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8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3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rofesors\Desktop\CERN%20Exo\Series_3\Series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rofesors\Desktop\CERN%20Exo\Series_3\Series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rofesors\Desktop\CERN%20Exo\Series_3\Series3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rofesors\Desktop\CERN%20Exo\Series_3\Series3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'2_1'!$E$1</c:f>
              <c:strCache>
                <c:ptCount val="1"/>
                <c:pt idx="0">
                  <c:v>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'2_1'!$D$2:$D$2870</c:f>
              <c:numCache>
                <c:formatCode>0.0</c:formatCode>
                <c:ptCount val="2869"/>
                <c:pt idx="0">
                  <c:v>25.166666666666668</c:v>
                </c:pt>
                <c:pt idx="1">
                  <c:v>25.333333333333332</c:v>
                </c:pt>
                <c:pt idx="2">
                  <c:v>25.5</c:v>
                </c:pt>
                <c:pt idx="3">
                  <c:v>25.666666666666668</c:v>
                </c:pt>
                <c:pt idx="4">
                  <c:v>25.833333333333332</c:v>
                </c:pt>
                <c:pt idx="5">
                  <c:v>26</c:v>
                </c:pt>
                <c:pt idx="6">
                  <c:v>26.166666666666668</c:v>
                </c:pt>
                <c:pt idx="7">
                  <c:v>26.333333333333332</c:v>
                </c:pt>
                <c:pt idx="8">
                  <c:v>26.5</c:v>
                </c:pt>
                <c:pt idx="9">
                  <c:v>26.666666666666668</c:v>
                </c:pt>
                <c:pt idx="10">
                  <c:v>26.833333333333332</c:v>
                </c:pt>
                <c:pt idx="11">
                  <c:v>27</c:v>
                </c:pt>
                <c:pt idx="12">
                  <c:v>27.166666666666668</c:v>
                </c:pt>
                <c:pt idx="13">
                  <c:v>27.333333333333332</c:v>
                </c:pt>
                <c:pt idx="14">
                  <c:v>27.5</c:v>
                </c:pt>
                <c:pt idx="15">
                  <c:v>27.666666666666668</c:v>
                </c:pt>
                <c:pt idx="16">
                  <c:v>27.833333333333332</c:v>
                </c:pt>
                <c:pt idx="17">
                  <c:v>28</c:v>
                </c:pt>
                <c:pt idx="18">
                  <c:v>28.166666666666668</c:v>
                </c:pt>
                <c:pt idx="19">
                  <c:v>28.333333333333332</c:v>
                </c:pt>
                <c:pt idx="20">
                  <c:v>28.5</c:v>
                </c:pt>
                <c:pt idx="21">
                  <c:v>28.666666666666668</c:v>
                </c:pt>
                <c:pt idx="22">
                  <c:v>28.833333333333332</c:v>
                </c:pt>
                <c:pt idx="23">
                  <c:v>29</c:v>
                </c:pt>
                <c:pt idx="24">
                  <c:v>29.166666666666664</c:v>
                </c:pt>
                <c:pt idx="25">
                  <c:v>29.333333333333332</c:v>
                </c:pt>
                <c:pt idx="26">
                  <c:v>29.5</c:v>
                </c:pt>
                <c:pt idx="27">
                  <c:v>29.666666666666664</c:v>
                </c:pt>
                <c:pt idx="28">
                  <c:v>29.833333333333332</c:v>
                </c:pt>
                <c:pt idx="29">
                  <c:v>30</c:v>
                </c:pt>
                <c:pt idx="30">
                  <c:v>30.166666666666664</c:v>
                </c:pt>
                <c:pt idx="31">
                  <c:v>30.333333333333332</c:v>
                </c:pt>
                <c:pt idx="32">
                  <c:v>30.5</c:v>
                </c:pt>
                <c:pt idx="33">
                  <c:v>30.666666666666664</c:v>
                </c:pt>
                <c:pt idx="34">
                  <c:v>30.833333333333332</c:v>
                </c:pt>
                <c:pt idx="35">
                  <c:v>31</c:v>
                </c:pt>
                <c:pt idx="36">
                  <c:v>31.166666666666664</c:v>
                </c:pt>
                <c:pt idx="37">
                  <c:v>31.333333333333332</c:v>
                </c:pt>
                <c:pt idx="38">
                  <c:v>31.5</c:v>
                </c:pt>
                <c:pt idx="39">
                  <c:v>31.666666666666664</c:v>
                </c:pt>
                <c:pt idx="40">
                  <c:v>31.833333333333332</c:v>
                </c:pt>
                <c:pt idx="41">
                  <c:v>32</c:v>
                </c:pt>
                <c:pt idx="42">
                  <c:v>32.166666666666664</c:v>
                </c:pt>
                <c:pt idx="43">
                  <c:v>32.333333333333336</c:v>
                </c:pt>
                <c:pt idx="44">
                  <c:v>32.5</c:v>
                </c:pt>
                <c:pt idx="45">
                  <c:v>32.666666666666664</c:v>
                </c:pt>
                <c:pt idx="46">
                  <c:v>32.833333333333336</c:v>
                </c:pt>
                <c:pt idx="47">
                  <c:v>33</c:v>
                </c:pt>
                <c:pt idx="48">
                  <c:v>33.166666666666664</c:v>
                </c:pt>
                <c:pt idx="49">
                  <c:v>33.333333333333329</c:v>
                </c:pt>
                <c:pt idx="50">
                  <c:v>33.5</c:v>
                </c:pt>
                <c:pt idx="51">
                  <c:v>33.666666666666664</c:v>
                </c:pt>
                <c:pt idx="52">
                  <c:v>33.833333333333329</c:v>
                </c:pt>
                <c:pt idx="53">
                  <c:v>34</c:v>
                </c:pt>
                <c:pt idx="54">
                  <c:v>34.166666666666664</c:v>
                </c:pt>
                <c:pt idx="55">
                  <c:v>34.333333333333329</c:v>
                </c:pt>
                <c:pt idx="56">
                  <c:v>34.5</c:v>
                </c:pt>
                <c:pt idx="57">
                  <c:v>34.666666666666664</c:v>
                </c:pt>
                <c:pt idx="58">
                  <c:v>34.833333333333329</c:v>
                </c:pt>
                <c:pt idx="59">
                  <c:v>35</c:v>
                </c:pt>
                <c:pt idx="60">
                  <c:v>35.166666666666664</c:v>
                </c:pt>
                <c:pt idx="61">
                  <c:v>35.333333333333329</c:v>
                </c:pt>
                <c:pt idx="62">
                  <c:v>35.5</c:v>
                </c:pt>
                <c:pt idx="63">
                  <c:v>35.666666666666664</c:v>
                </c:pt>
                <c:pt idx="64">
                  <c:v>35.833333333333329</c:v>
                </c:pt>
                <c:pt idx="65">
                  <c:v>36</c:v>
                </c:pt>
                <c:pt idx="66">
                  <c:v>36.166666666666664</c:v>
                </c:pt>
                <c:pt idx="67">
                  <c:v>36.333333333333329</c:v>
                </c:pt>
                <c:pt idx="68">
                  <c:v>36.5</c:v>
                </c:pt>
                <c:pt idx="69">
                  <c:v>36.666666666666664</c:v>
                </c:pt>
                <c:pt idx="70">
                  <c:v>36.833333333333329</c:v>
                </c:pt>
                <c:pt idx="71">
                  <c:v>37</c:v>
                </c:pt>
                <c:pt idx="72">
                  <c:v>37.166666666666664</c:v>
                </c:pt>
                <c:pt idx="73">
                  <c:v>37.333333333333329</c:v>
                </c:pt>
                <c:pt idx="74">
                  <c:v>37.5</c:v>
                </c:pt>
                <c:pt idx="75">
                  <c:v>37.666666666666664</c:v>
                </c:pt>
                <c:pt idx="76">
                  <c:v>37.833333333333329</c:v>
                </c:pt>
                <c:pt idx="77">
                  <c:v>38</c:v>
                </c:pt>
                <c:pt idx="78">
                  <c:v>38.166666666666664</c:v>
                </c:pt>
                <c:pt idx="79">
                  <c:v>38.333333333333329</c:v>
                </c:pt>
                <c:pt idx="80">
                  <c:v>38.5</c:v>
                </c:pt>
                <c:pt idx="81">
                  <c:v>38.666666666666664</c:v>
                </c:pt>
                <c:pt idx="82">
                  <c:v>38.833333333333329</c:v>
                </c:pt>
                <c:pt idx="83">
                  <c:v>39</c:v>
                </c:pt>
                <c:pt idx="84">
                  <c:v>39.166666666666664</c:v>
                </c:pt>
                <c:pt idx="85">
                  <c:v>39.333333333333329</c:v>
                </c:pt>
                <c:pt idx="86">
                  <c:v>39.5</c:v>
                </c:pt>
                <c:pt idx="87">
                  <c:v>39.666666666666664</c:v>
                </c:pt>
                <c:pt idx="88">
                  <c:v>39.833333333333329</c:v>
                </c:pt>
                <c:pt idx="89">
                  <c:v>40</c:v>
                </c:pt>
                <c:pt idx="90">
                  <c:v>40.166666666666664</c:v>
                </c:pt>
                <c:pt idx="91">
                  <c:v>40.333333333333329</c:v>
                </c:pt>
                <c:pt idx="92">
                  <c:v>40.5</c:v>
                </c:pt>
                <c:pt idx="93">
                  <c:v>40.666666666666664</c:v>
                </c:pt>
                <c:pt idx="94">
                  <c:v>40.833333333333329</c:v>
                </c:pt>
                <c:pt idx="95">
                  <c:v>41</c:v>
                </c:pt>
                <c:pt idx="96">
                  <c:v>41.166666666666664</c:v>
                </c:pt>
                <c:pt idx="97">
                  <c:v>41.333333333333329</c:v>
                </c:pt>
                <c:pt idx="98">
                  <c:v>41.5</c:v>
                </c:pt>
                <c:pt idx="99">
                  <c:v>41.666666666666664</c:v>
                </c:pt>
                <c:pt idx="100">
                  <c:v>41.833333333333329</c:v>
                </c:pt>
                <c:pt idx="101">
                  <c:v>42</c:v>
                </c:pt>
                <c:pt idx="102">
                  <c:v>42.166666666666664</c:v>
                </c:pt>
                <c:pt idx="103">
                  <c:v>42.333333333333329</c:v>
                </c:pt>
                <c:pt idx="104">
                  <c:v>42.5</c:v>
                </c:pt>
                <c:pt idx="105">
                  <c:v>42.666666666666664</c:v>
                </c:pt>
                <c:pt idx="106">
                  <c:v>42.833333333333329</c:v>
                </c:pt>
                <c:pt idx="107">
                  <c:v>43</c:v>
                </c:pt>
                <c:pt idx="108">
                  <c:v>43.166666666666664</c:v>
                </c:pt>
                <c:pt idx="109">
                  <c:v>43.333333333333329</c:v>
                </c:pt>
                <c:pt idx="110">
                  <c:v>43.5</c:v>
                </c:pt>
                <c:pt idx="111">
                  <c:v>43.666666666666664</c:v>
                </c:pt>
                <c:pt idx="112">
                  <c:v>43.833333333333329</c:v>
                </c:pt>
                <c:pt idx="113">
                  <c:v>44</c:v>
                </c:pt>
                <c:pt idx="114">
                  <c:v>44.166666666666664</c:v>
                </c:pt>
                <c:pt idx="115">
                  <c:v>44.333333333333329</c:v>
                </c:pt>
                <c:pt idx="116">
                  <c:v>44.5</c:v>
                </c:pt>
                <c:pt idx="117">
                  <c:v>44.666666666666664</c:v>
                </c:pt>
                <c:pt idx="118">
                  <c:v>44.833333333333329</c:v>
                </c:pt>
                <c:pt idx="119">
                  <c:v>45</c:v>
                </c:pt>
                <c:pt idx="120">
                  <c:v>45.166666666666664</c:v>
                </c:pt>
                <c:pt idx="121">
                  <c:v>45.333333333333329</c:v>
                </c:pt>
                <c:pt idx="122">
                  <c:v>45.5</c:v>
                </c:pt>
                <c:pt idx="123">
                  <c:v>45.666666666666664</c:v>
                </c:pt>
                <c:pt idx="124">
                  <c:v>45.833333333333329</c:v>
                </c:pt>
                <c:pt idx="125">
                  <c:v>46</c:v>
                </c:pt>
                <c:pt idx="126">
                  <c:v>46.166666666666664</c:v>
                </c:pt>
                <c:pt idx="127">
                  <c:v>46.333333333333329</c:v>
                </c:pt>
                <c:pt idx="128">
                  <c:v>46.5</c:v>
                </c:pt>
                <c:pt idx="129">
                  <c:v>46.666666666666664</c:v>
                </c:pt>
                <c:pt idx="130">
                  <c:v>46.833333333333329</c:v>
                </c:pt>
                <c:pt idx="131">
                  <c:v>47</c:v>
                </c:pt>
                <c:pt idx="132">
                  <c:v>47.166666666666664</c:v>
                </c:pt>
                <c:pt idx="133">
                  <c:v>47.333333333333329</c:v>
                </c:pt>
                <c:pt idx="134">
                  <c:v>47.5</c:v>
                </c:pt>
                <c:pt idx="135">
                  <c:v>47.666666666666664</c:v>
                </c:pt>
                <c:pt idx="136">
                  <c:v>47.833333333333329</c:v>
                </c:pt>
                <c:pt idx="137">
                  <c:v>48</c:v>
                </c:pt>
                <c:pt idx="138">
                  <c:v>48.166666666666664</c:v>
                </c:pt>
                <c:pt idx="139">
                  <c:v>48.333333333333329</c:v>
                </c:pt>
                <c:pt idx="140">
                  <c:v>48.5</c:v>
                </c:pt>
                <c:pt idx="141">
                  <c:v>48.666666666666664</c:v>
                </c:pt>
                <c:pt idx="142">
                  <c:v>48.833333333333329</c:v>
                </c:pt>
                <c:pt idx="143">
                  <c:v>49</c:v>
                </c:pt>
                <c:pt idx="144">
                  <c:v>49.166666666666664</c:v>
                </c:pt>
                <c:pt idx="145">
                  <c:v>49.333333333333329</c:v>
                </c:pt>
                <c:pt idx="146">
                  <c:v>49.5</c:v>
                </c:pt>
                <c:pt idx="147">
                  <c:v>49.666666666666664</c:v>
                </c:pt>
                <c:pt idx="148">
                  <c:v>49.833333333333329</c:v>
                </c:pt>
                <c:pt idx="149">
                  <c:v>50</c:v>
                </c:pt>
                <c:pt idx="150">
                  <c:v>50.166666666666664</c:v>
                </c:pt>
                <c:pt idx="151">
                  <c:v>50.333333333333329</c:v>
                </c:pt>
                <c:pt idx="152">
                  <c:v>50.5</c:v>
                </c:pt>
                <c:pt idx="153">
                  <c:v>50.666666666666664</c:v>
                </c:pt>
                <c:pt idx="154">
                  <c:v>50.833333333333329</c:v>
                </c:pt>
                <c:pt idx="155">
                  <c:v>51</c:v>
                </c:pt>
                <c:pt idx="156">
                  <c:v>51.166666666666664</c:v>
                </c:pt>
                <c:pt idx="157">
                  <c:v>51.333333333333329</c:v>
                </c:pt>
                <c:pt idx="158">
                  <c:v>51.5</c:v>
                </c:pt>
                <c:pt idx="159">
                  <c:v>51.666666666666664</c:v>
                </c:pt>
                <c:pt idx="160">
                  <c:v>51.833333333333329</c:v>
                </c:pt>
                <c:pt idx="161">
                  <c:v>52</c:v>
                </c:pt>
                <c:pt idx="162">
                  <c:v>52.166666666666664</c:v>
                </c:pt>
                <c:pt idx="163">
                  <c:v>52.333333333333329</c:v>
                </c:pt>
                <c:pt idx="164">
                  <c:v>52.5</c:v>
                </c:pt>
                <c:pt idx="165">
                  <c:v>52.666666666666664</c:v>
                </c:pt>
                <c:pt idx="166">
                  <c:v>52.833333333333329</c:v>
                </c:pt>
                <c:pt idx="167">
                  <c:v>53</c:v>
                </c:pt>
                <c:pt idx="168">
                  <c:v>53.166666666666664</c:v>
                </c:pt>
                <c:pt idx="169">
                  <c:v>53.333333333333329</c:v>
                </c:pt>
                <c:pt idx="170">
                  <c:v>53.5</c:v>
                </c:pt>
                <c:pt idx="171">
                  <c:v>53.666666666666664</c:v>
                </c:pt>
                <c:pt idx="172">
                  <c:v>53.833333333333329</c:v>
                </c:pt>
                <c:pt idx="173">
                  <c:v>54</c:v>
                </c:pt>
                <c:pt idx="174">
                  <c:v>54.166666666666664</c:v>
                </c:pt>
                <c:pt idx="175">
                  <c:v>54.333333333333329</c:v>
                </c:pt>
                <c:pt idx="176">
                  <c:v>54.5</c:v>
                </c:pt>
                <c:pt idx="177">
                  <c:v>54.666666666666664</c:v>
                </c:pt>
                <c:pt idx="178">
                  <c:v>54.833333333333329</c:v>
                </c:pt>
                <c:pt idx="179">
                  <c:v>55</c:v>
                </c:pt>
                <c:pt idx="180">
                  <c:v>55.166666666666664</c:v>
                </c:pt>
                <c:pt idx="181">
                  <c:v>55.333333333333329</c:v>
                </c:pt>
                <c:pt idx="182">
                  <c:v>55.5</c:v>
                </c:pt>
                <c:pt idx="183">
                  <c:v>55.666666666666664</c:v>
                </c:pt>
                <c:pt idx="184">
                  <c:v>55.833333333333329</c:v>
                </c:pt>
                <c:pt idx="185">
                  <c:v>56</c:v>
                </c:pt>
                <c:pt idx="186">
                  <c:v>56.166666666666664</c:v>
                </c:pt>
                <c:pt idx="187">
                  <c:v>56.333333333333329</c:v>
                </c:pt>
                <c:pt idx="188">
                  <c:v>56.5</c:v>
                </c:pt>
                <c:pt idx="189">
                  <c:v>56.666666666666664</c:v>
                </c:pt>
                <c:pt idx="190">
                  <c:v>56.833333333333329</c:v>
                </c:pt>
                <c:pt idx="191">
                  <c:v>57</c:v>
                </c:pt>
                <c:pt idx="192">
                  <c:v>57.166666666666664</c:v>
                </c:pt>
                <c:pt idx="193">
                  <c:v>57.333333333333329</c:v>
                </c:pt>
                <c:pt idx="194">
                  <c:v>57.5</c:v>
                </c:pt>
                <c:pt idx="195">
                  <c:v>57.666666666666664</c:v>
                </c:pt>
                <c:pt idx="196">
                  <c:v>57.833333333333329</c:v>
                </c:pt>
                <c:pt idx="197">
                  <c:v>58</c:v>
                </c:pt>
                <c:pt idx="198">
                  <c:v>58.166666666666664</c:v>
                </c:pt>
                <c:pt idx="199">
                  <c:v>58.333333333333329</c:v>
                </c:pt>
                <c:pt idx="200">
                  <c:v>58.5</c:v>
                </c:pt>
                <c:pt idx="201">
                  <c:v>58.666666666666664</c:v>
                </c:pt>
                <c:pt idx="202">
                  <c:v>58.833333333333329</c:v>
                </c:pt>
                <c:pt idx="203">
                  <c:v>59</c:v>
                </c:pt>
                <c:pt idx="204">
                  <c:v>59.166666666666664</c:v>
                </c:pt>
                <c:pt idx="205">
                  <c:v>59.333333333333329</c:v>
                </c:pt>
                <c:pt idx="206">
                  <c:v>59.5</c:v>
                </c:pt>
                <c:pt idx="207">
                  <c:v>59.666666666666664</c:v>
                </c:pt>
                <c:pt idx="208">
                  <c:v>59.833333333333329</c:v>
                </c:pt>
                <c:pt idx="209">
                  <c:v>60</c:v>
                </c:pt>
                <c:pt idx="210">
                  <c:v>60.166666666666664</c:v>
                </c:pt>
                <c:pt idx="211">
                  <c:v>60.333333333333329</c:v>
                </c:pt>
                <c:pt idx="212">
                  <c:v>60.5</c:v>
                </c:pt>
                <c:pt idx="213">
                  <c:v>60.666666666666664</c:v>
                </c:pt>
                <c:pt idx="214">
                  <c:v>60.833333333333329</c:v>
                </c:pt>
                <c:pt idx="215">
                  <c:v>61</c:v>
                </c:pt>
                <c:pt idx="216">
                  <c:v>61.166666666666664</c:v>
                </c:pt>
                <c:pt idx="217">
                  <c:v>61.333333333333329</c:v>
                </c:pt>
                <c:pt idx="218">
                  <c:v>61.5</c:v>
                </c:pt>
                <c:pt idx="219">
                  <c:v>61.666666666666664</c:v>
                </c:pt>
                <c:pt idx="220">
                  <c:v>61.833333333333329</c:v>
                </c:pt>
                <c:pt idx="221">
                  <c:v>62</c:v>
                </c:pt>
                <c:pt idx="222">
                  <c:v>62.166666666666664</c:v>
                </c:pt>
                <c:pt idx="223">
                  <c:v>62.333333333333329</c:v>
                </c:pt>
                <c:pt idx="224">
                  <c:v>62.5</c:v>
                </c:pt>
                <c:pt idx="225">
                  <c:v>62.666666666666664</c:v>
                </c:pt>
                <c:pt idx="226">
                  <c:v>62.833333333333329</c:v>
                </c:pt>
                <c:pt idx="227">
                  <c:v>63</c:v>
                </c:pt>
                <c:pt idx="228">
                  <c:v>63.166666666666664</c:v>
                </c:pt>
                <c:pt idx="229">
                  <c:v>63.333333333333329</c:v>
                </c:pt>
                <c:pt idx="230">
                  <c:v>63.5</c:v>
                </c:pt>
                <c:pt idx="231">
                  <c:v>63.666666666666664</c:v>
                </c:pt>
                <c:pt idx="232">
                  <c:v>63.833333333333329</c:v>
                </c:pt>
                <c:pt idx="233">
                  <c:v>64</c:v>
                </c:pt>
                <c:pt idx="234">
                  <c:v>64.166666666666657</c:v>
                </c:pt>
                <c:pt idx="235">
                  <c:v>64.333333333333329</c:v>
                </c:pt>
                <c:pt idx="236">
                  <c:v>64.5</c:v>
                </c:pt>
                <c:pt idx="237">
                  <c:v>64.666666666666657</c:v>
                </c:pt>
                <c:pt idx="238">
                  <c:v>64.833333333333329</c:v>
                </c:pt>
                <c:pt idx="239">
                  <c:v>65</c:v>
                </c:pt>
                <c:pt idx="240">
                  <c:v>65.166666666666657</c:v>
                </c:pt>
                <c:pt idx="241">
                  <c:v>65.333333333333329</c:v>
                </c:pt>
                <c:pt idx="242">
                  <c:v>65.5</c:v>
                </c:pt>
                <c:pt idx="243">
                  <c:v>65.666666666666657</c:v>
                </c:pt>
                <c:pt idx="244">
                  <c:v>65.833333333333329</c:v>
                </c:pt>
                <c:pt idx="245">
                  <c:v>66</c:v>
                </c:pt>
                <c:pt idx="246">
                  <c:v>66.166666666666657</c:v>
                </c:pt>
                <c:pt idx="247">
                  <c:v>66.333333333333329</c:v>
                </c:pt>
                <c:pt idx="248">
                  <c:v>66.5</c:v>
                </c:pt>
                <c:pt idx="249">
                  <c:v>66.666666666666657</c:v>
                </c:pt>
                <c:pt idx="250">
                  <c:v>66.833333333333329</c:v>
                </c:pt>
                <c:pt idx="251">
                  <c:v>67</c:v>
                </c:pt>
                <c:pt idx="252">
                  <c:v>67.166666666666657</c:v>
                </c:pt>
                <c:pt idx="253">
                  <c:v>67.333333333333329</c:v>
                </c:pt>
                <c:pt idx="254">
                  <c:v>67.5</c:v>
                </c:pt>
                <c:pt idx="255">
                  <c:v>67.666666666666657</c:v>
                </c:pt>
                <c:pt idx="256">
                  <c:v>67.833333333333329</c:v>
                </c:pt>
                <c:pt idx="257">
                  <c:v>68</c:v>
                </c:pt>
                <c:pt idx="258">
                  <c:v>68.166666666666657</c:v>
                </c:pt>
                <c:pt idx="259">
                  <c:v>68.333333333333329</c:v>
                </c:pt>
                <c:pt idx="260">
                  <c:v>68.5</c:v>
                </c:pt>
                <c:pt idx="261">
                  <c:v>68.666666666666657</c:v>
                </c:pt>
                <c:pt idx="262">
                  <c:v>68.833333333333329</c:v>
                </c:pt>
                <c:pt idx="263">
                  <c:v>69</c:v>
                </c:pt>
                <c:pt idx="264">
                  <c:v>69.166666666666657</c:v>
                </c:pt>
                <c:pt idx="265">
                  <c:v>69.333333333333329</c:v>
                </c:pt>
                <c:pt idx="266">
                  <c:v>69.5</c:v>
                </c:pt>
                <c:pt idx="267">
                  <c:v>69.666666666666657</c:v>
                </c:pt>
                <c:pt idx="268">
                  <c:v>69.833333333333329</c:v>
                </c:pt>
                <c:pt idx="269">
                  <c:v>70</c:v>
                </c:pt>
                <c:pt idx="270">
                  <c:v>70.166666666666657</c:v>
                </c:pt>
                <c:pt idx="271">
                  <c:v>70.333333333333329</c:v>
                </c:pt>
                <c:pt idx="272">
                  <c:v>70.5</c:v>
                </c:pt>
                <c:pt idx="273">
                  <c:v>70.666666666666657</c:v>
                </c:pt>
                <c:pt idx="274">
                  <c:v>70.833333333333329</c:v>
                </c:pt>
                <c:pt idx="275">
                  <c:v>71</c:v>
                </c:pt>
                <c:pt idx="276">
                  <c:v>71.166666666666657</c:v>
                </c:pt>
                <c:pt idx="277">
                  <c:v>71.333333333333329</c:v>
                </c:pt>
                <c:pt idx="278">
                  <c:v>71.5</c:v>
                </c:pt>
                <c:pt idx="279">
                  <c:v>71.666666666666657</c:v>
                </c:pt>
                <c:pt idx="280">
                  <c:v>71.833333333333329</c:v>
                </c:pt>
                <c:pt idx="281">
                  <c:v>72</c:v>
                </c:pt>
                <c:pt idx="282">
                  <c:v>72.166666666666657</c:v>
                </c:pt>
                <c:pt idx="283">
                  <c:v>72.333333333333329</c:v>
                </c:pt>
                <c:pt idx="284">
                  <c:v>72.5</c:v>
                </c:pt>
                <c:pt idx="285">
                  <c:v>72.666666666666657</c:v>
                </c:pt>
                <c:pt idx="286">
                  <c:v>72.833333333333329</c:v>
                </c:pt>
                <c:pt idx="287">
                  <c:v>73</c:v>
                </c:pt>
                <c:pt idx="288">
                  <c:v>73.166666666666657</c:v>
                </c:pt>
                <c:pt idx="289">
                  <c:v>73.333333333333329</c:v>
                </c:pt>
                <c:pt idx="290">
                  <c:v>73.5</c:v>
                </c:pt>
                <c:pt idx="291">
                  <c:v>73.666666666666657</c:v>
                </c:pt>
                <c:pt idx="292">
                  <c:v>73.833333333333329</c:v>
                </c:pt>
                <c:pt idx="293">
                  <c:v>74</c:v>
                </c:pt>
                <c:pt idx="294">
                  <c:v>74.166666666666657</c:v>
                </c:pt>
                <c:pt idx="295">
                  <c:v>74.333333333333329</c:v>
                </c:pt>
                <c:pt idx="296">
                  <c:v>74.5</c:v>
                </c:pt>
                <c:pt idx="297">
                  <c:v>74.666666666666657</c:v>
                </c:pt>
                <c:pt idx="298">
                  <c:v>74.833333333333329</c:v>
                </c:pt>
                <c:pt idx="299">
                  <c:v>75</c:v>
                </c:pt>
                <c:pt idx="300">
                  <c:v>75.166666666666657</c:v>
                </c:pt>
                <c:pt idx="301">
                  <c:v>75.333333333333329</c:v>
                </c:pt>
                <c:pt idx="302">
                  <c:v>75.5</c:v>
                </c:pt>
                <c:pt idx="303">
                  <c:v>75.666666666666657</c:v>
                </c:pt>
                <c:pt idx="304">
                  <c:v>75.833333333333329</c:v>
                </c:pt>
                <c:pt idx="305">
                  <c:v>76</c:v>
                </c:pt>
                <c:pt idx="306">
                  <c:v>76.166666666666657</c:v>
                </c:pt>
                <c:pt idx="307">
                  <c:v>76.333333333333329</c:v>
                </c:pt>
                <c:pt idx="308">
                  <c:v>76.5</c:v>
                </c:pt>
                <c:pt idx="309">
                  <c:v>76.666666666666657</c:v>
                </c:pt>
                <c:pt idx="310">
                  <c:v>76.833333333333329</c:v>
                </c:pt>
                <c:pt idx="311">
                  <c:v>77</c:v>
                </c:pt>
                <c:pt idx="312">
                  <c:v>77.166666666666657</c:v>
                </c:pt>
                <c:pt idx="313">
                  <c:v>77.333333333333329</c:v>
                </c:pt>
                <c:pt idx="314">
                  <c:v>77.5</c:v>
                </c:pt>
                <c:pt idx="315">
                  <c:v>77.666666666666657</c:v>
                </c:pt>
                <c:pt idx="316">
                  <c:v>77.833333333333329</c:v>
                </c:pt>
                <c:pt idx="317">
                  <c:v>78</c:v>
                </c:pt>
                <c:pt idx="318">
                  <c:v>78.166666666666657</c:v>
                </c:pt>
                <c:pt idx="319">
                  <c:v>78.333333333333329</c:v>
                </c:pt>
                <c:pt idx="320">
                  <c:v>78.5</c:v>
                </c:pt>
                <c:pt idx="321">
                  <c:v>78.666666666666657</c:v>
                </c:pt>
                <c:pt idx="322">
                  <c:v>78.833333333333329</c:v>
                </c:pt>
                <c:pt idx="323">
                  <c:v>79</c:v>
                </c:pt>
                <c:pt idx="324">
                  <c:v>79.166666666666657</c:v>
                </c:pt>
                <c:pt idx="325">
                  <c:v>79.333333333333329</c:v>
                </c:pt>
                <c:pt idx="326">
                  <c:v>79.5</c:v>
                </c:pt>
                <c:pt idx="327">
                  <c:v>79.666666666666657</c:v>
                </c:pt>
                <c:pt idx="328">
                  <c:v>79.833333333333329</c:v>
                </c:pt>
                <c:pt idx="329">
                  <c:v>80</c:v>
                </c:pt>
                <c:pt idx="330">
                  <c:v>80.166666666666657</c:v>
                </c:pt>
                <c:pt idx="331">
                  <c:v>80.333333333333329</c:v>
                </c:pt>
                <c:pt idx="332">
                  <c:v>80.5</c:v>
                </c:pt>
                <c:pt idx="333">
                  <c:v>80.666666666666657</c:v>
                </c:pt>
                <c:pt idx="334">
                  <c:v>80.833333333333329</c:v>
                </c:pt>
                <c:pt idx="335">
                  <c:v>81</c:v>
                </c:pt>
                <c:pt idx="336">
                  <c:v>81.166666666666657</c:v>
                </c:pt>
                <c:pt idx="337">
                  <c:v>81.333333333333329</c:v>
                </c:pt>
                <c:pt idx="338">
                  <c:v>81.5</c:v>
                </c:pt>
                <c:pt idx="339">
                  <c:v>81.666666666666657</c:v>
                </c:pt>
                <c:pt idx="340">
                  <c:v>81.833333333333329</c:v>
                </c:pt>
                <c:pt idx="341">
                  <c:v>82</c:v>
                </c:pt>
                <c:pt idx="342">
                  <c:v>82.166666666666657</c:v>
                </c:pt>
                <c:pt idx="343">
                  <c:v>82.333333333333329</c:v>
                </c:pt>
                <c:pt idx="344">
                  <c:v>82.5</c:v>
                </c:pt>
                <c:pt idx="345">
                  <c:v>82.666666666666657</c:v>
                </c:pt>
                <c:pt idx="346">
                  <c:v>82.833333333333329</c:v>
                </c:pt>
                <c:pt idx="347">
                  <c:v>83</c:v>
                </c:pt>
                <c:pt idx="348">
                  <c:v>83.166666666666657</c:v>
                </c:pt>
                <c:pt idx="349">
                  <c:v>83.333333333333329</c:v>
                </c:pt>
                <c:pt idx="350">
                  <c:v>83.5</c:v>
                </c:pt>
                <c:pt idx="351">
                  <c:v>83.666666666666657</c:v>
                </c:pt>
                <c:pt idx="352">
                  <c:v>83.833333333333329</c:v>
                </c:pt>
                <c:pt idx="353">
                  <c:v>84</c:v>
                </c:pt>
                <c:pt idx="354">
                  <c:v>84.166666666666657</c:v>
                </c:pt>
                <c:pt idx="355">
                  <c:v>84.333333333333329</c:v>
                </c:pt>
                <c:pt idx="356">
                  <c:v>84.5</c:v>
                </c:pt>
                <c:pt idx="357">
                  <c:v>84.666666666666657</c:v>
                </c:pt>
                <c:pt idx="358">
                  <c:v>84.833333333333329</c:v>
                </c:pt>
                <c:pt idx="359">
                  <c:v>85</c:v>
                </c:pt>
                <c:pt idx="360">
                  <c:v>85.166666666666657</c:v>
                </c:pt>
                <c:pt idx="361">
                  <c:v>85.333333333333329</c:v>
                </c:pt>
                <c:pt idx="362">
                  <c:v>85.5</c:v>
                </c:pt>
                <c:pt idx="363">
                  <c:v>85.666666666666657</c:v>
                </c:pt>
                <c:pt idx="364">
                  <c:v>85.833333333333329</c:v>
                </c:pt>
                <c:pt idx="365">
                  <c:v>86</c:v>
                </c:pt>
                <c:pt idx="366">
                  <c:v>86.166666666666657</c:v>
                </c:pt>
                <c:pt idx="367">
                  <c:v>86.333333333333329</c:v>
                </c:pt>
                <c:pt idx="368">
                  <c:v>86.5</c:v>
                </c:pt>
                <c:pt idx="369">
                  <c:v>86.666666666666657</c:v>
                </c:pt>
                <c:pt idx="370">
                  <c:v>86.833333333333329</c:v>
                </c:pt>
                <c:pt idx="371">
                  <c:v>87</c:v>
                </c:pt>
                <c:pt idx="372">
                  <c:v>87.166666666666657</c:v>
                </c:pt>
                <c:pt idx="373">
                  <c:v>87.333333333333329</c:v>
                </c:pt>
                <c:pt idx="374">
                  <c:v>87.5</c:v>
                </c:pt>
                <c:pt idx="375">
                  <c:v>87.666666666666657</c:v>
                </c:pt>
                <c:pt idx="376">
                  <c:v>87.833333333333329</c:v>
                </c:pt>
                <c:pt idx="377">
                  <c:v>88</c:v>
                </c:pt>
                <c:pt idx="378">
                  <c:v>88.166666666666657</c:v>
                </c:pt>
                <c:pt idx="379">
                  <c:v>88.333333333333329</c:v>
                </c:pt>
                <c:pt idx="380">
                  <c:v>88.5</c:v>
                </c:pt>
                <c:pt idx="381">
                  <c:v>88.666666666666657</c:v>
                </c:pt>
                <c:pt idx="382">
                  <c:v>88.833333333333329</c:v>
                </c:pt>
                <c:pt idx="383">
                  <c:v>89</c:v>
                </c:pt>
                <c:pt idx="384">
                  <c:v>89.166666666666657</c:v>
                </c:pt>
                <c:pt idx="385">
                  <c:v>89.333333333333329</c:v>
                </c:pt>
                <c:pt idx="386">
                  <c:v>89.5</c:v>
                </c:pt>
                <c:pt idx="387">
                  <c:v>89.666666666666657</c:v>
                </c:pt>
                <c:pt idx="388">
                  <c:v>89.833333333333329</c:v>
                </c:pt>
                <c:pt idx="389">
                  <c:v>90</c:v>
                </c:pt>
                <c:pt idx="390">
                  <c:v>90.166666666666657</c:v>
                </c:pt>
                <c:pt idx="391">
                  <c:v>90.333333333333329</c:v>
                </c:pt>
                <c:pt idx="392">
                  <c:v>90.5</c:v>
                </c:pt>
                <c:pt idx="393">
                  <c:v>90.666666666666657</c:v>
                </c:pt>
                <c:pt idx="394">
                  <c:v>90.833333333333329</c:v>
                </c:pt>
                <c:pt idx="395">
                  <c:v>91</c:v>
                </c:pt>
                <c:pt idx="396">
                  <c:v>91.166666666666657</c:v>
                </c:pt>
                <c:pt idx="397">
                  <c:v>91.333333333333329</c:v>
                </c:pt>
                <c:pt idx="398">
                  <c:v>91.5</c:v>
                </c:pt>
                <c:pt idx="399">
                  <c:v>91.666666666666657</c:v>
                </c:pt>
                <c:pt idx="400">
                  <c:v>91.833333333333329</c:v>
                </c:pt>
                <c:pt idx="401">
                  <c:v>92</c:v>
                </c:pt>
                <c:pt idx="402">
                  <c:v>92.166666666666657</c:v>
                </c:pt>
                <c:pt idx="403">
                  <c:v>92.333333333333329</c:v>
                </c:pt>
                <c:pt idx="404">
                  <c:v>92.5</c:v>
                </c:pt>
                <c:pt idx="405">
                  <c:v>92.666666666666657</c:v>
                </c:pt>
                <c:pt idx="406">
                  <c:v>92.833333333333329</c:v>
                </c:pt>
                <c:pt idx="407">
                  <c:v>93</c:v>
                </c:pt>
                <c:pt idx="408">
                  <c:v>93.166666666666657</c:v>
                </c:pt>
                <c:pt idx="409">
                  <c:v>93.333333333333329</c:v>
                </c:pt>
                <c:pt idx="410">
                  <c:v>93.5</c:v>
                </c:pt>
                <c:pt idx="411">
                  <c:v>93.666666666666657</c:v>
                </c:pt>
                <c:pt idx="412">
                  <c:v>93.833333333333329</c:v>
                </c:pt>
                <c:pt idx="413">
                  <c:v>94</c:v>
                </c:pt>
                <c:pt idx="414">
                  <c:v>94.166666666666657</c:v>
                </c:pt>
                <c:pt idx="415">
                  <c:v>94.333333333333329</c:v>
                </c:pt>
                <c:pt idx="416">
                  <c:v>94.5</c:v>
                </c:pt>
                <c:pt idx="417">
                  <c:v>94.666666666666657</c:v>
                </c:pt>
                <c:pt idx="418">
                  <c:v>94.833333333333329</c:v>
                </c:pt>
                <c:pt idx="419">
                  <c:v>95</c:v>
                </c:pt>
                <c:pt idx="420">
                  <c:v>95.166666666666657</c:v>
                </c:pt>
                <c:pt idx="421">
                  <c:v>95.333333333333329</c:v>
                </c:pt>
                <c:pt idx="422">
                  <c:v>95.5</c:v>
                </c:pt>
                <c:pt idx="423">
                  <c:v>95.666666666666657</c:v>
                </c:pt>
                <c:pt idx="424">
                  <c:v>95.833333333333329</c:v>
                </c:pt>
                <c:pt idx="425">
                  <c:v>96</c:v>
                </c:pt>
                <c:pt idx="426">
                  <c:v>96.166666666666657</c:v>
                </c:pt>
                <c:pt idx="427">
                  <c:v>96.333333333333329</c:v>
                </c:pt>
                <c:pt idx="428">
                  <c:v>96.5</c:v>
                </c:pt>
                <c:pt idx="429">
                  <c:v>96.666666666666657</c:v>
                </c:pt>
                <c:pt idx="430">
                  <c:v>96.833333333333329</c:v>
                </c:pt>
                <c:pt idx="431">
                  <c:v>97</c:v>
                </c:pt>
                <c:pt idx="432">
                  <c:v>97.166666666666657</c:v>
                </c:pt>
                <c:pt idx="433">
                  <c:v>97.333333333333329</c:v>
                </c:pt>
                <c:pt idx="434">
                  <c:v>97.5</c:v>
                </c:pt>
                <c:pt idx="435">
                  <c:v>97.666666666666657</c:v>
                </c:pt>
                <c:pt idx="436">
                  <c:v>97.833333333333329</c:v>
                </c:pt>
                <c:pt idx="437">
                  <c:v>98</c:v>
                </c:pt>
                <c:pt idx="438">
                  <c:v>98.166666666666657</c:v>
                </c:pt>
                <c:pt idx="439">
                  <c:v>98.333333333333329</c:v>
                </c:pt>
                <c:pt idx="440">
                  <c:v>98.5</c:v>
                </c:pt>
                <c:pt idx="441">
                  <c:v>98.666666666666657</c:v>
                </c:pt>
                <c:pt idx="442">
                  <c:v>98.833333333333329</c:v>
                </c:pt>
                <c:pt idx="443">
                  <c:v>99</c:v>
                </c:pt>
                <c:pt idx="444">
                  <c:v>99.166666666666657</c:v>
                </c:pt>
                <c:pt idx="445">
                  <c:v>99.333333333333329</c:v>
                </c:pt>
                <c:pt idx="446">
                  <c:v>99.5</c:v>
                </c:pt>
                <c:pt idx="447">
                  <c:v>99.666666666666657</c:v>
                </c:pt>
                <c:pt idx="448">
                  <c:v>99.833333333333329</c:v>
                </c:pt>
                <c:pt idx="449">
                  <c:v>100</c:v>
                </c:pt>
                <c:pt idx="450">
                  <c:v>100.16666666666666</c:v>
                </c:pt>
                <c:pt idx="451">
                  <c:v>100.33333333333333</c:v>
                </c:pt>
                <c:pt idx="452">
                  <c:v>100.5</c:v>
                </c:pt>
                <c:pt idx="453">
                  <c:v>100.66666666666666</c:v>
                </c:pt>
                <c:pt idx="454">
                  <c:v>100.83333333333333</c:v>
                </c:pt>
                <c:pt idx="455">
                  <c:v>101</c:v>
                </c:pt>
                <c:pt idx="456">
                  <c:v>101.16666666666666</c:v>
                </c:pt>
                <c:pt idx="457">
                  <c:v>101.33333333333333</c:v>
                </c:pt>
                <c:pt idx="458">
                  <c:v>101.5</c:v>
                </c:pt>
                <c:pt idx="459">
                  <c:v>101.66666666666666</c:v>
                </c:pt>
                <c:pt idx="460">
                  <c:v>101.83333333333333</c:v>
                </c:pt>
                <c:pt idx="461">
                  <c:v>102</c:v>
                </c:pt>
                <c:pt idx="462">
                  <c:v>102.16666666666666</c:v>
                </c:pt>
                <c:pt idx="463">
                  <c:v>102.33333333333333</c:v>
                </c:pt>
                <c:pt idx="464">
                  <c:v>102.5</c:v>
                </c:pt>
                <c:pt idx="465">
                  <c:v>102.66666666666666</c:v>
                </c:pt>
                <c:pt idx="466">
                  <c:v>102.83333333333333</c:v>
                </c:pt>
                <c:pt idx="467">
                  <c:v>103</c:v>
                </c:pt>
                <c:pt idx="468">
                  <c:v>103.16666666666666</c:v>
                </c:pt>
                <c:pt idx="469">
                  <c:v>103.33333333333333</c:v>
                </c:pt>
                <c:pt idx="470">
                  <c:v>103.5</c:v>
                </c:pt>
                <c:pt idx="471">
                  <c:v>103.66666666666666</c:v>
                </c:pt>
                <c:pt idx="472">
                  <c:v>103.83333333333333</c:v>
                </c:pt>
                <c:pt idx="473">
                  <c:v>104</c:v>
                </c:pt>
                <c:pt idx="474">
                  <c:v>104.16666666666666</c:v>
                </c:pt>
                <c:pt idx="475">
                  <c:v>104.33333333333333</c:v>
                </c:pt>
                <c:pt idx="476">
                  <c:v>104.5</c:v>
                </c:pt>
                <c:pt idx="477">
                  <c:v>104.66666666666666</c:v>
                </c:pt>
                <c:pt idx="478">
                  <c:v>104.83333333333333</c:v>
                </c:pt>
                <c:pt idx="479">
                  <c:v>105</c:v>
                </c:pt>
                <c:pt idx="480">
                  <c:v>105.16666666666666</c:v>
                </c:pt>
                <c:pt idx="481">
                  <c:v>105.33333333333333</c:v>
                </c:pt>
                <c:pt idx="482">
                  <c:v>105.5</c:v>
                </c:pt>
                <c:pt idx="483">
                  <c:v>105.66666666666666</c:v>
                </c:pt>
                <c:pt idx="484">
                  <c:v>105.83333333333333</c:v>
                </c:pt>
                <c:pt idx="485">
                  <c:v>106</c:v>
                </c:pt>
                <c:pt idx="486">
                  <c:v>106.16666666666666</c:v>
                </c:pt>
                <c:pt idx="487">
                  <c:v>106.33333333333333</c:v>
                </c:pt>
                <c:pt idx="488">
                  <c:v>106.5</c:v>
                </c:pt>
                <c:pt idx="489">
                  <c:v>106.66666666666666</c:v>
                </c:pt>
                <c:pt idx="490">
                  <c:v>106.83333333333333</c:v>
                </c:pt>
                <c:pt idx="491">
                  <c:v>107</c:v>
                </c:pt>
                <c:pt idx="492">
                  <c:v>107.16666666666666</c:v>
                </c:pt>
                <c:pt idx="493">
                  <c:v>107.33333333333333</c:v>
                </c:pt>
                <c:pt idx="494">
                  <c:v>107.5</c:v>
                </c:pt>
                <c:pt idx="495">
                  <c:v>107.66666666666666</c:v>
                </c:pt>
                <c:pt idx="496">
                  <c:v>107.83333333333333</c:v>
                </c:pt>
                <c:pt idx="497">
                  <c:v>108</c:v>
                </c:pt>
                <c:pt idx="498">
                  <c:v>108.16666666666666</c:v>
                </c:pt>
                <c:pt idx="499">
                  <c:v>108.33333333333333</c:v>
                </c:pt>
                <c:pt idx="500">
                  <c:v>108.5</c:v>
                </c:pt>
                <c:pt idx="501">
                  <c:v>108.66666666666666</c:v>
                </c:pt>
                <c:pt idx="502">
                  <c:v>108.83333333333333</c:v>
                </c:pt>
                <c:pt idx="503">
                  <c:v>109</c:v>
                </c:pt>
                <c:pt idx="504">
                  <c:v>109.16666666666666</c:v>
                </c:pt>
                <c:pt idx="505">
                  <c:v>109.33333333333333</c:v>
                </c:pt>
                <c:pt idx="506">
                  <c:v>109.5</c:v>
                </c:pt>
                <c:pt idx="507">
                  <c:v>109.66666666666666</c:v>
                </c:pt>
                <c:pt idx="508">
                  <c:v>109.83333333333333</c:v>
                </c:pt>
                <c:pt idx="509">
                  <c:v>110</c:v>
                </c:pt>
                <c:pt idx="510">
                  <c:v>110.16666666666666</c:v>
                </c:pt>
                <c:pt idx="511">
                  <c:v>110.33333333333333</c:v>
                </c:pt>
                <c:pt idx="512">
                  <c:v>110.5</c:v>
                </c:pt>
                <c:pt idx="513">
                  <c:v>110.66666666666666</c:v>
                </c:pt>
                <c:pt idx="514">
                  <c:v>110.83333333333333</c:v>
                </c:pt>
                <c:pt idx="515">
                  <c:v>111</c:v>
                </c:pt>
                <c:pt idx="516">
                  <c:v>111.16666666666666</c:v>
                </c:pt>
                <c:pt idx="517">
                  <c:v>111.33333333333333</c:v>
                </c:pt>
                <c:pt idx="518">
                  <c:v>111.5</c:v>
                </c:pt>
                <c:pt idx="519">
                  <c:v>111.66666666666666</c:v>
                </c:pt>
                <c:pt idx="520">
                  <c:v>111.83333333333333</c:v>
                </c:pt>
                <c:pt idx="521">
                  <c:v>112</c:v>
                </c:pt>
                <c:pt idx="522">
                  <c:v>112.16666666666666</c:v>
                </c:pt>
                <c:pt idx="523">
                  <c:v>112.33333333333333</c:v>
                </c:pt>
                <c:pt idx="524">
                  <c:v>112.5</c:v>
                </c:pt>
                <c:pt idx="525">
                  <c:v>112.66666666666666</c:v>
                </c:pt>
                <c:pt idx="526">
                  <c:v>112.83333333333333</c:v>
                </c:pt>
                <c:pt idx="527">
                  <c:v>113</c:v>
                </c:pt>
                <c:pt idx="528">
                  <c:v>113.16666666666666</c:v>
                </c:pt>
                <c:pt idx="529">
                  <c:v>113.33333333333333</c:v>
                </c:pt>
                <c:pt idx="530">
                  <c:v>113.5</c:v>
                </c:pt>
                <c:pt idx="531">
                  <c:v>113.66666666666666</c:v>
                </c:pt>
                <c:pt idx="532">
                  <c:v>113.83333333333333</c:v>
                </c:pt>
                <c:pt idx="533">
                  <c:v>114</c:v>
                </c:pt>
                <c:pt idx="534">
                  <c:v>114.16666666666666</c:v>
                </c:pt>
                <c:pt idx="535">
                  <c:v>114.33333333333333</c:v>
                </c:pt>
                <c:pt idx="536">
                  <c:v>114.5</c:v>
                </c:pt>
                <c:pt idx="537">
                  <c:v>114.66666666666666</c:v>
                </c:pt>
                <c:pt idx="538">
                  <c:v>114.83333333333333</c:v>
                </c:pt>
                <c:pt idx="539">
                  <c:v>115</c:v>
                </c:pt>
                <c:pt idx="540">
                  <c:v>115.16666666666666</c:v>
                </c:pt>
                <c:pt idx="541">
                  <c:v>115.33333333333333</c:v>
                </c:pt>
                <c:pt idx="542">
                  <c:v>115.5</c:v>
                </c:pt>
                <c:pt idx="543">
                  <c:v>115.66666666666666</c:v>
                </c:pt>
                <c:pt idx="544">
                  <c:v>115.83333333333333</c:v>
                </c:pt>
                <c:pt idx="545">
                  <c:v>116</c:v>
                </c:pt>
                <c:pt idx="546">
                  <c:v>116.16666666666666</c:v>
                </c:pt>
                <c:pt idx="547">
                  <c:v>116.33333333333333</c:v>
                </c:pt>
                <c:pt idx="548">
                  <c:v>116.5</c:v>
                </c:pt>
                <c:pt idx="549">
                  <c:v>116.66666666666666</c:v>
                </c:pt>
                <c:pt idx="550">
                  <c:v>116.83333333333333</c:v>
                </c:pt>
                <c:pt idx="551">
                  <c:v>117</c:v>
                </c:pt>
                <c:pt idx="552">
                  <c:v>117.16666666666666</c:v>
                </c:pt>
                <c:pt idx="553">
                  <c:v>117.33333333333333</c:v>
                </c:pt>
                <c:pt idx="554">
                  <c:v>117.5</c:v>
                </c:pt>
                <c:pt idx="555">
                  <c:v>117.66666666666666</c:v>
                </c:pt>
                <c:pt idx="556">
                  <c:v>117.83333333333333</c:v>
                </c:pt>
                <c:pt idx="557">
                  <c:v>118</c:v>
                </c:pt>
                <c:pt idx="558">
                  <c:v>118.16666666666666</c:v>
                </c:pt>
                <c:pt idx="559">
                  <c:v>118.33333333333333</c:v>
                </c:pt>
                <c:pt idx="560">
                  <c:v>118.5</c:v>
                </c:pt>
                <c:pt idx="561">
                  <c:v>118.66666666666666</c:v>
                </c:pt>
                <c:pt idx="562">
                  <c:v>118.83333333333333</c:v>
                </c:pt>
                <c:pt idx="563">
                  <c:v>119</c:v>
                </c:pt>
                <c:pt idx="564">
                  <c:v>119.16666666666666</c:v>
                </c:pt>
                <c:pt idx="565">
                  <c:v>119.33333333333333</c:v>
                </c:pt>
                <c:pt idx="566">
                  <c:v>119.5</c:v>
                </c:pt>
                <c:pt idx="567">
                  <c:v>119.66666666666666</c:v>
                </c:pt>
                <c:pt idx="568">
                  <c:v>119.83333333333333</c:v>
                </c:pt>
                <c:pt idx="569">
                  <c:v>120</c:v>
                </c:pt>
                <c:pt idx="570">
                  <c:v>120.16666666666666</c:v>
                </c:pt>
                <c:pt idx="571">
                  <c:v>120.33333333333333</c:v>
                </c:pt>
                <c:pt idx="572">
                  <c:v>120.5</c:v>
                </c:pt>
                <c:pt idx="573">
                  <c:v>120.66666666666666</c:v>
                </c:pt>
                <c:pt idx="574">
                  <c:v>120.83333333333333</c:v>
                </c:pt>
                <c:pt idx="575">
                  <c:v>121</c:v>
                </c:pt>
                <c:pt idx="576">
                  <c:v>121.16666666666666</c:v>
                </c:pt>
                <c:pt idx="577">
                  <c:v>121.33333333333333</c:v>
                </c:pt>
                <c:pt idx="578">
                  <c:v>121.5</c:v>
                </c:pt>
                <c:pt idx="579">
                  <c:v>121.66666666666666</c:v>
                </c:pt>
                <c:pt idx="580">
                  <c:v>121.83333333333333</c:v>
                </c:pt>
                <c:pt idx="581">
                  <c:v>122</c:v>
                </c:pt>
                <c:pt idx="582">
                  <c:v>122.16666666666666</c:v>
                </c:pt>
                <c:pt idx="583">
                  <c:v>122.33333333333333</c:v>
                </c:pt>
                <c:pt idx="584">
                  <c:v>122.5</c:v>
                </c:pt>
                <c:pt idx="585">
                  <c:v>122.66666666666666</c:v>
                </c:pt>
                <c:pt idx="586">
                  <c:v>122.83333333333333</c:v>
                </c:pt>
                <c:pt idx="587">
                  <c:v>123</c:v>
                </c:pt>
                <c:pt idx="588">
                  <c:v>123.16666666666666</c:v>
                </c:pt>
                <c:pt idx="589">
                  <c:v>123.33333333333333</c:v>
                </c:pt>
                <c:pt idx="590">
                  <c:v>123.5</c:v>
                </c:pt>
                <c:pt idx="591">
                  <c:v>123.66666666666666</c:v>
                </c:pt>
                <c:pt idx="592">
                  <c:v>123.83333333333333</c:v>
                </c:pt>
                <c:pt idx="593">
                  <c:v>124</c:v>
                </c:pt>
                <c:pt idx="594">
                  <c:v>124.16666666666666</c:v>
                </c:pt>
                <c:pt idx="595">
                  <c:v>124.33333333333333</c:v>
                </c:pt>
                <c:pt idx="596">
                  <c:v>124.5</c:v>
                </c:pt>
                <c:pt idx="597">
                  <c:v>124.66666666666666</c:v>
                </c:pt>
                <c:pt idx="598">
                  <c:v>124.83333333333333</c:v>
                </c:pt>
                <c:pt idx="599">
                  <c:v>125</c:v>
                </c:pt>
                <c:pt idx="600">
                  <c:v>125.16666666666666</c:v>
                </c:pt>
                <c:pt idx="601">
                  <c:v>125.33333333333333</c:v>
                </c:pt>
                <c:pt idx="602">
                  <c:v>125.5</c:v>
                </c:pt>
                <c:pt idx="603">
                  <c:v>125.66666666666666</c:v>
                </c:pt>
                <c:pt idx="604">
                  <c:v>125.83333333333333</c:v>
                </c:pt>
                <c:pt idx="605">
                  <c:v>126</c:v>
                </c:pt>
                <c:pt idx="606">
                  <c:v>126.16666666666666</c:v>
                </c:pt>
                <c:pt idx="607">
                  <c:v>126.33333333333333</c:v>
                </c:pt>
                <c:pt idx="608">
                  <c:v>126.5</c:v>
                </c:pt>
                <c:pt idx="609">
                  <c:v>126.66666666666666</c:v>
                </c:pt>
                <c:pt idx="610">
                  <c:v>126.83333333333333</c:v>
                </c:pt>
                <c:pt idx="611">
                  <c:v>127</c:v>
                </c:pt>
                <c:pt idx="612">
                  <c:v>127.16666666666666</c:v>
                </c:pt>
                <c:pt idx="613">
                  <c:v>127.33333333333333</c:v>
                </c:pt>
                <c:pt idx="614">
                  <c:v>127.5</c:v>
                </c:pt>
                <c:pt idx="615">
                  <c:v>127.66666666666666</c:v>
                </c:pt>
                <c:pt idx="616">
                  <c:v>127.83333333333333</c:v>
                </c:pt>
                <c:pt idx="617">
                  <c:v>128</c:v>
                </c:pt>
                <c:pt idx="618">
                  <c:v>128.16666666666666</c:v>
                </c:pt>
                <c:pt idx="619">
                  <c:v>128.33333333333331</c:v>
                </c:pt>
                <c:pt idx="620">
                  <c:v>128.5</c:v>
                </c:pt>
                <c:pt idx="621">
                  <c:v>128.66666666666666</c:v>
                </c:pt>
                <c:pt idx="622">
                  <c:v>128.83333333333331</c:v>
                </c:pt>
                <c:pt idx="623">
                  <c:v>129</c:v>
                </c:pt>
                <c:pt idx="624">
                  <c:v>129.16666666666666</c:v>
                </c:pt>
                <c:pt idx="625">
                  <c:v>129.33333333333331</c:v>
                </c:pt>
                <c:pt idx="626">
                  <c:v>129.5</c:v>
                </c:pt>
                <c:pt idx="627">
                  <c:v>129.66666666666666</c:v>
                </c:pt>
                <c:pt idx="628">
                  <c:v>129.83333333333331</c:v>
                </c:pt>
                <c:pt idx="629">
                  <c:v>130</c:v>
                </c:pt>
                <c:pt idx="630">
                  <c:v>130.16666666666666</c:v>
                </c:pt>
                <c:pt idx="631">
                  <c:v>130.33333333333331</c:v>
                </c:pt>
                <c:pt idx="632">
                  <c:v>130.5</c:v>
                </c:pt>
                <c:pt idx="633">
                  <c:v>130.66666666666666</c:v>
                </c:pt>
                <c:pt idx="634">
                  <c:v>130.83333333333331</c:v>
                </c:pt>
                <c:pt idx="635">
                  <c:v>131</c:v>
                </c:pt>
                <c:pt idx="636">
                  <c:v>131.16666666666666</c:v>
                </c:pt>
                <c:pt idx="637">
                  <c:v>131.33333333333331</c:v>
                </c:pt>
                <c:pt idx="638">
                  <c:v>131.5</c:v>
                </c:pt>
                <c:pt idx="639">
                  <c:v>131.66666666666666</c:v>
                </c:pt>
                <c:pt idx="640">
                  <c:v>131.83333333333331</c:v>
                </c:pt>
                <c:pt idx="641">
                  <c:v>132</c:v>
                </c:pt>
                <c:pt idx="642">
                  <c:v>132.16666666666666</c:v>
                </c:pt>
                <c:pt idx="643">
                  <c:v>132.33333333333331</c:v>
                </c:pt>
                <c:pt idx="644">
                  <c:v>132.5</c:v>
                </c:pt>
                <c:pt idx="645">
                  <c:v>132.66666666666666</c:v>
                </c:pt>
                <c:pt idx="646">
                  <c:v>132.83333333333331</c:v>
                </c:pt>
                <c:pt idx="647">
                  <c:v>133</c:v>
                </c:pt>
                <c:pt idx="648">
                  <c:v>133.16666666666666</c:v>
                </c:pt>
                <c:pt idx="649">
                  <c:v>133.33333333333331</c:v>
                </c:pt>
                <c:pt idx="650">
                  <c:v>133.5</c:v>
                </c:pt>
                <c:pt idx="651">
                  <c:v>133.66666666666666</c:v>
                </c:pt>
                <c:pt idx="652">
                  <c:v>133.83333333333331</c:v>
                </c:pt>
                <c:pt idx="653">
                  <c:v>134</c:v>
                </c:pt>
                <c:pt idx="654">
                  <c:v>134.16666666666666</c:v>
                </c:pt>
                <c:pt idx="655">
                  <c:v>134.33333333333331</c:v>
                </c:pt>
                <c:pt idx="656">
                  <c:v>134.5</c:v>
                </c:pt>
                <c:pt idx="657">
                  <c:v>134.66666666666666</c:v>
                </c:pt>
                <c:pt idx="658">
                  <c:v>134.83333333333331</c:v>
                </c:pt>
                <c:pt idx="659">
                  <c:v>135</c:v>
                </c:pt>
                <c:pt idx="660">
                  <c:v>135.16666666666666</c:v>
                </c:pt>
                <c:pt idx="661">
                  <c:v>135.33333333333331</c:v>
                </c:pt>
                <c:pt idx="662">
                  <c:v>135.5</c:v>
                </c:pt>
                <c:pt idx="663">
                  <c:v>135.66666666666666</c:v>
                </c:pt>
                <c:pt idx="664">
                  <c:v>135.83333333333331</c:v>
                </c:pt>
                <c:pt idx="665">
                  <c:v>136</c:v>
                </c:pt>
                <c:pt idx="666">
                  <c:v>136.16666666666666</c:v>
                </c:pt>
                <c:pt idx="667">
                  <c:v>136.33333333333331</c:v>
                </c:pt>
                <c:pt idx="668">
                  <c:v>136.5</c:v>
                </c:pt>
                <c:pt idx="669">
                  <c:v>136.66666666666666</c:v>
                </c:pt>
                <c:pt idx="670">
                  <c:v>136.83333333333331</c:v>
                </c:pt>
                <c:pt idx="671">
                  <c:v>137</c:v>
                </c:pt>
                <c:pt idx="672">
                  <c:v>137.16666666666666</c:v>
                </c:pt>
                <c:pt idx="673">
                  <c:v>137.33333333333331</c:v>
                </c:pt>
                <c:pt idx="674">
                  <c:v>137.5</c:v>
                </c:pt>
                <c:pt idx="675">
                  <c:v>137.66666666666666</c:v>
                </c:pt>
                <c:pt idx="676">
                  <c:v>137.83333333333331</c:v>
                </c:pt>
                <c:pt idx="677">
                  <c:v>138</c:v>
                </c:pt>
                <c:pt idx="678">
                  <c:v>138.16666666666666</c:v>
                </c:pt>
                <c:pt idx="679">
                  <c:v>138.33333333333331</c:v>
                </c:pt>
                <c:pt idx="680">
                  <c:v>138.5</c:v>
                </c:pt>
                <c:pt idx="681">
                  <c:v>138.66666666666666</c:v>
                </c:pt>
                <c:pt idx="682">
                  <c:v>138.83333333333331</c:v>
                </c:pt>
                <c:pt idx="683">
                  <c:v>139</c:v>
                </c:pt>
                <c:pt idx="684">
                  <c:v>139.16666666666666</c:v>
                </c:pt>
                <c:pt idx="685">
                  <c:v>139.33333333333331</c:v>
                </c:pt>
                <c:pt idx="686">
                  <c:v>139.5</c:v>
                </c:pt>
                <c:pt idx="687">
                  <c:v>139.66666666666666</c:v>
                </c:pt>
                <c:pt idx="688">
                  <c:v>139.83333333333331</c:v>
                </c:pt>
                <c:pt idx="689">
                  <c:v>140</c:v>
                </c:pt>
                <c:pt idx="690">
                  <c:v>140.16666666666666</c:v>
                </c:pt>
                <c:pt idx="691">
                  <c:v>140.33333333333331</c:v>
                </c:pt>
                <c:pt idx="692">
                  <c:v>140.5</c:v>
                </c:pt>
                <c:pt idx="693">
                  <c:v>140.66666666666666</c:v>
                </c:pt>
                <c:pt idx="694">
                  <c:v>140.83333333333331</c:v>
                </c:pt>
                <c:pt idx="695">
                  <c:v>141</c:v>
                </c:pt>
                <c:pt idx="696">
                  <c:v>141.16666666666666</c:v>
                </c:pt>
                <c:pt idx="697">
                  <c:v>141.33333333333331</c:v>
                </c:pt>
                <c:pt idx="698">
                  <c:v>141.5</c:v>
                </c:pt>
                <c:pt idx="699">
                  <c:v>141.66666666666666</c:v>
                </c:pt>
                <c:pt idx="700">
                  <c:v>141.83333333333331</c:v>
                </c:pt>
                <c:pt idx="701">
                  <c:v>142</c:v>
                </c:pt>
                <c:pt idx="702">
                  <c:v>142.16666666666666</c:v>
                </c:pt>
                <c:pt idx="703">
                  <c:v>142.33333333333331</c:v>
                </c:pt>
                <c:pt idx="704">
                  <c:v>142.5</c:v>
                </c:pt>
                <c:pt idx="705">
                  <c:v>142.66666666666666</c:v>
                </c:pt>
                <c:pt idx="706">
                  <c:v>142.83333333333331</c:v>
                </c:pt>
                <c:pt idx="707">
                  <c:v>143</c:v>
                </c:pt>
                <c:pt idx="708">
                  <c:v>143.16666666666666</c:v>
                </c:pt>
                <c:pt idx="709">
                  <c:v>143.33333333333331</c:v>
                </c:pt>
                <c:pt idx="710">
                  <c:v>143.5</c:v>
                </c:pt>
                <c:pt idx="711">
                  <c:v>143.66666666666666</c:v>
                </c:pt>
                <c:pt idx="712">
                  <c:v>143.83333333333331</c:v>
                </c:pt>
                <c:pt idx="713">
                  <c:v>144</c:v>
                </c:pt>
                <c:pt idx="714">
                  <c:v>144.16666666666666</c:v>
                </c:pt>
                <c:pt idx="715">
                  <c:v>144.33333333333331</c:v>
                </c:pt>
                <c:pt idx="716">
                  <c:v>144.5</c:v>
                </c:pt>
                <c:pt idx="717">
                  <c:v>144.66666666666666</c:v>
                </c:pt>
                <c:pt idx="718">
                  <c:v>144.83333333333331</c:v>
                </c:pt>
                <c:pt idx="719">
                  <c:v>145</c:v>
                </c:pt>
                <c:pt idx="720">
                  <c:v>145.16666666666666</c:v>
                </c:pt>
                <c:pt idx="721">
                  <c:v>145.33333333333331</c:v>
                </c:pt>
                <c:pt idx="722">
                  <c:v>145.5</c:v>
                </c:pt>
                <c:pt idx="723">
                  <c:v>145.66666666666666</c:v>
                </c:pt>
                <c:pt idx="724">
                  <c:v>145.83333333333331</c:v>
                </c:pt>
                <c:pt idx="725">
                  <c:v>146</c:v>
                </c:pt>
                <c:pt idx="726">
                  <c:v>146.16666666666666</c:v>
                </c:pt>
                <c:pt idx="727">
                  <c:v>146.33333333333331</c:v>
                </c:pt>
                <c:pt idx="728">
                  <c:v>146.5</c:v>
                </c:pt>
                <c:pt idx="729">
                  <c:v>146.66666666666666</c:v>
                </c:pt>
                <c:pt idx="730">
                  <c:v>146.83333333333331</c:v>
                </c:pt>
                <c:pt idx="731">
                  <c:v>147</c:v>
                </c:pt>
                <c:pt idx="732">
                  <c:v>147.16666666666666</c:v>
                </c:pt>
                <c:pt idx="733">
                  <c:v>147.33333333333331</c:v>
                </c:pt>
                <c:pt idx="734">
                  <c:v>147.5</c:v>
                </c:pt>
                <c:pt idx="735">
                  <c:v>147.66666666666666</c:v>
                </c:pt>
                <c:pt idx="736">
                  <c:v>147.83333333333331</c:v>
                </c:pt>
                <c:pt idx="737">
                  <c:v>148</c:v>
                </c:pt>
                <c:pt idx="738">
                  <c:v>148.16666666666666</c:v>
                </c:pt>
                <c:pt idx="739">
                  <c:v>148.33333333333331</c:v>
                </c:pt>
                <c:pt idx="740">
                  <c:v>148.5</c:v>
                </c:pt>
                <c:pt idx="741">
                  <c:v>148.66666666666666</c:v>
                </c:pt>
                <c:pt idx="742">
                  <c:v>148.83333333333331</c:v>
                </c:pt>
                <c:pt idx="743">
                  <c:v>149</c:v>
                </c:pt>
                <c:pt idx="744">
                  <c:v>149.16666666666666</c:v>
                </c:pt>
                <c:pt idx="745">
                  <c:v>149.33333333333331</c:v>
                </c:pt>
                <c:pt idx="746">
                  <c:v>149.5</c:v>
                </c:pt>
                <c:pt idx="747">
                  <c:v>149.66666666666666</c:v>
                </c:pt>
                <c:pt idx="748">
                  <c:v>149.83333333333331</c:v>
                </c:pt>
                <c:pt idx="749">
                  <c:v>150</c:v>
                </c:pt>
                <c:pt idx="750">
                  <c:v>150.16666666666666</c:v>
                </c:pt>
                <c:pt idx="751">
                  <c:v>150.33333333333331</c:v>
                </c:pt>
                <c:pt idx="752">
                  <c:v>150.5</c:v>
                </c:pt>
                <c:pt idx="753">
                  <c:v>150.66666666666666</c:v>
                </c:pt>
                <c:pt idx="754">
                  <c:v>150.83333333333331</c:v>
                </c:pt>
                <c:pt idx="755">
                  <c:v>151</c:v>
                </c:pt>
                <c:pt idx="756">
                  <c:v>151.16666666666666</c:v>
                </c:pt>
                <c:pt idx="757">
                  <c:v>151.33333333333331</c:v>
                </c:pt>
                <c:pt idx="758">
                  <c:v>151.5</c:v>
                </c:pt>
                <c:pt idx="759">
                  <c:v>151.66666666666666</c:v>
                </c:pt>
                <c:pt idx="760">
                  <c:v>151.83333333333331</c:v>
                </c:pt>
                <c:pt idx="761">
                  <c:v>152</c:v>
                </c:pt>
                <c:pt idx="762">
                  <c:v>152.16666666666666</c:v>
                </c:pt>
                <c:pt idx="763">
                  <c:v>152.33333333333331</c:v>
                </c:pt>
                <c:pt idx="764">
                  <c:v>152.5</c:v>
                </c:pt>
                <c:pt idx="765">
                  <c:v>152.66666666666666</c:v>
                </c:pt>
                <c:pt idx="766">
                  <c:v>152.83333333333331</c:v>
                </c:pt>
                <c:pt idx="767">
                  <c:v>153</c:v>
                </c:pt>
                <c:pt idx="768">
                  <c:v>153.16666666666666</c:v>
                </c:pt>
                <c:pt idx="769">
                  <c:v>153.33333333333331</c:v>
                </c:pt>
                <c:pt idx="770">
                  <c:v>153.5</c:v>
                </c:pt>
                <c:pt idx="771">
                  <c:v>153.66666666666666</c:v>
                </c:pt>
                <c:pt idx="772">
                  <c:v>153.83333333333331</c:v>
                </c:pt>
                <c:pt idx="773">
                  <c:v>154</c:v>
                </c:pt>
                <c:pt idx="774">
                  <c:v>154.16666666666666</c:v>
                </c:pt>
                <c:pt idx="775">
                  <c:v>154.33333333333331</c:v>
                </c:pt>
                <c:pt idx="776">
                  <c:v>154.5</c:v>
                </c:pt>
                <c:pt idx="777">
                  <c:v>154.66666666666666</c:v>
                </c:pt>
                <c:pt idx="778">
                  <c:v>154.83333333333331</c:v>
                </c:pt>
                <c:pt idx="779">
                  <c:v>155</c:v>
                </c:pt>
                <c:pt idx="780">
                  <c:v>155.16666666666666</c:v>
                </c:pt>
                <c:pt idx="781">
                  <c:v>155.33333333333331</c:v>
                </c:pt>
                <c:pt idx="782">
                  <c:v>155.5</c:v>
                </c:pt>
                <c:pt idx="783">
                  <c:v>155.66666666666666</c:v>
                </c:pt>
                <c:pt idx="784">
                  <c:v>155.83333333333331</c:v>
                </c:pt>
                <c:pt idx="785">
                  <c:v>156</c:v>
                </c:pt>
                <c:pt idx="786">
                  <c:v>156.16666666666666</c:v>
                </c:pt>
                <c:pt idx="787">
                  <c:v>156.33333333333331</c:v>
                </c:pt>
                <c:pt idx="788">
                  <c:v>156.5</c:v>
                </c:pt>
                <c:pt idx="789">
                  <c:v>156.66666666666666</c:v>
                </c:pt>
                <c:pt idx="790">
                  <c:v>156.83333333333331</c:v>
                </c:pt>
                <c:pt idx="791">
                  <c:v>157</c:v>
                </c:pt>
                <c:pt idx="792">
                  <c:v>157.16666666666666</c:v>
                </c:pt>
                <c:pt idx="793">
                  <c:v>157.33333333333331</c:v>
                </c:pt>
                <c:pt idx="794">
                  <c:v>157.5</c:v>
                </c:pt>
                <c:pt idx="795">
                  <c:v>157.66666666666666</c:v>
                </c:pt>
                <c:pt idx="796">
                  <c:v>157.83333333333331</c:v>
                </c:pt>
                <c:pt idx="797">
                  <c:v>158</c:v>
                </c:pt>
                <c:pt idx="798">
                  <c:v>158.16666666666666</c:v>
                </c:pt>
                <c:pt idx="799">
                  <c:v>158.33333333333331</c:v>
                </c:pt>
                <c:pt idx="800">
                  <c:v>158.5</c:v>
                </c:pt>
                <c:pt idx="801">
                  <c:v>158.66666666666666</c:v>
                </c:pt>
                <c:pt idx="802">
                  <c:v>158.83333333333331</c:v>
                </c:pt>
                <c:pt idx="803">
                  <c:v>159</c:v>
                </c:pt>
                <c:pt idx="804">
                  <c:v>159.16666666666666</c:v>
                </c:pt>
                <c:pt idx="805">
                  <c:v>159.33333333333331</c:v>
                </c:pt>
                <c:pt idx="806">
                  <c:v>159.5</c:v>
                </c:pt>
                <c:pt idx="807">
                  <c:v>159.66666666666666</c:v>
                </c:pt>
                <c:pt idx="808">
                  <c:v>159.83333333333331</c:v>
                </c:pt>
                <c:pt idx="809">
                  <c:v>160</c:v>
                </c:pt>
                <c:pt idx="810">
                  <c:v>160.16666666666666</c:v>
                </c:pt>
                <c:pt idx="811">
                  <c:v>160.33333333333331</c:v>
                </c:pt>
                <c:pt idx="812">
                  <c:v>160.5</c:v>
                </c:pt>
                <c:pt idx="813">
                  <c:v>160.66666666666666</c:v>
                </c:pt>
                <c:pt idx="814">
                  <c:v>160.83333333333331</c:v>
                </c:pt>
                <c:pt idx="815">
                  <c:v>161</c:v>
                </c:pt>
                <c:pt idx="816">
                  <c:v>161.16666666666666</c:v>
                </c:pt>
                <c:pt idx="817">
                  <c:v>161.33333333333331</c:v>
                </c:pt>
                <c:pt idx="818">
                  <c:v>161.5</c:v>
                </c:pt>
                <c:pt idx="819">
                  <c:v>161.66666666666666</c:v>
                </c:pt>
                <c:pt idx="820">
                  <c:v>161.83333333333331</c:v>
                </c:pt>
                <c:pt idx="821">
                  <c:v>162</c:v>
                </c:pt>
                <c:pt idx="822">
                  <c:v>162.16666666666666</c:v>
                </c:pt>
                <c:pt idx="823">
                  <c:v>162.33333333333331</c:v>
                </c:pt>
                <c:pt idx="824">
                  <c:v>162.5</c:v>
                </c:pt>
                <c:pt idx="825">
                  <c:v>162.66666666666666</c:v>
                </c:pt>
                <c:pt idx="826">
                  <c:v>162.83333333333331</c:v>
                </c:pt>
                <c:pt idx="827">
                  <c:v>163</c:v>
                </c:pt>
                <c:pt idx="828">
                  <c:v>163.16666666666666</c:v>
                </c:pt>
                <c:pt idx="829">
                  <c:v>163.33333333333331</c:v>
                </c:pt>
                <c:pt idx="830">
                  <c:v>163.5</c:v>
                </c:pt>
                <c:pt idx="831">
                  <c:v>163.66666666666666</c:v>
                </c:pt>
                <c:pt idx="832">
                  <c:v>163.83333333333331</c:v>
                </c:pt>
                <c:pt idx="833">
                  <c:v>164</c:v>
                </c:pt>
                <c:pt idx="834">
                  <c:v>164.16666666666666</c:v>
                </c:pt>
                <c:pt idx="835">
                  <c:v>164.33333333333331</c:v>
                </c:pt>
                <c:pt idx="836">
                  <c:v>164.5</c:v>
                </c:pt>
                <c:pt idx="837">
                  <c:v>164.66666666666666</c:v>
                </c:pt>
                <c:pt idx="838">
                  <c:v>164.83333333333331</c:v>
                </c:pt>
                <c:pt idx="839">
                  <c:v>165</c:v>
                </c:pt>
                <c:pt idx="840">
                  <c:v>165.16666666666666</c:v>
                </c:pt>
                <c:pt idx="841">
                  <c:v>165.33333333333331</c:v>
                </c:pt>
                <c:pt idx="842">
                  <c:v>165.5</c:v>
                </c:pt>
                <c:pt idx="843">
                  <c:v>165.66666666666666</c:v>
                </c:pt>
                <c:pt idx="844">
                  <c:v>165.83333333333331</c:v>
                </c:pt>
                <c:pt idx="845">
                  <c:v>166</c:v>
                </c:pt>
                <c:pt idx="846">
                  <c:v>166.16666666666666</c:v>
                </c:pt>
                <c:pt idx="847">
                  <c:v>166.33333333333331</c:v>
                </c:pt>
                <c:pt idx="848">
                  <c:v>166.5</c:v>
                </c:pt>
                <c:pt idx="849">
                  <c:v>166.66666666666666</c:v>
                </c:pt>
                <c:pt idx="850">
                  <c:v>166.83333333333331</c:v>
                </c:pt>
                <c:pt idx="851">
                  <c:v>167</c:v>
                </c:pt>
                <c:pt idx="852">
                  <c:v>167.16666666666666</c:v>
                </c:pt>
                <c:pt idx="853">
                  <c:v>167.33333333333331</c:v>
                </c:pt>
                <c:pt idx="854">
                  <c:v>167.5</c:v>
                </c:pt>
                <c:pt idx="855">
                  <c:v>167.66666666666666</c:v>
                </c:pt>
                <c:pt idx="856">
                  <c:v>167.83333333333331</c:v>
                </c:pt>
                <c:pt idx="857">
                  <c:v>168</c:v>
                </c:pt>
                <c:pt idx="858">
                  <c:v>168.16666666666666</c:v>
                </c:pt>
                <c:pt idx="859">
                  <c:v>168.33333333333331</c:v>
                </c:pt>
                <c:pt idx="860">
                  <c:v>168.5</c:v>
                </c:pt>
                <c:pt idx="861">
                  <c:v>168.66666666666666</c:v>
                </c:pt>
                <c:pt idx="862">
                  <c:v>168.83333333333331</c:v>
                </c:pt>
                <c:pt idx="863">
                  <c:v>169</c:v>
                </c:pt>
                <c:pt idx="864">
                  <c:v>169.16666666666666</c:v>
                </c:pt>
                <c:pt idx="865">
                  <c:v>169.33333333333331</c:v>
                </c:pt>
                <c:pt idx="866">
                  <c:v>169.5</c:v>
                </c:pt>
                <c:pt idx="867">
                  <c:v>169.66666666666666</c:v>
                </c:pt>
                <c:pt idx="868">
                  <c:v>169.83333333333331</c:v>
                </c:pt>
                <c:pt idx="869">
                  <c:v>170</c:v>
                </c:pt>
                <c:pt idx="870">
                  <c:v>170.16666666666666</c:v>
                </c:pt>
                <c:pt idx="871">
                  <c:v>170.33333333333331</c:v>
                </c:pt>
                <c:pt idx="872">
                  <c:v>170.5</c:v>
                </c:pt>
                <c:pt idx="873">
                  <c:v>170.66666666666666</c:v>
                </c:pt>
                <c:pt idx="874">
                  <c:v>170.83333333333331</c:v>
                </c:pt>
                <c:pt idx="875">
                  <c:v>171</c:v>
                </c:pt>
                <c:pt idx="876">
                  <c:v>171.16666666666666</c:v>
                </c:pt>
                <c:pt idx="877">
                  <c:v>171.33333333333331</c:v>
                </c:pt>
                <c:pt idx="878">
                  <c:v>171.5</c:v>
                </c:pt>
                <c:pt idx="879">
                  <c:v>171.66666666666666</c:v>
                </c:pt>
                <c:pt idx="880">
                  <c:v>171.83333333333331</c:v>
                </c:pt>
                <c:pt idx="881">
                  <c:v>172</c:v>
                </c:pt>
                <c:pt idx="882">
                  <c:v>172.16666666666666</c:v>
                </c:pt>
                <c:pt idx="883">
                  <c:v>172.33333333333331</c:v>
                </c:pt>
                <c:pt idx="884">
                  <c:v>172.5</c:v>
                </c:pt>
                <c:pt idx="885">
                  <c:v>172.66666666666666</c:v>
                </c:pt>
                <c:pt idx="886">
                  <c:v>172.83333333333331</c:v>
                </c:pt>
                <c:pt idx="887">
                  <c:v>173</c:v>
                </c:pt>
                <c:pt idx="888">
                  <c:v>173.16666666666666</c:v>
                </c:pt>
                <c:pt idx="889">
                  <c:v>173.33333333333331</c:v>
                </c:pt>
                <c:pt idx="890">
                  <c:v>173.5</c:v>
                </c:pt>
                <c:pt idx="891">
                  <c:v>173.66666666666666</c:v>
                </c:pt>
                <c:pt idx="892">
                  <c:v>173.83333333333331</c:v>
                </c:pt>
                <c:pt idx="893">
                  <c:v>174</c:v>
                </c:pt>
                <c:pt idx="894">
                  <c:v>174.16666666666666</c:v>
                </c:pt>
                <c:pt idx="895">
                  <c:v>174.33333333333331</c:v>
                </c:pt>
                <c:pt idx="896">
                  <c:v>174.5</c:v>
                </c:pt>
                <c:pt idx="897">
                  <c:v>174.66666666666666</c:v>
                </c:pt>
                <c:pt idx="898">
                  <c:v>174.83333333333331</c:v>
                </c:pt>
                <c:pt idx="899">
                  <c:v>175</c:v>
                </c:pt>
                <c:pt idx="900">
                  <c:v>175.16666666666666</c:v>
                </c:pt>
                <c:pt idx="901">
                  <c:v>175.33333333333331</c:v>
                </c:pt>
                <c:pt idx="902">
                  <c:v>175.5</c:v>
                </c:pt>
                <c:pt idx="903">
                  <c:v>175.66666666666666</c:v>
                </c:pt>
                <c:pt idx="904">
                  <c:v>175.83333333333331</c:v>
                </c:pt>
                <c:pt idx="905">
                  <c:v>176</c:v>
                </c:pt>
                <c:pt idx="906">
                  <c:v>176.16666666666666</c:v>
                </c:pt>
                <c:pt idx="907">
                  <c:v>176.33333333333331</c:v>
                </c:pt>
                <c:pt idx="908">
                  <c:v>176.5</c:v>
                </c:pt>
                <c:pt idx="909">
                  <c:v>176.66666666666666</c:v>
                </c:pt>
                <c:pt idx="910">
                  <c:v>176.83333333333331</c:v>
                </c:pt>
                <c:pt idx="911">
                  <c:v>177</c:v>
                </c:pt>
                <c:pt idx="912">
                  <c:v>177.16666666666666</c:v>
                </c:pt>
                <c:pt idx="913">
                  <c:v>177.33333333333331</c:v>
                </c:pt>
                <c:pt idx="914">
                  <c:v>177.5</c:v>
                </c:pt>
                <c:pt idx="915">
                  <c:v>177.66666666666666</c:v>
                </c:pt>
                <c:pt idx="916">
                  <c:v>177.83333333333331</c:v>
                </c:pt>
                <c:pt idx="917">
                  <c:v>178</c:v>
                </c:pt>
                <c:pt idx="918">
                  <c:v>178.16666666666666</c:v>
                </c:pt>
                <c:pt idx="919">
                  <c:v>178.33333333333331</c:v>
                </c:pt>
                <c:pt idx="920">
                  <c:v>178.5</c:v>
                </c:pt>
                <c:pt idx="921">
                  <c:v>178.66666666666666</c:v>
                </c:pt>
                <c:pt idx="922">
                  <c:v>178.83333333333331</c:v>
                </c:pt>
                <c:pt idx="923">
                  <c:v>179</c:v>
                </c:pt>
                <c:pt idx="924">
                  <c:v>179.16666666666666</c:v>
                </c:pt>
                <c:pt idx="925">
                  <c:v>179.33333333333331</c:v>
                </c:pt>
                <c:pt idx="926">
                  <c:v>179.5</c:v>
                </c:pt>
                <c:pt idx="927">
                  <c:v>179.66666666666666</c:v>
                </c:pt>
                <c:pt idx="928">
                  <c:v>179.83333333333331</c:v>
                </c:pt>
                <c:pt idx="929">
                  <c:v>180</c:v>
                </c:pt>
                <c:pt idx="930">
                  <c:v>180.16666666666666</c:v>
                </c:pt>
                <c:pt idx="931">
                  <c:v>180.33333333333331</c:v>
                </c:pt>
                <c:pt idx="932">
                  <c:v>180.5</c:v>
                </c:pt>
                <c:pt idx="933">
                  <c:v>180.66666666666666</c:v>
                </c:pt>
                <c:pt idx="934">
                  <c:v>180.83333333333331</c:v>
                </c:pt>
                <c:pt idx="935">
                  <c:v>181</c:v>
                </c:pt>
                <c:pt idx="936">
                  <c:v>181.16666666666666</c:v>
                </c:pt>
                <c:pt idx="937">
                  <c:v>181.33333333333331</c:v>
                </c:pt>
                <c:pt idx="938">
                  <c:v>181.5</c:v>
                </c:pt>
                <c:pt idx="939">
                  <c:v>181.66666666666666</c:v>
                </c:pt>
                <c:pt idx="940">
                  <c:v>181.83333333333331</c:v>
                </c:pt>
                <c:pt idx="941">
                  <c:v>182</c:v>
                </c:pt>
                <c:pt idx="942">
                  <c:v>182.16666666666666</c:v>
                </c:pt>
                <c:pt idx="943">
                  <c:v>182.33333333333331</c:v>
                </c:pt>
                <c:pt idx="944">
                  <c:v>182.5</c:v>
                </c:pt>
                <c:pt idx="945">
                  <c:v>182.66666666666666</c:v>
                </c:pt>
                <c:pt idx="946">
                  <c:v>182.83333333333331</c:v>
                </c:pt>
                <c:pt idx="947">
                  <c:v>183</c:v>
                </c:pt>
                <c:pt idx="948">
                  <c:v>183.16666666666666</c:v>
                </c:pt>
                <c:pt idx="949">
                  <c:v>183.33333333333331</c:v>
                </c:pt>
                <c:pt idx="950">
                  <c:v>183.5</c:v>
                </c:pt>
                <c:pt idx="951">
                  <c:v>183.66666666666666</c:v>
                </c:pt>
                <c:pt idx="952">
                  <c:v>183.83333333333331</c:v>
                </c:pt>
                <c:pt idx="953">
                  <c:v>184</c:v>
                </c:pt>
                <c:pt idx="954">
                  <c:v>184.16666666666666</c:v>
                </c:pt>
                <c:pt idx="955">
                  <c:v>184.33333333333331</c:v>
                </c:pt>
                <c:pt idx="956">
                  <c:v>184.5</c:v>
                </c:pt>
                <c:pt idx="957">
                  <c:v>184.66666666666666</c:v>
                </c:pt>
                <c:pt idx="958">
                  <c:v>184.83333333333331</c:v>
                </c:pt>
                <c:pt idx="959">
                  <c:v>185</c:v>
                </c:pt>
                <c:pt idx="960">
                  <c:v>185.16666666666666</c:v>
                </c:pt>
                <c:pt idx="961">
                  <c:v>185.33333333333331</c:v>
                </c:pt>
                <c:pt idx="962">
                  <c:v>185.5</c:v>
                </c:pt>
                <c:pt idx="963">
                  <c:v>185.66666666666666</c:v>
                </c:pt>
                <c:pt idx="964">
                  <c:v>185.83333333333331</c:v>
                </c:pt>
                <c:pt idx="965">
                  <c:v>186</c:v>
                </c:pt>
                <c:pt idx="966">
                  <c:v>186.16666666666666</c:v>
                </c:pt>
                <c:pt idx="967">
                  <c:v>186.33333333333331</c:v>
                </c:pt>
                <c:pt idx="968">
                  <c:v>186.5</c:v>
                </c:pt>
                <c:pt idx="969">
                  <c:v>186.66666666666666</c:v>
                </c:pt>
                <c:pt idx="970">
                  <c:v>186.83333333333331</c:v>
                </c:pt>
                <c:pt idx="971">
                  <c:v>187</c:v>
                </c:pt>
                <c:pt idx="972">
                  <c:v>187.16666666666666</c:v>
                </c:pt>
                <c:pt idx="973">
                  <c:v>187.33333333333331</c:v>
                </c:pt>
                <c:pt idx="974">
                  <c:v>187.5</c:v>
                </c:pt>
                <c:pt idx="975">
                  <c:v>187.66666666666666</c:v>
                </c:pt>
                <c:pt idx="976">
                  <c:v>187.83333333333331</c:v>
                </c:pt>
                <c:pt idx="977">
                  <c:v>188</c:v>
                </c:pt>
                <c:pt idx="978">
                  <c:v>188.16666666666666</c:v>
                </c:pt>
                <c:pt idx="979">
                  <c:v>188.33333333333331</c:v>
                </c:pt>
                <c:pt idx="980">
                  <c:v>188.5</c:v>
                </c:pt>
                <c:pt idx="981">
                  <c:v>188.66666666666666</c:v>
                </c:pt>
                <c:pt idx="982">
                  <c:v>188.83333333333331</c:v>
                </c:pt>
                <c:pt idx="983">
                  <c:v>189</c:v>
                </c:pt>
                <c:pt idx="984">
                  <c:v>189.16666666666666</c:v>
                </c:pt>
                <c:pt idx="985">
                  <c:v>189.33333333333331</c:v>
                </c:pt>
                <c:pt idx="986">
                  <c:v>189.5</c:v>
                </c:pt>
                <c:pt idx="987">
                  <c:v>189.66666666666666</c:v>
                </c:pt>
                <c:pt idx="988">
                  <c:v>189.83333333333331</c:v>
                </c:pt>
                <c:pt idx="989">
                  <c:v>190</c:v>
                </c:pt>
                <c:pt idx="990">
                  <c:v>190.16666666666666</c:v>
                </c:pt>
                <c:pt idx="991">
                  <c:v>190.33333333333331</c:v>
                </c:pt>
                <c:pt idx="992">
                  <c:v>190.5</c:v>
                </c:pt>
                <c:pt idx="993">
                  <c:v>190.66666666666666</c:v>
                </c:pt>
                <c:pt idx="994">
                  <c:v>190.83333333333331</c:v>
                </c:pt>
                <c:pt idx="995">
                  <c:v>191</c:v>
                </c:pt>
                <c:pt idx="996">
                  <c:v>191.16666666666666</c:v>
                </c:pt>
                <c:pt idx="997">
                  <c:v>191.33333333333331</c:v>
                </c:pt>
                <c:pt idx="998">
                  <c:v>191.5</c:v>
                </c:pt>
                <c:pt idx="999">
                  <c:v>191.66666666666666</c:v>
                </c:pt>
                <c:pt idx="1000">
                  <c:v>191.83333333333331</c:v>
                </c:pt>
                <c:pt idx="1001">
                  <c:v>192</c:v>
                </c:pt>
                <c:pt idx="1002">
                  <c:v>192.16666666666666</c:v>
                </c:pt>
                <c:pt idx="1003">
                  <c:v>192.33333333333331</c:v>
                </c:pt>
                <c:pt idx="1004">
                  <c:v>192.5</c:v>
                </c:pt>
                <c:pt idx="1005">
                  <c:v>192.66666666666666</c:v>
                </c:pt>
                <c:pt idx="1006">
                  <c:v>192.83333333333331</c:v>
                </c:pt>
                <c:pt idx="1007">
                  <c:v>193</c:v>
                </c:pt>
                <c:pt idx="1008">
                  <c:v>193.16666666666666</c:v>
                </c:pt>
                <c:pt idx="1009">
                  <c:v>193.33333333333331</c:v>
                </c:pt>
                <c:pt idx="1010">
                  <c:v>193.5</c:v>
                </c:pt>
                <c:pt idx="1011">
                  <c:v>193.66666666666666</c:v>
                </c:pt>
                <c:pt idx="1012">
                  <c:v>193.83333333333331</c:v>
                </c:pt>
                <c:pt idx="1013">
                  <c:v>194</c:v>
                </c:pt>
                <c:pt idx="1014">
                  <c:v>194.16666666666666</c:v>
                </c:pt>
                <c:pt idx="1015">
                  <c:v>194.33333333333331</c:v>
                </c:pt>
                <c:pt idx="1016">
                  <c:v>194.5</c:v>
                </c:pt>
                <c:pt idx="1017">
                  <c:v>194.66666666666666</c:v>
                </c:pt>
                <c:pt idx="1018">
                  <c:v>194.83333333333331</c:v>
                </c:pt>
                <c:pt idx="1019">
                  <c:v>195</c:v>
                </c:pt>
                <c:pt idx="1020">
                  <c:v>195.16666666666666</c:v>
                </c:pt>
                <c:pt idx="1021">
                  <c:v>195.33333333333331</c:v>
                </c:pt>
                <c:pt idx="1022">
                  <c:v>195.5</c:v>
                </c:pt>
                <c:pt idx="1023">
                  <c:v>195.66666666666666</c:v>
                </c:pt>
                <c:pt idx="1024">
                  <c:v>195.83333333333331</c:v>
                </c:pt>
                <c:pt idx="1025">
                  <c:v>196</c:v>
                </c:pt>
                <c:pt idx="1026">
                  <c:v>196.16666666666666</c:v>
                </c:pt>
                <c:pt idx="1027">
                  <c:v>196.33333333333331</c:v>
                </c:pt>
                <c:pt idx="1028">
                  <c:v>196.5</c:v>
                </c:pt>
                <c:pt idx="1029">
                  <c:v>196.66666666666666</c:v>
                </c:pt>
                <c:pt idx="1030">
                  <c:v>196.83333333333331</c:v>
                </c:pt>
                <c:pt idx="1031">
                  <c:v>197</c:v>
                </c:pt>
                <c:pt idx="1032">
                  <c:v>197.16666666666666</c:v>
                </c:pt>
                <c:pt idx="1033">
                  <c:v>197.33333333333331</c:v>
                </c:pt>
                <c:pt idx="1034">
                  <c:v>197.5</c:v>
                </c:pt>
                <c:pt idx="1035">
                  <c:v>197.66666666666666</c:v>
                </c:pt>
                <c:pt idx="1036">
                  <c:v>197.83333333333331</c:v>
                </c:pt>
                <c:pt idx="1037">
                  <c:v>198</c:v>
                </c:pt>
                <c:pt idx="1038">
                  <c:v>198.16666666666666</c:v>
                </c:pt>
                <c:pt idx="1039">
                  <c:v>198.33333333333331</c:v>
                </c:pt>
                <c:pt idx="1040">
                  <c:v>198.5</c:v>
                </c:pt>
                <c:pt idx="1041">
                  <c:v>198.66666666666666</c:v>
                </c:pt>
                <c:pt idx="1042">
                  <c:v>198.83333333333331</c:v>
                </c:pt>
                <c:pt idx="1043">
                  <c:v>199</c:v>
                </c:pt>
                <c:pt idx="1044">
                  <c:v>199.16666666666666</c:v>
                </c:pt>
                <c:pt idx="1045">
                  <c:v>199.33333333333331</c:v>
                </c:pt>
                <c:pt idx="1046">
                  <c:v>199.5</c:v>
                </c:pt>
                <c:pt idx="1047">
                  <c:v>199.66666666666666</c:v>
                </c:pt>
                <c:pt idx="1048">
                  <c:v>199.83333333333331</c:v>
                </c:pt>
                <c:pt idx="1049">
                  <c:v>200</c:v>
                </c:pt>
                <c:pt idx="1050">
                  <c:v>200.16666666666666</c:v>
                </c:pt>
                <c:pt idx="1051">
                  <c:v>200.33333333333331</c:v>
                </c:pt>
                <c:pt idx="1052">
                  <c:v>200.5</c:v>
                </c:pt>
                <c:pt idx="1053">
                  <c:v>200.66666666666666</c:v>
                </c:pt>
                <c:pt idx="1054">
                  <c:v>200.83333333333331</c:v>
                </c:pt>
                <c:pt idx="1055">
                  <c:v>201</c:v>
                </c:pt>
                <c:pt idx="1056">
                  <c:v>201.16666666666666</c:v>
                </c:pt>
                <c:pt idx="1057">
                  <c:v>201.33333333333331</c:v>
                </c:pt>
                <c:pt idx="1058">
                  <c:v>201.5</c:v>
                </c:pt>
                <c:pt idx="1059">
                  <c:v>201.66666666666666</c:v>
                </c:pt>
                <c:pt idx="1060">
                  <c:v>201.83333333333331</c:v>
                </c:pt>
                <c:pt idx="1061">
                  <c:v>202</c:v>
                </c:pt>
                <c:pt idx="1062">
                  <c:v>202.16666666666666</c:v>
                </c:pt>
                <c:pt idx="1063">
                  <c:v>202.33333333333331</c:v>
                </c:pt>
                <c:pt idx="1064">
                  <c:v>202.5</c:v>
                </c:pt>
                <c:pt idx="1065">
                  <c:v>202.66666666666666</c:v>
                </c:pt>
                <c:pt idx="1066">
                  <c:v>202.83333333333331</c:v>
                </c:pt>
                <c:pt idx="1067">
                  <c:v>203</c:v>
                </c:pt>
                <c:pt idx="1068">
                  <c:v>203.16666666666666</c:v>
                </c:pt>
                <c:pt idx="1069">
                  <c:v>203.33333333333331</c:v>
                </c:pt>
                <c:pt idx="1070">
                  <c:v>203.5</c:v>
                </c:pt>
                <c:pt idx="1071">
                  <c:v>203.66666666666666</c:v>
                </c:pt>
                <c:pt idx="1072">
                  <c:v>203.83333333333331</c:v>
                </c:pt>
                <c:pt idx="1073">
                  <c:v>204</c:v>
                </c:pt>
                <c:pt idx="1074">
                  <c:v>204.16666666666666</c:v>
                </c:pt>
                <c:pt idx="1075">
                  <c:v>204.33333333333331</c:v>
                </c:pt>
                <c:pt idx="1076">
                  <c:v>204.5</c:v>
                </c:pt>
                <c:pt idx="1077">
                  <c:v>204.66666666666666</c:v>
                </c:pt>
                <c:pt idx="1078">
                  <c:v>204.83333333333331</c:v>
                </c:pt>
                <c:pt idx="1079">
                  <c:v>205</c:v>
                </c:pt>
                <c:pt idx="1080">
                  <c:v>205.16666666666666</c:v>
                </c:pt>
                <c:pt idx="1081">
                  <c:v>205.33333333333331</c:v>
                </c:pt>
                <c:pt idx="1082">
                  <c:v>205.5</c:v>
                </c:pt>
                <c:pt idx="1083">
                  <c:v>205.66666666666666</c:v>
                </c:pt>
                <c:pt idx="1084">
                  <c:v>205.83333333333331</c:v>
                </c:pt>
                <c:pt idx="1085">
                  <c:v>206</c:v>
                </c:pt>
                <c:pt idx="1086">
                  <c:v>206.16666666666666</c:v>
                </c:pt>
                <c:pt idx="1087">
                  <c:v>206.33333333333331</c:v>
                </c:pt>
                <c:pt idx="1088">
                  <c:v>206.5</c:v>
                </c:pt>
                <c:pt idx="1089">
                  <c:v>206.66666666666666</c:v>
                </c:pt>
                <c:pt idx="1090">
                  <c:v>206.83333333333331</c:v>
                </c:pt>
                <c:pt idx="1091">
                  <c:v>207</c:v>
                </c:pt>
                <c:pt idx="1092">
                  <c:v>207.16666666666666</c:v>
                </c:pt>
                <c:pt idx="1093">
                  <c:v>207.33333333333331</c:v>
                </c:pt>
                <c:pt idx="1094">
                  <c:v>207.5</c:v>
                </c:pt>
                <c:pt idx="1095">
                  <c:v>207.66666666666666</c:v>
                </c:pt>
                <c:pt idx="1096">
                  <c:v>207.83333333333331</c:v>
                </c:pt>
                <c:pt idx="1097">
                  <c:v>208</c:v>
                </c:pt>
                <c:pt idx="1098">
                  <c:v>208.16666666666666</c:v>
                </c:pt>
                <c:pt idx="1099">
                  <c:v>208.33333333333331</c:v>
                </c:pt>
                <c:pt idx="1100">
                  <c:v>208.5</c:v>
                </c:pt>
                <c:pt idx="1101">
                  <c:v>208.66666666666666</c:v>
                </c:pt>
                <c:pt idx="1102">
                  <c:v>208.83333333333331</c:v>
                </c:pt>
                <c:pt idx="1103">
                  <c:v>209</c:v>
                </c:pt>
                <c:pt idx="1104">
                  <c:v>209.16666666666666</c:v>
                </c:pt>
                <c:pt idx="1105">
                  <c:v>209.33333333333331</c:v>
                </c:pt>
                <c:pt idx="1106">
                  <c:v>209.5</c:v>
                </c:pt>
                <c:pt idx="1107">
                  <c:v>209.66666666666666</c:v>
                </c:pt>
                <c:pt idx="1108">
                  <c:v>209.83333333333331</c:v>
                </c:pt>
                <c:pt idx="1109">
                  <c:v>210</c:v>
                </c:pt>
                <c:pt idx="1110">
                  <c:v>210.16666666666666</c:v>
                </c:pt>
                <c:pt idx="1111">
                  <c:v>210.33333333333331</c:v>
                </c:pt>
                <c:pt idx="1112">
                  <c:v>210.5</c:v>
                </c:pt>
                <c:pt idx="1113">
                  <c:v>210.66666666666666</c:v>
                </c:pt>
                <c:pt idx="1114">
                  <c:v>210.83333333333331</c:v>
                </c:pt>
                <c:pt idx="1115">
                  <c:v>211</c:v>
                </c:pt>
                <c:pt idx="1116">
                  <c:v>211.16666666666666</c:v>
                </c:pt>
                <c:pt idx="1117">
                  <c:v>211.33333333333331</c:v>
                </c:pt>
                <c:pt idx="1118">
                  <c:v>211.5</c:v>
                </c:pt>
                <c:pt idx="1119">
                  <c:v>211.66666666666666</c:v>
                </c:pt>
                <c:pt idx="1120">
                  <c:v>211.83333333333331</c:v>
                </c:pt>
                <c:pt idx="1121">
                  <c:v>212</c:v>
                </c:pt>
                <c:pt idx="1122">
                  <c:v>212.16666666666666</c:v>
                </c:pt>
                <c:pt idx="1123">
                  <c:v>212.33333333333331</c:v>
                </c:pt>
                <c:pt idx="1124">
                  <c:v>212.5</c:v>
                </c:pt>
                <c:pt idx="1125">
                  <c:v>212.66666666666666</c:v>
                </c:pt>
                <c:pt idx="1126">
                  <c:v>212.83333333333331</c:v>
                </c:pt>
                <c:pt idx="1127">
                  <c:v>213</c:v>
                </c:pt>
                <c:pt idx="1128">
                  <c:v>213.16666666666666</c:v>
                </c:pt>
                <c:pt idx="1129">
                  <c:v>213.33333333333331</c:v>
                </c:pt>
                <c:pt idx="1130">
                  <c:v>213.5</c:v>
                </c:pt>
                <c:pt idx="1131">
                  <c:v>213.66666666666666</c:v>
                </c:pt>
                <c:pt idx="1132">
                  <c:v>213.83333333333331</c:v>
                </c:pt>
                <c:pt idx="1133">
                  <c:v>214</c:v>
                </c:pt>
                <c:pt idx="1134">
                  <c:v>214.16666666666666</c:v>
                </c:pt>
                <c:pt idx="1135">
                  <c:v>214.33333333333331</c:v>
                </c:pt>
                <c:pt idx="1136">
                  <c:v>214.5</c:v>
                </c:pt>
                <c:pt idx="1137">
                  <c:v>214.66666666666666</c:v>
                </c:pt>
                <c:pt idx="1138">
                  <c:v>214.83333333333331</c:v>
                </c:pt>
                <c:pt idx="1139">
                  <c:v>215</c:v>
                </c:pt>
                <c:pt idx="1140">
                  <c:v>215.16666666666666</c:v>
                </c:pt>
                <c:pt idx="1141">
                  <c:v>215.33333333333331</c:v>
                </c:pt>
                <c:pt idx="1142">
                  <c:v>215.5</c:v>
                </c:pt>
                <c:pt idx="1143">
                  <c:v>215.66666666666666</c:v>
                </c:pt>
                <c:pt idx="1144">
                  <c:v>215.83333333333331</c:v>
                </c:pt>
                <c:pt idx="1145">
                  <c:v>216</c:v>
                </c:pt>
                <c:pt idx="1146">
                  <c:v>216.16666666666666</c:v>
                </c:pt>
                <c:pt idx="1147">
                  <c:v>216.33333333333331</c:v>
                </c:pt>
                <c:pt idx="1148">
                  <c:v>216.5</c:v>
                </c:pt>
                <c:pt idx="1149">
                  <c:v>216.66666666666666</c:v>
                </c:pt>
                <c:pt idx="1150">
                  <c:v>216.83333333333331</c:v>
                </c:pt>
                <c:pt idx="1151">
                  <c:v>217</c:v>
                </c:pt>
                <c:pt idx="1152">
                  <c:v>217.16666666666666</c:v>
                </c:pt>
                <c:pt idx="1153">
                  <c:v>217.33333333333331</c:v>
                </c:pt>
                <c:pt idx="1154">
                  <c:v>217.5</c:v>
                </c:pt>
                <c:pt idx="1155">
                  <c:v>217.66666666666666</c:v>
                </c:pt>
                <c:pt idx="1156">
                  <c:v>217.83333333333331</c:v>
                </c:pt>
                <c:pt idx="1157">
                  <c:v>218</c:v>
                </c:pt>
                <c:pt idx="1158">
                  <c:v>218.16666666666666</c:v>
                </c:pt>
                <c:pt idx="1159">
                  <c:v>218.33333333333331</c:v>
                </c:pt>
                <c:pt idx="1160">
                  <c:v>218.5</c:v>
                </c:pt>
                <c:pt idx="1161">
                  <c:v>218.66666666666666</c:v>
                </c:pt>
                <c:pt idx="1162">
                  <c:v>218.83333333333331</c:v>
                </c:pt>
                <c:pt idx="1163">
                  <c:v>219</c:v>
                </c:pt>
                <c:pt idx="1164">
                  <c:v>219.16666666666666</c:v>
                </c:pt>
                <c:pt idx="1165">
                  <c:v>219.33333333333331</c:v>
                </c:pt>
                <c:pt idx="1166">
                  <c:v>219.5</c:v>
                </c:pt>
                <c:pt idx="1167">
                  <c:v>219.66666666666666</c:v>
                </c:pt>
                <c:pt idx="1168">
                  <c:v>219.83333333333331</c:v>
                </c:pt>
                <c:pt idx="1169">
                  <c:v>220</c:v>
                </c:pt>
                <c:pt idx="1170">
                  <c:v>220.16666666666666</c:v>
                </c:pt>
                <c:pt idx="1171">
                  <c:v>220.33333333333331</c:v>
                </c:pt>
                <c:pt idx="1172">
                  <c:v>220.5</c:v>
                </c:pt>
                <c:pt idx="1173">
                  <c:v>220.66666666666666</c:v>
                </c:pt>
                <c:pt idx="1174">
                  <c:v>220.83333333333331</c:v>
                </c:pt>
                <c:pt idx="1175">
                  <c:v>221</c:v>
                </c:pt>
                <c:pt idx="1176">
                  <c:v>221.16666666666666</c:v>
                </c:pt>
                <c:pt idx="1177">
                  <c:v>221.33333333333331</c:v>
                </c:pt>
                <c:pt idx="1178">
                  <c:v>221.5</c:v>
                </c:pt>
                <c:pt idx="1179">
                  <c:v>221.66666666666666</c:v>
                </c:pt>
                <c:pt idx="1180">
                  <c:v>221.83333333333331</c:v>
                </c:pt>
                <c:pt idx="1181">
                  <c:v>222</c:v>
                </c:pt>
                <c:pt idx="1182">
                  <c:v>222.16666666666666</c:v>
                </c:pt>
                <c:pt idx="1183">
                  <c:v>222.33333333333331</c:v>
                </c:pt>
                <c:pt idx="1184">
                  <c:v>222.5</c:v>
                </c:pt>
                <c:pt idx="1185">
                  <c:v>222.66666666666666</c:v>
                </c:pt>
                <c:pt idx="1186">
                  <c:v>222.83333333333331</c:v>
                </c:pt>
                <c:pt idx="1187">
                  <c:v>223</c:v>
                </c:pt>
                <c:pt idx="1188">
                  <c:v>223.16666666666666</c:v>
                </c:pt>
                <c:pt idx="1189">
                  <c:v>223.33333333333331</c:v>
                </c:pt>
                <c:pt idx="1190">
                  <c:v>223.5</c:v>
                </c:pt>
                <c:pt idx="1191">
                  <c:v>223.66666666666666</c:v>
                </c:pt>
                <c:pt idx="1192">
                  <c:v>223.83333333333331</c:v>
                </c:pt>
                <c:pt idx="1193">
                  <c:v>224</c:v>
                </c:pt>
                <c:pt idx="1194">
                  <c:v>224.16666666666666</c:v>
                </c:pt>
                <c:pt idx="1195">
                  <c:v>224.33333333333331</c:v>
                </c:pt>
                <c:pt idx="1196">
                  <c:v>224.5</c:v>
                </c:pt>
                <c:pt idx="1197">
                  <c:v>224.66666666666666</c:v>
                </c:pt>
                <c:pt idx="1198">
                  <c:v>224.83333333333331</c:v>
                </c:pt>
                <c:pt idx="1199">
                  <c:v>225</c:v>
                </c:pt>
                <c:pt idx="1200">
                  <c:v>225.16666666666666</c:v>
                </c:pt>
                <c:pt idx="1201">
                  <c:v>225.33333333333331</c:v>
                </c:pt>
                <c:pt idx="1202">
                  <c:v>225.5</c:v>
                </c:pt>
                <c:pt idx="1203">
                  <c:v>225.66666666666666</c:v>
                </c:pt>
                <c:pt idx="1204">
                  <c:v>225.83333333333331</c:v>
                </c:pt>
                <c:pt idx="1205">
                  <c:v>226</c:v>
                </c:pt>
                <c:pt idx="1206">
                  <c:v>226.16666666666666</c:v>
                </c:pt>
                <c:pt idx="1207">
                  <c:v>226.33333333333331</c:v>
                </c:pt>
                <c:pt idx="1208">
                  <c:v>226.5</c:v>
                </c:pt>
                <c:pt idx="1209">
                  <c:v>226.66666666666666</c:v>
                </c:pt>
                <c:pt idx="1210">
                  <c:v>226.83333333333331</c:v>
                </c:pt>
                <c:pt idx="1211">
                  <c:v>227</c:v>
                </c:pt>
                <c:pt idx="1212">
                  <c:v>227.16666666666666</c:v>
                </c:pt>
                <c:pt idx="1213">
                  <c:v>227.33333333333331</c:v>
                </c:pt>
                <c:pt idx="1214">
                  <c:v>227.5</c:v>
                </c:pt>
                <c:pt idx="1215">
                  <c:v>227.66666666666666</c:v>
                </c:pt>
                <c:pt idx="1216">
                  <c:v>227.83333333333331</c:v>
                </c:pt>
                <c:pt idx="1217">
                  <c:v>228</c:v>
                </c:pt>
                <c:pt idx="1218">
                  <c:v>228.16666666666666</c:v>
                </c:pt>
                <c:pt idx="1219">
                  <c:v>228.33333333333331</c:v>
                </c:pt>
                <c:pt idx="1220">
                  <c:v>228.5</c:v>
                </c:pt>
                <c:pt idx="1221">
                  <c:v>228.66666666666666</c:v>
                </c:pt>
                <c:pt idx="1222">
                  <c:v>228.83333333333331</c:v>
                </c:pt>
                <c:pt idx="1223">
                  <c:v>229</c:v>
                </c:pt>
                <c:pt idx="1224">
                  <c:v>229.16666666666666</c:v>
                </c:pt>
                <c:pt idx="1225">
                  <c:v>229.33333333333331</c:v>
                </c:pt>
                <c:pt idx="1226">
                  <c:v>229.5</c:v>
                </c:pt>
                <c:pt idx="1227">
                  <c:v>229.66666666666666</c:v>
                </c:pt>
                <c:pt idx="1228">
                  <c:v>229.83333333333331</c:v>
                </c:pt>
                <c:pt idx="1229">
                  <c:v>230</c:v>
                </c:pt>
                <c:pt idx="1230">
                  <c:v>230.16666666666666</c:v>
                </c:pt>
                <c:pt idx="1231">
                  <c:v>230.33333333333331</c:v>
                </c:pt>
                <c:pt idx="1232">
                  <c:v>230.5</c:v>
                </c:pt>
                <c:pt idx="1233">
                  <c:v>230.66666666666666</c:v>
                </c:pt>
                <c:pt idx="1234">
                  <c:v>230.83333333333331</c:v>
                </c:pt>
                <c:pt idx="1235">
                  <c:v>231</c:v>
                </c:pt>
                <c:pt idx="1236">
                  <c:v>231.16666666666666</c:v>
                </c:pt>
                <c:pt idx="1237">
                  <c:v>231.33333333333331</c:v>
                </c:pt>
                <c:pt idx="1238">
                  <c:v>231.5</c:v>
                </c:pt>
                <c:pt idx="1239">
                  <c:v>231.66666666666666</c:v>
                </c:pt>
                <c:pt idx="1240">
                  <c:v>231.83333333333331</c:v>
                </c:pt>
                <c:pt idx="1241">
                  <c:v>232</c:v>
                </c:pt>
                <c:pt idx="1242">
                  <c:v>232.16666666666666</c:v>
                </c:pt>
                <c:pt idx="1243">
                  <c:v>232.33333333333331</c:v>
                </c:pt>
                <c:pt idx="1244">
                  <c:v>232.5</c:v>
                </c:pt>
                <c:pt idx="1245">
                  <c:v>232.66666666666666</c:v>
                </c:pt>
                <c:pt idx="1246">
                  <c:v>232.83333333333331</c:v>
                </c:pt>
                <c:pt idx="1247">
                  <c:v>233</c:v>
                </c:pt>
                <c:pt idx="1248">
                  <c:v>233.16666666666666</c:v>
                </c:pt>
                <c:pt idx="1249">
                  <c:v>233.33333333333331</c:v>
                </c:pt>
                <c:pt idx="1250">
                  <c:v>233.5</c:v>
                </c:pt>
                <c:pt idx="1251">
                  <c:v>233.66666666666666</c:v>
                </c:pt>
                <c:pt idx="1252">
                  <c:v>233.83333333333331</c:v>
                </c:pt>
                <c:pt idx="1253">
                  <c:v>234</c:v>
                </c:pt>
                <c:pt idx="1254">
                  <c:v>234.16666666666666</c:v>
                </c:pt>
                <c:pt idx="1255">
                  <c:v>234.33333333333331</c:v>
                </c:pt>
                <c:pt idx="1256">
                  <c:v>234.5</c:v>
                </c:pt>
                <c:pt idx="1257">
                  <c:v>234.66666666666666</c:v>
                </c:pt>
                <c:pt idx="1258">
                  <c:v>234.83333333333331</c:v>
                </c:pt>
                <c:pt idx="1259">
                  <c:v>235</c:v>
                </c:pt>
                <c:pt idx="1260">
                  <c:v>235.16666666666666</c:v>
                </c:pt>
                <c:pt idx="1261">
                  <c:v>235.33333333333331</c:v>
                </c:pt>
                <c:pt idx="1262">
                  <c:v>235.5</c:v>
                </c:pt>
                <c:pt idx="1263">
                  <c:v>235.66666666666666</c:v>
                </c:pt>
                <c:pt idx="1264">
                  <c:v>235.83333333333331</c:v>
                </c:pt>
                <c:pt idx="1265">
                  <c:v>236</c:v>
                </c:pt>
                <c:pt idx="1266">
                  <c:v>236.16666666666666</c:v>
                </c:pt>
                <c:pt idx="1267">
                  <c:v>236.33333333333331</c:v>
                </c:pt>
                <c:pt idx="1268">
                  <c:v>236.5</c:v>
                </c:pt>
                <c:pt idx="1269">
                  <c:v>236.66666666666666</c:v>
                </c:pt>
                <c:pt idx="1270">
                  <c:v>236.83333333333331</c:v>
                </c:pt>
                <c:pt idx="1271">
                  <c:v>237</c:v>
                </c:pt>
                <c:pt idx="1272">
                  <c:v>237.16666666666666</c:v>
                </c:pt>
                <c:pt idx="1273">
                  <c:v>237.33333333333331</c:v>
                </c:pt>
                <c:pt idx="1274">
                  <c:v>237.5</c:v>
                </c:pt>
                <c:pt idx="1275">
                  <c:v>237.66666666666666</c:v>
                </c:pt>
                <c:pt idx="1276">
                  <c:v>237.83333333333331</c:v>
                </c:pt>
                <c:pt idx="1277">
                  <c:v>238</c:v>
                </c:pt>
                <c:pt idx="1278">
                  <c:v>238.16666666666666</c:v>
                </c:pt>
                <c:pt idx="1279">
                  <c:v>238.33333333333331</c:v>
                </c:pt>
                <c:pt idx="1280">
                  <c:v>238.5</c:v>
                </c:pt>
                <c:pt idx="1281">
                  <c:v>238.66666666666666</c:v>
                </c:pt>
                <c:pt idx="1282">
                  <c:v>238.83333333333331</c:v>
                </c:pt>
                <c:pt idx="1283">
                  <c:v>239</c:v>
                </c:pt>
                <c:pt idx="1284">
                  <c:v>239.16666666666666</c:v>
                </c:pt>
                <c:pt idx="1285">
                  <c:v>239.33333333333331</c:v>
                </c:pt>
                <c:pt idx="1286">
                  <c:v>239.5</c:v>
                </c:pt>
                <c:pt idx="1287">
                  <c:v>239.66666666666666</c:v>
                </c:pt>
                <c:pt idx="1288">
                  <c:v>239.83333333333331</c:v>
                </c:pt>
                <c:pt idx="1289">
                  <c:v>240</c:v>
                </c:pt>
                <c:pt idx="1290">
                  <c:v>240.16666666666666</c:v>
                </c:pt>
                <c:pt idx="1291">
                  <c:v>240.33333333333331</c:v>
                </c:pt>
                <c:pt idx="1292">
                  <c:v>240.5</c:v>
                </c:pt>
                <c:pt idx="1293">
                  <c:v>240.66666666666666</c:v>
                </c:pt>
                <c:pt idx="1294">
                  <c:v>240.83333333333331</c:v>
                </c:pt>
                <c:pt idx="1295">
                  <c:v>241</c:v>
                </c:pt>
                <c:pt idx="1296">
                  <c:v>241.16666666666666</c:v>
                </c:pt>
                <c:pt idx="1297">
                  <c:v>241.33333333333331</c:v>
                </c:pt>
                <c:pt idx="1298">
                  <c:v>241.5</c:v>
                </c:pt>
                <c:pt idx="1299">
                  <c:v>241.66666666666666</c:v>
                </c:pt>
                <c:pt idx="1300">
                  <c:v>241.83333333333331</c:v>
                </c:pt>
                <c:pt idx="1301">
                  <c:v>242</c:v>
                </c:pt>
                <c:pt idx="1302">
                  <c:v>242.16666666666666</c:v>
                </c:pt>
                <c:pt idx="1303">
                  <c:v>242.33333333333331</c:v>
                </c:pt>
                <c:pt idx="1304">
                  <c:v>242.5</c:v>
                </c:pt>
                <c:pt idx="1305">
                  <c:v>242.66666666666666</c:v>
                </c:pt>
                <c:pt idx="1306">
                  <c:v>242.83333333333331</c:v>
                </c:pt>
                <c:pt idx="1307">
                  <c:v>243</c:v>
                </c:pt>
                <c:pt idx="1308">
                  <c:v>243.16666666666666</c:v>
                </c:pt>
                <c:pt idx="1309">
                  <c:v>243.33333333333331</c:v>
                </c:pt>
                <c:pt idx="1310">
                  <c:v>243.5</c:v>
                </c:pt>
                <c:pt idx="1311">
                  <c:v>243.66666666666666</c:v>
                </c:pt>
                <c:pt idx="1312">
                  <c:v>243.83333333333331</c:v>
                </c:pt>
                <c:pt idx="1313">
                  <c:v>244</c:v>
                </c:pt>
                <c:pt idx="1314">
                  <c:v>244.16666666666666</c:v>
                </c:pt>
                <c:pt idx="1315">
                  <c:v>244.33333333333331</c:v>
                </c:pt>
                <c:pt idx="1316">
                  <c:v>244.5</c:v>
                </c:pt>
                <c:pt idx="1317">
                  <c:v>244.66666666666666</c:v>
                </c:pt>
                <c:pt idx="1318">
                  <c:v>244.83333333333331</c:v>
                </c:pt>
                <c:pt idx="1319">
                  <c:v>245</c:v>
                </c:pt>
                <c:pt idx="1320">
                  <c:v>245.16666666666666</c:v>
                </c:pt>
                <c:pt idx="1321">
                  <c:v>245.33333333333331</c:v>
                </c:pt>
                <c:pt idx="1322">
                  <c:v>245.5</c:v>
                </c:pt>
                <c:pt idx="1323">
                  <c:v>245.66666666666666</c:v>
                </c:pt>
                <c:pt idx="1324">
                  <c:v>245.83333333333331</c:v>
                </c:pt>
                <c:pt idx="1325">
                  <c:v>246</c:v>
                </c:pt>
                <c:pt idx="1326">
                  <c:v>246.16666666666666</c:v>
                </c:pt>
                <c:pt idx="1327">
                  <c:v>246.33333333333331</c:v>
                </c:pt>
                <c:pt idx="1328">
                  <c:v>246.5</c:v>
                </c:pt>
                <c:pt idx="1329">
                  <c:v>246.66666666666666</c:v>
                </c:pt>
                <c:pt idx="1330">
                  <c:v>246.83333333333331</c:v>
                </c:pt>
                <c:pt idx="1331">
                  <c:v>247</c:v>
                </c:pt>
                <c:pt idx="1332">
                  <c:v>247.16666666666666</c:v>
                </c:pt>
                <c:pt idx="1333">
                  <c:v>247.33333333333331</c:v>
                </c:pt>
                <c:pt idx="1334">
                  <c:v>247.5</c:v>
                </c:pt>
                <c:pt idx="1335">
                  <c:v>247.66666666666666</c:v>
                </c:pt>
                <c:pt idx="1336">
                  <c:v>247.83333333333331</c:v>
                </c:pt>
                <c:pt idx="1337">
                  <c:v>248</c:v>
                </c:pt>
                <c:pt idx="1338">
                  <c:v>248.16666666666666</c:v>
                </c:pt>
                <c:pt idx="1339">
                  <c:v>248.33333333333331</c:v>
                </c:pt>
                <c:pt idx="1340">
                  <c:v>248.5</c:v>
                </c:pt>
                <c:pt idx="1341">
                  <c:v>248.66666666666666</c:v>
                </c:pt>
                <c:pt idx="1342">
                  <c:v>248.83333333333331</c:v>
                </c:pt>
                <c:pt idx="1343">
                  <c:v>249</c:v>
                </c:pt>
                <c:pt idx="1344">
                  <c:v>249.16666666666666</c:v>
                </c:pt>
                <c:pt idx="1345">
                  <c:v>249.33333333333331</c:v>
                </c:pt>
                <c:pt idx="1346">
                  <c:v>249.5</c:v>
                </c:pt>
                <c:pt idx="1347">
                  <c:v>249.66666666666666</c:v>
                </c:pt>
                <c:pt idx="1348">
                  <c:v>249.83333333333331</c:v>
                </c:pt>
                <c:pt idx="1349">
                  <c:v>250</c:v>
                </c:pt>
                <c:pt idx="1350">
                  <c:v>250.16666666666666</c:v>
                </c:pt>
                <c:pt idx="1351">
                  <c:v>250.33333333333331</c:v>
                </c:pt>
                <c:pt idx="1352">
                  <c:v>250.5</c:v>
                </c:pt>
                <c:pt idx="1353">
                  <c:v>250.66666666666666</c:v>
                </c:pt>
                <c:pt idx="1354">
                  <c:v>250.83333333333331</c:v>
                </c:pt>
                <c:pt idx="1355">
                  <c:v>251</c:v>
                </c:pt>
                <c:pt idx="1356">
                  <c:v>251.16666666666666</c:v>
                </c:pt>
                <c:pt idx="1357">
                  <c:v>251.33333333333331</c:v>
                </c:pt>
                <c:pt idx="1358">
                  <c:v>251.5</c:v>
                </c:pt>
                <c:pt idx="1359">
                  <c:v>251.66666666666666</c:v>
                </c:pt>
                <c:pt idx="1360">
                  <c:v>251.83333333333331</c:v>
                </c:pt>
                <c:pt idx="1361">
                  <c:v>252</c:v>
                </c:pt>
                <c:pt idx="1362">
                  <c:v>252.16666666666666</c:v>
                </c:pt>
                <c:pt idx="1363">
                  <c:v>252.33333333333331</c:v>
                </c:pt>
                <c:pt idx="1364">
                  <c:v>252.5</c:v>
                </c:pt>
                <c:pt idx="1365">
                  <c:v>252.66666666666666</c:v>
                </c:pt>
                <c:pt idx="1366">
                  <c:v>252.83333333333331</c:v>
                </c:pt>
                <c:pt idx="1367">
                  <c:v>253</c:v>
                </c:pt>
                <c:pt idx="1368">
                  <c:v>253.16666666666666</c:v>
                </c:pt>
                <c:pt idx="1369">
                  <c:v>253.33333333333331</c:v>
                </c:pt>
                <c:pt idx="1370">
                  <c:v>253.5</c:v>
                </c:pt>
                <c:pt idx="1371">
                  <c:v>253.66666666666666</c:v>
                </c:pt>
                <c:pt idx="1372">
                  <c:v>253.83333333333331</c:v>
                </c:pt>
                <c:pt idx="1373">
                  <c:v>254</c:v>
                </c:pt>
                <c:pt idx="1374">
                  <c:v>254.16666666666666</c:v>
                </c:pt>
                <c:pt idx="1375">
                  <c:v>254.33333333333331</c:v>
                </c:pt>
                <c:pt idx="1376">
                  <c:v>254.5</c:v>
                </c:pt>
                <c:pt idx="1377">
                  <c:v>254.66666666666666</c:v>
                </c:pt>
                <c:pt idx="1378">
                  <c:v>254.83333333333331</c:v>
                </c:pt>
                <c:pt idx="1379">
                  <c:v>255</c:v>
                </c:pt>
                <c:pt idx="1380">
                  <c:v>255.16666666666666</c:v>
                </c:pt>
                <c:pt idx="1381">
                  <c:v>255.33333333333331</c:v>
                </c:pt>
                <c:pt idx="1382">
                  <c:v>255.5</c:v>
                </c:pt>
                <c:pt idx="1383">
                  <c:v>255.66666666666666</c:v>
                </c:pt>
                <c:pt idx="1384">
                  <c:v>255.83333333333331</c:v>
                </c:pt>
                <c:pt idx="1385">
                  <c:v>256</c:v>
                </c:pt>
                <c:pt idx="1386">
                  <c:v>256.16666666666663</c:v>
                </c:pt>
                <c:pt idx="1387">
                  <c:v>256.33333333333331</c:v>
                </c:pt>
                <c:pt idx="1388">
                  <c:v>256.5</c:v>
                </c:pt>
                <c:pt idx="1389">
                  <c:v>256.66666666666663</c:v>
                </c:pt>
                <c:pt idx="1390">
                  <c:v>256.83333333333331</c:v>
                </c:pt>
                <c:pt idx="1391">
                  <c:v>257</c:v>
                </c:pt>
                <c:pt idx="1392">
                  <c:v>257.16666666666663</c:v>
                </c:pt>
                <c:pt idx="1393">
                  <c:v>257.33333333333331</c:v>
                </c:pt>
                <c:pt idx="1394">
                  <c:v>257.5</c:v>
                </c:pt>
                <c:pt idx="1395">
                  <c:v>257.66666666666663</c:v>
                </c:pt>
                <c:pt idx="1396">
                  <c:v>257.83333333333331</c:v>
                </c:pt>
                <c:pt idx="1397">
                  <c:v>258</c:v>
                </c:pt>
                <c:pt idx="1398">
                  <c:v>258.16666666666663</c:v>
                </c:pt>
                <c:pt idx="1399">
                  <c:v>258.33333333333331</c:v>
                </c:pt>
                <c:pt idx="1400">
                  <c:v>258.5</c:v>
                </c:pt>
                <c:pt idx="1401">
                  <c:v>258.66666666666663</c:v>
                </c:pt>
                <c:pt idx="1402">
                  <c:v>258.83333333333331</c:v>
                </c:pt>
                <c:pt idx="1403">
                  <c:v>259</c:v>
                </c:pt>
                <c:pt idx="1404">
                  <c:v>259.16666666666663</c:v>
                </c:pt>
                <c:pt idx="1405">
                  <c:v>259.33333333333331</c:v>
                </c:pt>
                <c:pt idx="1406">
                  <c:v>259.5</c:v>
                </c:pt>
                <c:pt idx="1407">
                  <c:v>259.66666666666663</c:v>
                </c:pt>
                <c:pt idx="1408">
                  <c:v>259.83333333333331</c:v>
                </c:pt>
                <c:pt idx="1409">
                  <c:v>260</c:v>
                </c:pt>
                <c:pt idx="1410">
                  <c:v>260.16666666666663</c:v>
                </c:pt>
                <c:pt idx="1411">
                  <c:v>260.33333333333331</c:v>
                </c:pt>
                <c:pt idx="1412">
                  <c:v>260.5</c:v>
                </c:pt>
                <c:pt idx="1413">
                  <c:v>260.66666666666663</c:v>
                </c:pt>
                <c:pt idx="1414">
                  <c:v>260.83333333333331</c:v>
                </c:pt>
                <c:pt idx="1415">
                  <c:v>261</c:v>
                </c:pt>
                <c:pt idx="1416">
                  <c:v>261.16666666666663</c:v>
                </c:pt>
                <c:pt idx="1417">
                  <c:v>261.33333333333331</c:v>
                </c:pt>
                <c:pt idx="1418">
                  <c:v>261.5</c:v>
                </c:pt>
                <c:pt idx="1419">
                  <c:v>261.66666666666663</c:v>
                </c:pt>
                <c:pt idx="1420">
                  <c:v>261.83333333333331</c:v>
                </c:pt>
                <c:pt idx="1421">
                  <c:v>262</c:v>
                </c:pt>
                <c:pt idx="1422">
                  <c:v>262.16666666666663</c:v>
                </c:pt>
                <c:pt idx="1423">
                  <c:v>262.33333333333331</c:v>
                </c:pt>
                <c:pt idx="1424">
                  <c:v>262.5</c:v>
                </c:pt>
                <c:pt idx="1425">
                  <c:v>262.66666666666663</c:v>
                </c:pt>
                <c:pt idx="1426">
                  <c:v>262.83333333333331</c:v>
                </c:pt>
                <c:pt idx="1427">
                  <c:v>263</c:v>
                </c:pt>
                <c:pt idx="1428">
                  <c:v>263.16666666666663</c:v>
                </c:pt>
                <c:pt idx="1429">
                  <c:v>263.33333333333331</c:v>
                </c:pt>
                <c:pt idx="1430">
                  <c:v>263.5</c:v>
                </c:pt>
                <c:pt idx="1431">
                  <c:v>263.66666666666663</c:v>
                </c:pt>
                <c:pt idx="1432">
                  <c:v>263.83333333333331</c:v>
                </c:pt>
                <c:pt idx="1433">
                  <c:v>264</c:v>
                </c:pt>
                <c:pt idx="1434">
                  <c:v>264.16666666666663</c:v>
                </c:pt>
                <c:pt idx="1435">
                  <c:v>264.33333333333331</c:v>
                </c:pt>
                <c:pt idx="1436">
                  <c:v>264.5</c:v>
                </c:pt>
                <c:pt idx="1437">
                  <c:v>264.66666666666663</c:v>
                </c:pt>
                <c:pt idx="1438">
                  <c:v>264.83333333333331</c:v>
                </c:pt>
                <c:pt idx="1439">
                  <c:v>265</c:v>
                </c:pt>
                <c:pt idx="1440">
                  <c:v>265.16666666666663</c:v>
                </c:pt>
                <c:pt idx="1441">
                  <c:v>265.33333333333331</c:v>
                </c:pt>
                <c:pt idx="1442">
                  <c:v>265.5</c:v>
                </c:pt>
                <c:pt idx="1443">
                  <c:v>265.66666666666663</c:v>
                </c:pt>
                <c:pt idx="1444">
                  <c:v>265.83333333333331</c:v>
                </c:pt>
                <c:pt idx="1445">
                  <c:v>266</c:v>
                </c:pt>
                <c:pt idx="1446">
                  <c:v>266.16666666666663</c:v>
                </c:pt>
                <c:pt idx="1447">
                  <c:v>266.33333333333331</c:v>
                </c:pt>
                <c:pt idx="1448">
                  <c:v>266.5</c:v>
                </c:pt>
                <c:pt idx="1449">
                  <c:v>266.66666666666663</c:v>
                </c:pt>
                <c:pt idx="1450">
                  <c:v>266.83333333333331</c:v>
                </c:pt>
                <c:pt idx="1451">
                  <c:v>267</c:v>
                </c:pt>
                <c:pt idx="1452">
                  <c:v>267.16666666666663</c:v>
                </c:pt>
                <c:pt idx="1453">
                  <c:v>267.33333333333331</c:v>
                </c:pt>
                <c:pt idx="1454">
                  <c:v>267.5</c:v>
                </c:pt>
                <c:pt idx="1455">
                  <c:v>267.66666666666663</c:v>
                </c:pt>
                <c:pt idx="1456">
                  <c:v>267.83333333333331</c:v>
                </c:pt>
                <c:pt idx="1457">
                  <c:v>268</c:v>
                </c:pt>
                <c:pt idx="1458">
                  <c:v>268.16666666666663</c:v>
                </c:pt>
                <c:pt idx="1459">
                  <c:v>268.33333333333331</c:v>
                </c:pt>
                <c:pt idx="1460">
                  <c:v>268.5</c:v>
                </c:pt>
                <c:pt idx="1461">
                  <c:v>268.66666666666663</c:v>
                </c:pt>
                <c:pt idx="1462">
                  <c:v>268.83333333333331</c:v>
                </c:pt>
                <c:pt idx="1463">
                  <c:v>269</c:v>
                </c:pt>
                <c:pt idx="1464">
                  <c:v>269.16666666666663</c:v>
                </c:pt>
                <c:pt idx="1465">
                  <c:v>269.33333333333331</c:v>
                </c:pt>
                <c:pt idx="1466">
                  <c:v>269.5</c:v>
                </c:pt>
                <c:pt idx="1467">
                  <c:v>269.66666666666663</c:v>
                </c:pt>
                <c:pt idx="1468">
                  <c:v>269.83333333333331</c:v>
                </c:pt>
                <c:pt idx="1469">
                  <c:v>270</c:v>
                </c:pt>
                <c:pt idx="1470">
                  <c:v>270.16666666666663</c:v>
                </c:pt>
                <c:pt idx="1471">
                  <c:v>270.33333333333331</c:v>
                </c:pt>
                <c:pt idx="1472">
                  <c:v>270.5</c:v>
                </c:pt>
                <c:pt idx="1473">
                  <c:v>270.66666666666663</c:v>
                </c:pt>
                <c:pt idx="1474">
                  <c:v>270.83333333333331</c:v>
                </c:pt>
                <c:pt idx="1475">
                  <c:v>271</c:v>
                </c:pt>
                <c:pt idx="1476">
                  <c:v>271.16666666666663</c:v>
                </c:pt>
                <c:pt idx="1477">
                  <c:v>271.33333333333331</c:v>
                </c:pt>
                <c:pt idx="1478">
                  <c:v>271.5</c:v>
                </c:pt>
                <c:pt idx="1479">
                  <c:v>271.66666666666663</c:v>
                </c:pt>
                <c:pt idx="1480">
                  <c:v>271.83333333333331</c:v>
                </c:pt>
                <c:pt idx="1481">
                  <c:v>272</c:v>
                </c:pt>
                <c:pt idx="1482">
                  <c:v>272.16666666666663</c:v>
                </c:pt>
                <c:pt idx="1483">
                  <c:v>272.33333333333331</c:v>
                </c:pt>
                <c:pt idx="1484">
                  <c:v>272.5</c:v>
                </c:pt>
                <c:pt idx="1485">
                  <c:v>272.66666666666663</c:v>
                </c:pt>
                <c:pt idx="1486">
                  <c:v>272.83333333333331</c:v>
                </c:pt>
                <c:pt idx="1487">
                  <c:v>273</c:v>
                </c:pt>
                <c:pt idx="1488">
                  <c:v>273.16666666666663</c:v>
                </c:pt>
                <c:pt idx="1489">
                  <c:v>273.33333333333331</c:v>
                </c:pt>
                <c:pt idx="1490">
                  <c:v>273.5</c:v>
                </c:pt>
                <c:pt idx="1491">
                  <c:v>273.66666666666663</c:v>
                </c:pt>
                <c:pt idx="1492">
                  <c:v>273.83333333333331</c:v>
                </c:pt>
                <c:pt idx="1493">
                  <c:v>274</c:v>
                </c:pt>
                <c:pt idx="1494">
                  <c:v>274.16666666666663</c:v>
                </c:pt>
                <c:pt idx="1495">
                  <c:v>274.33333333333331</c:v>
                </c:pt>
                <c:pt idx="1496">
                  <c:v>274.5</c:v>
                </c:pt>
                <c:pt idx="1497">
                  <c:v>274.66666666666663</c:v>
                </c:pt>
                <c:pt idx="1498">
                  <c:v>274.83333333333331</c:v>
                </c:pt>
                <c:pt idx="1499">
                  <c:v>275</c:v>
                </c:pt>
                <c:pt idx="1500">
                  <c:v>275.16666666666663</c:v>
                </c:pt>
                <c:pt idx="1501">
                  <c:v>275.33333333333331</c:v>
                </c:pt>
                <c:pt idx="1502">
                  <c:v>275.5</c:v>
                </c:pt>
                <c:pt idx="1503">
                  <c:v>275.66666666666663</c:v>
                </c:pt>
                <c:pt idx="1504">
                  <c:v>275.83333333333331</c:v>
                </c:pt>
                <c:pt idx="1505">
                  <c:v>276</c:v>
                </c:pt>
                <c:pt idx="1506">
                  <c:v>276.16666666666663</c:v>
                </c:pt>
                <c:pt idx="1507">
                  <c:v>276.33333333333331</c:v>
                </c:pt>
                <c:pt idx="1508">
                  <c:v>276.5</c:v>
                </c:pt>
                <c:pt idx="1509">
                  <c:v>276.66666666666663</c:v>
                </c:pt>
                <c:pt idx="1510">
                  <c:v>276.83333333333331</c:v>
                </c:pt>
                <c:pt idx="1511">
                  <c:v>277</c:v>
                </c:pt>
                <c:pt idx="1512">
                  <c:v>277.16666666666663</c:v>
                </c:pt>
                <c:pt idx="1513">
                  <c:v>277.33333333333331</c:v>
                </c:pt>
                <c:pt idx="1514">
                  <c:v>277.5</c:v>
                </c:pt>
                <c:pt idx="1515">
                  <c:v>277.66666666666663</c:v>
                </c:pt>
                <c:pt idx="1516">
                  <c:v>277.83333333333331</c:v>
                </c:pt>
                <c:pt idx="1517">
                  <c:v>278</c:v>
                </c:pt>
                <c:pt idx="1518">
                  <c:v>278.16666666666663</c:v>
                </c:pt>
                <c:pt idx="1519">
                  <c:v>278.33333333333331</c:v>
                </c:pt>
                <c:pt idx="1520">
                  <c:v>278.5</c:v>
                </c:pt>
                <c:pt idx="1521">
                  <c:v>278.66666666666663</c:v>
                </c:pt>
                <c:pt idx="1522">
                  <c:v>278.83333333333331</c:v>
                </c:pt>
                <c:pt idx="1523">
                  <c:v>279</c:v>
                </c:pt>
                <c:pt idx="1524">
                  <c:v>279.16666666666663</c:v>
                </c:pt>
                <c:pt idx="1525">
                  <c:v>279.33333333333331</c:v>
                </c:pt>
                <c:pt idx="1526">
                  <c:v>279.5</c:v>
                </c:pt>
                <c:pt idx="1527">
                  <c:v>279.66666666666663</c:v>
                </c:pt>
                <c:pt idx="1528">
                  <c:v>279.83333333333331</c:v>
                </c:pt>
                <c:pt idx="1529">
                  <c:v>280</c:v>
                </c:pt>
                <c:pt idx="1530">
                  <c:v>280.16666666666663</c:v>
                </c:pt>
                <c:pt idx="1531">
                  <c:v>280.33333333333331</c:v>
                </c:pt>
                <c:pt idx="1532">
                  <c:v>280.5</c:v>
                </c:pt>
                <c:pt idx="1533">
                  <c:v>280.66666666666663</c:v>
                </c:pt>
                <c:pt idx="1534">
                  <c:v>280.83333333333331</c:v>
                </c:pt>
                <c:pt idx="1535">
                  <c:v>281</c:v>
                </c:pt>
                <c:pt idx="1536">
                  <c:v>281.16666666666663</c:v>
                </c:pt>
                <c:pt idx="1537">
                  <c:v>281.33333333333331</c:v>
                </c:pt>
                <c:pt idx="1538">
                  <c:v>281.5</c:v>
                </c:pt>
                <c:pt idx="1539">
                  <c:v>281.66666666666663</c:v>
                </c:pt>
                <c:pt idx="1540">
                  <c:v>281.83333333333331</c:v>
                </c:pt>
                <c:pt idx="1541">
                  <c:v>282</c:v>
                </c:pt>
                <c:pt idx="1542">
                  <c:v>282.16666666666663</c:v>
                </c:pt>
                <c:pt idx="1543">
                  <c:v>282.33333333333331</c:v>
                </c:pt>
                <c:pt idx="1544">
                  <c:v>282.5</c:v>
                </c:pt>
                <c:pt idx="1545">
                  <c:v>282.66666666666663</c:v>
                </c:pt>
                <c:pt idx="1546">
                  <c:v>282.83333333333331</c:v>
                </c:pt>
                <c:pt idx="1547">
                  <c:v>283</c:v>
                </c:pt>
                <c:pt idx="1548">
                  <c:v>283.16666666666663</c:v>
                </c:pt>
                <c:pt idx="1549">
                  <c:v>283.33333333333331</c:v>
                </c:pt>
                <c:pt idx="1550">
                  <c:v>283.5</c:v>
                </c:pt>
                <c:pt idx="1551">
                  <c:v>283.66666666666663</c:v>
                </c:pt>
                <c:pt idx="1552">
                  <c:v>283.83333333333331</c:v>
                </c:pt>
                <c:pt idx="1553">
                  <c:v>284</c:v>
                </c:pt>
                <c:pt idx="1554">
                  <c:v>284.16666666666663</c:v>
                </c:pt>
                <c:pt idx="1555">
                  <c:v>284.33333333333331</c:v>
                </c:pt>
                <c:pt idx="1556">
                  <c:v>284.5</c:v>
                </c:pt>
                <c:pt idx="1557">
                  <c:v>284.66666666666663</c:v>
                </c:pt>
                <c:pt idx="1558">
                  <c:v>284.83333333333331</c:v>
                </c:pt>
                <c:pt idx="1559">
                  <c:v>285</c:v>
                </c:pt>
                <c:pt idx="1560">
                  <c:v>285.16666666666663</c:v>
                </c:pt>
                <c:pt idx="1561">
                  <c:v>285.33333333333331</c:v>
                </c:pt>
                <c:pt idx="1562">
                  <c:v>285.5</c:v>
                </c:pt>
                <c:pt idx="1563">
                  <c:v>285.66666666666663</c:v>
                </c:pt>
                <c:pt idx="1564">
                  <c:v>285.83333333333331</c:v>
                </c:pt>
                <c:pt idx="1565">
                  <c:v>286</c:v>
                </c:pt>
                <c:pt idx="1566">
                  <c:v>286.16666666666663</c:v>
                </c:pt>
                <c:pt idx="1567">
                  <c:v>286.33333333333331</c:v>
                </c:pt>
                <c:pt idx="1568">
                  <c:v>286.5</c:v>
                </c:pt>
                <c:pt idx="1569">
                  <c:v>286.66666666666663</c:v>
                </c:pt>
                <c:pt idx="1570">
                  <c:v>286.83333333333331</c:v>
                </c:pt>
                <c:pt idx="1571">
                  <c:v>287</c:v>
                </c:pt>
                <c:pt idx="1572">
                  <c:v>287.16666666666663</c:v>
                </c:pt>
                <c:pt idx="1573">
                  <c:v>287.33333333333331</c:v>
                </c:pt>
                <c:pt idx="1574">
                  <c:v>287.5</c:v>
                </c:pt>
                <c:pt idx="1575">
                  <c:v>287.66666666666663</c:v>
                </c:pt>
                <c:pt idx="1576">
                  <c:v>287.83333333333331</c:v>
                </c:pt>
                <c:pt idx="1577">
                  <c:v>288</c:v>
                </c:pt>
                <c:pt idx="1578">
                  <c:v>288.16666666666663</c:v>
                </c:pt>
                <c:pt idx="1579">
                  <c:v>288.33333333333331</c:v>
                </c:pt>
                <c:pt idx="1580">
                  <c:v>288.5</c:v>
                </c:pt>
                <c:pt idx="1581">
                  <c:v>288.66666666666663</c:v>
                </c:pt>
                <c:pt idx="1582">
                  <c:v>288.83333333333331</c:v>
                </c:pt>
                <c:pt idx="1583">
                  <c:v>289</c:v>
                </c:pt>
                <c:pt idx="1584">
                  <c:v>289.16666666666663</c:v>
                </c:pt>
                <c:pt idx="1585">
                  <c:v>289.33333333333331</c:v>
                </c:pt>
                <c:pt idx="1586">
                  <c:v>289.5</c:v>
                </c:pt>
                <c:pt idx="1587">
                  <c:v>289.66666666666663</c:v>
                </c:pt>
                <c:pt idx="1588">
                  <c:v>289.83333333333331</c:v>
                </c:pt>
                <c:pt idx="1589">
                  <c:v>290</c:v>
                </c:pt>
                <c:pt idx="1590">
                  <c:v>290.16666666666663</c:v>
                </c:pt>
                <c:pt idx="1591">
                  <c:v>290.33333333333331</c:v>
                </c:pt>
                <c:pt idx="1592">
                  <c:v>290.5</c:v>
                </c:pt>
                <c:pt idx="1593">
                  <c:v>290.66666666666663</c:v>
                </c:pt>
                <c:pt idx="1594">
                  <c:v>290.83333333333331</c:v>
                </c:pt>
                <c:pt idx="1595">
                  <c:v>291</c:v>
                </c:pt>
                <c:pt idx="1596">
                  <c:v>291.16666666666663</c:v>
                </c:pt>
                <c:pt idx="1597">
                  <c:v>291.33333333333331</c:v>
                </c:pt>
                <c:pt idx="1598">
                  <c:v>291.5</c:v>
                </c:pt>
                <c:pt idx="1599">
                  <c:v>291.66666666666663</c:v>
                </c:pt>
                <c:pt idx="1600">
                  <c:v>291.83333333333331</c:v>
                </c:pt>
                <c:pt idx="1601">
                  <c:v>292</c:v>
                </c:pt>
                <c:pt idx="1602">
                  <c:v>292.16666666666663</c:v>
                </c:pt>
                <c:pt idx="1603">
                  <c:v>292.33333333333331</c:v>
                </c:pt>
                <c:pt idx="1604">
                  <c:v>292.5</c:v>
                </c:pt>
                <c:pt idx="1605">
                  <c:v>292.66666666666663</c:v>
                </c:pt>
                <c:pt idx="1606">
                  <c:v>292.83333333333331</c:v>
                </c:pt>
                <c:pt idx="1607">
                  <c:v>293</c:v>
                </c:pt>
                <c:pt idx="1608">
                  <c:v>293.16666666666663</c:v>
                </c:pt>
                <c:pt idx="1609">
                  <c:v>293.33333333333331</c:v>
                </c:pt>
                <c:pt idx="1610">
                  <c:v>293.5</c:v>
                </c:pt>
                <c:pt idx="1611">
                  <c:v>293.66666666666663</c:v>
                </c:pt>
                <c:pt idx="1612">
                  <c:v>293.83333333333331</c:v>
                </c:pt>
                <c:pt idx="1613">
                  <c:v>294</c:v>
                </c:pt>
                <c:pt idx="1614">
                  <c:v>294.16666666666663</c:v>
                </c:pt>
                <c:pt idx="1615">
                  <c:v>294.33333333333331</c:v>
                </c:pt>
                <c:pt idx="1616">
                  <c:v>294.5</c:v>
                </c:pt>
                <c:pt idx="1617">
                  <c:v>294.66666666666663</c:v>
                </c:pt>
                <c:pt idx="1618">
                  <c:v>294.83333333333331</c:v>
                </c:pt>
                <c:pt idx="1619">
                  <c:v>295</c:v>
                </c:pt>
                <c:pt idx="1620">
                  <c:v>295.16666666666663</c:v>
                </c:pt>
                <c:pt idx="1621">
                  <c:v>295.33333333333331</c:v>
                </c:pt>
                <c:pt idx="1622">
                  <c:v>295.5</c:v>
                </c:pt>
                <c:pt idx="1623">
                  <c:v>295.66666666666663</c:v>
                </c:pt>
                <c:pt idx="1624">
                  <c:v>295.83333333333331</c:v>
                </c:pt>
                <c:pt idx="1625">
                  <c:v>296</c:v>
                </c:pt>
                <c:pt idx="1626">
                  <c:v>296.16666666666663</c:v>
                </c:pt>
                <c:pt idx="1627">
                  <c:v>296.33333333333331</c:v>
                </c:pt>
                <c:pt idx="1628">
                  <c:v>296.5</c:v>
                </c:pt>
                <c:pt idx="1629">
                  <c:v>296.66666666666663</c:v>
                </c:pt>
                <c:pt idx="1630">
                  <c:v>296.83333333333331</c:v>
                </c:pt>
                <c:pt idx="1631">
                  <c:v>297</c:v>
                </c:pt>
                <c:pt idx="1632">
                  <c:v>297.16666666666663</c:v>
                </c:pt>
                <c:pt idx="1633">
                  <c:v>297.33333333333331</c:v>
                </c:pt>
                <c:pt idx="1634">
                  <c:v>297.5</c:v>
                </c:pt>
                <c:pt idx="1635">
                  <c:v>297.66666666666663</c:v>
                </c:pt>
                <c:pt idx="1636">
                  <c:v>297.83333333333331</c:v>
                </c:pt>
                <c:pt idx="1637">
                  <c:v>298</c:v>
                </c:pt>
                <c:pt idx="1638">
                  <c:v>298.16666666666663</c:v>
                </c:pt>
                <c:pt idx="1639">
                  <c:v>298.33333333333331</c:v>
                </c:pt>
                <c:pt idx="1640">
                  <c:v>298.5</c:v>
                </c:pt>
                <c:pt idx="1641">
                  <c:v>298.66666666666663</c:v>
                </c:pt>
                <c:pt idx="1642">
                  <c:v>298.83333333333331</c:v>
                </c:pt>
                <c:pt idx="1643">
                  <c:v>299</c:v>
                </c:pt>
                <c:pt idx="1644">
                  <c:v>299.16666666666663</c:v>
                </c:pt>
                <c:pt idx="1645">
                  <c:v>299.33333333333331</c:v>
                </c:pt>
                <c:pt idx="1646">
                  <c:v>299.5</c:v>
                </c:pt>
                <c:pt idx="1647">
                  <c:v>299.66666666666663</c:v>
                </c:pt>
                <c:pt idx="1648">
                  <c:v>299.83333333333331</c:v>
                </c:pt>
                <c:pt idx="1649">
                  <c:v>300</c:v>
                </c:pt>
                <c:pt idx="1650">
                  <c:v>300.16666666666663</c:v>
                </c:pt>
                <c:pt idx="1651">
                  <c:v>300.33333333333331</c:v>
                </c:pt>
                <c:pt idx="1652">
                  <c:v>300.5</c:v>
                </c:pt>
                <c:pt idx="1653">
                  <c:v>300.66666666666663</c:v>
                </c:pt>
                <c:pt idx="1654">
                  <c:v>300.83333333333331</c:v>
                </c:pt>
                <c:pt idx="1655">
                  <c:v>301</c:v>
                </c:pt>
                <c:pt idx="1656">
                  <c:v>301.16666666666663</c:v>
                </c:pt>
                <c:pt idx="1657">
                  <c:v>301.33333333333331</c:v>
                </c:pt>
                <c:pt idx="1658">
                  <c:v>301.5</c:v>
                </c:pt>
                <c:pt idx="1659">
                  <c:v>301.66666666666663</c:v>
                </c:pt>
                <c:pt idx="1660">
                  <c:v>301.83333333333331</c:v>
                </c:pt>
                <c:pt idx="1661">
                  <c:v>302</c:v>
                </c:pt>
                <c:pt idx="1662">
                  <c:v>302.16666666666663</c:v>
                </c:pt>
                <c:pt idx="1663">
                  <c:v>302.33333333333331</c:v>
                </c:pt>
                <c:pt idx="1664">
                  <c:v>302.5</c:v>
                </c:pt>
                <c:pt idx="1665">
                  <c:v>302.66666666666663</c:v>
                </c:pt>
                <c:pt idx="1666">
                  <c:v>302.83333333333331</c:v>
                </c:pt>
                <c:pt idx="1667">
                  <c:v>303</c:v>
                </c:pt>
                <c:pt idx="1668">
                  <c:v>303.16666666666663</c:v>
                </c:pt>
                <c:pt idx="1669">
                  <c:v>303.33333333333331</c:v>
                </c:pt>
                <c:pt idx="1670">
                  <c:v>303.5</c:v>
                </c:pt>
                <c:pt idx="1671">
                  <c:v>303.66666666666663</c:v>
                </c:pt>
                <c:pt idx="1672">
                  <c:v>303.83333333333331</c:v>
                </c:pt>
                <c:pt idx="1673">
                  <c:v>304</c:v>
                </c:pt>
                <c:pt idx="1674">
                  <c:v>304.16666666666663</c:v>
                </c:pt>
                <c:pt idx="1675">
                  <c:v>304.33333333333331</c:v>
                </c:pt>
                <c:pt idx="1676">
                  <c:v>304.5</c:v>
                </c:pt>
                <c:pt idx="1677">
                  <c:v>304.66666666666663</c:v>
                </c:pt>
                <c:pt idx="1678">
                  <c:v>304.83333333333331</c:v>
                </c:pt>
                <c:pt idx="1679">
                  <c:v>305</c:v>
                </c:pt>
                <c:pt idx="1680">
                  <c:v>305.16666666666663</c:v>
                </c:pt>
                <c:pt idx="1681">
                  <c:v>305.33333333333331</c:v>
                </c:pt>
                <c:pt idx="1682">
                  <c:v>305.5</c:v>
                </c:pt>
                <c:pt idx="1683">
                  <c:v>305.66666666666663</c:v>
                </c:pt>
                <c:pt idx="1684">
                  <c:v>305.83333333333331</c:v>
                </c:pt>
                <c:pt idx="1685">
                  <c:v>306</c:v>
                </c:pt>
                <c:pt idx="1686">
                  <c:v>306.16666666666663</c:v>
                </c:pt>
                <c:pt idx="1687">
                  <c:v>306.33333333333331</c:v>
                </c:pt>
                <c:pt idx="1688">
                  <c:v>306.5</c:v>
                </c:pt>
                <c:pt idx="1689">
                  <c:v>306.66666666666663</c:v>
                </c:pt>
                <c:pt idx="1690">
                  <c:v>306.83333333333331</c:v>
                </c:pt>
                <c:pt idx="1691">
                  <c:v>307</c:v>
                </c:pt>
                <c:pt idx="1692">
                  <c:v>307.16666666666663</c:v>
                </c:pt>
                <c:pt idx="1693">
                  <c:v>307.33333333333331</c:v>
                </c:pt>
                <c:pt idx="1694">
                  <c:v>307.5</c:v>
                </c:pt>
                <c:pt idx="1695">
                  <c:v>307.66666666666663</c:v>
                </c:pt>
                <c:pt idx="1696">
                  <c:v>307.83333333333331</c:v>
                </c:pt>
                <c:pt idx="1697">
                  <c:v>308</c:v>
                </c:pt>
                <c:pt idx="1698">
                  <c:v>308.16666666666663</c:v>
                </c:pt>
                <c:pt idx="1699">
                  <c:v>308.33333333333331</c:v>
                </c:pt>
                <c:pt idx="1700">
                  <c:v>308.5</c:v>
                </c:pt>
                <c:pt idx="1701">
                  <c:v>308.66666666666663</c:v>
                </c:pt>
                <c:pt idx="1702">
                  <c:v>308.83333333333331</c:v>
                </c:pt>
                <c:pt idx="1703">
                  <c:v>309</c:v>
                </c:pt>
                <c:pt idx="1704">
                  <c:v>309.16666666666663</c:v>
                </c:pt>
                <c:pt idx="1705">
                  <c:v>309.33333333333331</c:v>
                </c:pt>
                <c:pt idx="1706">
                  <c:v>309.5</c:v>
                </c:pt>
                <c:pt idx="1707">
                  <c:v>309.66666666666663</c:v>
                </c:pt>
                <c:pt idx="1708">
                  <c:v>309.83333333333331</c:v>
                </c:pt>
                <c:pt idx="1709">
                  <c:v>310</c:v>
                </c:pt>
                <c:pt idx="1710">
                  <c:v>310.16666666666663</c:v>
                </c:pt>
                <c:pt idx="1711">
                  <c:v>310.33333333333331</c:v>
                </c:pt>
                <c:pt idx="1712">
                  <c:v>310.5</c:v>
                </c:pt>
                <c:pt idx="1713">
                  <c:v>310.66666666666663</c:v>
                </c:pt>
                <c:pt idx="1714">
                  <c:v>310.83333333333331</c:v>
                </c:pt>
                <c:pt idx="1715">
                  <c:v>311</c:v>
                </c:pt>
                <c:pt idx="1716">
                  <c:v>311.16666666666663</c:v>
                </c:pt>
                <c:pt idx="1717">
                  <c:v>311.33333333333331</c:v>
                </c:pt>
                <c:pt idx="1718">
                  <c:v>311.5</c:v>
                </c:pt>
                <c:pt idx="1719">
                  <c:v>311.66666666666663</c:v>
                </c:pt>
                <c:pt idx="1720">
                  <c:v>311.83333333333331</c:v>
                </c:pt>
                <c:pt idx="1721">
                  <c:v>312</c:v>
                </c:pt>
                <c:pt idx="1722">
                  <c:v>312.16666666666663</c:v>
                </c:pt>
                <c:pt idx="1723">
                  <c:v>312.33333333333331</c:v>
                </c:pt>
                <c:pt idx="1724">
                  <c:v>312.5</c:v>
                </c:pt>
                <c:pt idx="1725">
                  <c:v>312.66666666666663</c:v>
                </c:pt>
                <c:pt idx="1726">
                  <c:v>312.83333333333331</c:v>
                </c:pt>
                <c:pt idx="1727">
                  <c:v>313</c:v>
                </c:pt>
                <c:pt idx="1728">
                  <c:v>313.16666666666663</c:v>
                </c:pt>
                <c:pt idx="1729">
                  <c:v>313.33333333333331</c:v>
                </c:pt>
                <c:pt idx="1730">
                  <c:v>313.5</c:v>
                </c:pt>
                <c:pt idx="1731">
                  <c:v>313.66666666666663</c:v>
                </c:pt>
                <c:pt idx="1732">
                  <c:v>313.83333333333331</c:v>
                </c:pt>
                <c:pt idx="1733">
                  <c:v>314</c:v>
                </c:pt>
                <c:pt idx="1734">
                  <c:v>314.16666666666663</c:v>
                </c:pt>
                <c:pt idx="1735">
                  <c:v>314.33333333333331</c:v>
                </c:pt>
                <c:pt idx="1736">
                  <c:v>314.5</c:v>
                </c:pt>
                <c:pt idx="1737">
                  <c:v>314.66666666666663</c:v>
                </c:pt>
                <c:pt idx="1738">
                  <c:v>314.83333333333331</c:v>
                </c:pt>
                <c:pt idx="1739">
                  <c:v>315</c:v>
                </c:pt>
                <c:pt idx="1740">
                  <c:v>315.16666666666663</c:v>
                </c:pt>
                <c:pt idx="1741">
                  <c:v>315.33333333333331</c:v>
                </c:pt>
                <c:pt idx="1742">
                  <c:v>315.5</c:v>
                </c:pt>
                <c:pt idx="1743">
                  <c:v>315.66666666666663</c:v>
                </c:pt>
                <c:pt idx="1744">
                  <c:v>315.83333333333331</c:v>
                </c:pt>
                <c:pt idx="1745">
                  <c:v>316</c:v>
                </c:pt>
                <c:pt idx="1746">
                  <c:v>316.16666666666663</c:v>
                </c:pt>
                <c:pt idx="1747">
                  <c:v>316.33333333333331</c:v>
                </c:pt>
                <c:pt idx="1748">
                  <c:v>316.5</c:v>
                </c:pt>
                <c:pt idx="1749">
                  <c:v>316.66666666666663</c:v>
                </c:pt>
                <c:pt idx="1750">
                  <c:v>316.83333333333331</c:v>
                </c:pt>
                <c:pt idx="1751">
                  <c:v>317</c:v>
                </c:pt>
                <c:pt idx="1752">
                  <c:v>317.16666666666663</c:v>
                </c:pt>
                <c:pt idx="1753">
                  <c:v>317.33333333333331</c:v>
                </c:pt>
                <c:pt idx="1754">
                  <c:v>317.5</c:v>
                </c:pt>
                <c:pt idx="1755">
                  <c:v>317.66666666666663</c:v>
                </c:pt>
                <c:pt idx="1756">
                  <c:v>317.83333333333331</c:v>
                </c:pt>
                <c:pt idx="1757">
                  <c:v>318</c:v>
                </c:pt>
                <c:pt idx="1758">
                  <c:v>318.16666666666663</c:v>
                </c:pt>
                <c:pt idx="1759">
                  <c:v>318.33333333333331</c:v>
                </c:pt>
                <c:pt idx="1760">
                  <c:v>318.5</c:v>
                </c:pt>
                <c:pt idx="1761">
                  <c:v>318.66666666666663</c:v>
                </c:pt>
                <c:pt idx="1762">
                  <c:v>318.83333333333331</c:v>
                </c:pt>
                <c:pt idx="1763">
                  <c:v>319</c:v>
                </c:pt>
                <c:pt idx="1764">
                  <c:v>319.16666666666663</c:v>
                </c:pt>
                <c:pt idx="1765">
                  <c:v>319.33333333333331</c:v>
                </c:pt>
                <c:pt idx="1766">
                  <c:v>319.5</c:v>
                </c:pt>
                <c:pt idx="1767">
                  <c:v>319.66666666666663</c:v>
                </c:pt>
                <c:pt idx="1768">
                  <c:v>319.83333333333331</c:v>
                </c:pt>
                <c:pt idx="1769">
                  <c:v>320</c:v>
                </c:pt>
                <c:pt idx="1770">
                  <c:v>320.16666666666663</c:v>
                </c:pt>
                <c:pt idx="1771">
                  <c:v>320.33333333333331</c:v>
                </c:pt>
                <c:pt idx="1772">
                  <c:v>320.5</c:v>
                </c:pt>
                <c:pt idx="1773">
                  <c:v>320.66666666666663</c:v>
                </c:pt>
                <c:pt idx="1774">
                  <c:v>320.83333333333331</c:v>
                </c:pt>
                <c:pt idx="1775">
                  <c:v>321</c:v>
                </c:pt>
                <c:pt idx="1776">
                  <c:v>321.16666666666663</c:v>
                </c:pt>
                <c:pt idx="1777">
                  <c:v>321.33333333333331</c:v>
                </c:pt>
                <c:pt idx="1778">
                  <c:v>321.5</c:v>
                </c:pt>
                <c:pt idx="1779">
                  <c:v>321.66666666666663</c:v>
                </c:pt>
                <c:pt idx="1780">
                  <c:v>321.83333333333331</c:v>
                </c:pt>
                <c:pt idx="1781">
                  <c:v>322</c:v>
                </c:pt>
                <c:pt idx="1782">
                  <c:v>322.16666666666663</c:v>
                </c:pt>
                <c:pt idx="1783">
                  <c:v>322.33333333333331</c:v>
                </c:pt>
                <c:pt idx="1784">
                  <c:v>322.5</c:v>
                </c:pt>
                <c:pt idx="1785">
                  <c:v>322.66666666666663</c:v>
                </c:pt>
                <c:pt idx="1786">
                  <c:v>322.83333333333331</c:v>
                </c:pt>
                <c:pt idx="1787">
                  <c:v>323</c:v>
                </c:pt>
                <c:pt idx="1788">
                  <c:v>323.16666666666663</c:v>
                </c:pt>
                <c:pt idx="1789">
                  <c:v>323.33333333333331</c:v>
                </c:pt>
                <c:pt idx="1790">
                  <c:v>323.5</c:v>
                </c:pt>
                <c:pt idx="1791">
                  <c:v>323.66666666666663</c:v>
                </c:pt>
                <c:pt idx="1792">
                  <c:v>323.83333333333331</c:v>
                </c:pt>
                <c:pt idx="1793">
                  <c:v>324</c:v>
                </c:pt>
                <c:pt idx="1794">
                  <c:v>324.16666666666663</c:v>
                </c:pt>
                <c:pt idx="1795">
                  <c:v>324.33333333333331</c:v>
                </c:pt>
                <c:pt idx="1796">
                  <c:v>324.5</c:v>
                </c:pt>
                <c:pt idx="1797">
                  <c:v>324.66666666666663</c:v>
                </c:pt>
                <c:pt idx="1798">
                  <c:v>324.83333333333331</c:v>
                </c:pt>
                <c:pt idx="1799">
                  <c:v>325</c:v>
                </c:pt>
                <c:pt idx="1800">
                  <c:v>325.16666666666663</c:v>
                </c:pt>
                <c:pt idx="1801">
                  <c:v>325.33333333333331</c:v>
                </c:pt>
                <c:pt idx="1802">
                  <c:v>325.5</c:v>
                </c:pt>
                <c:pt idx="1803">
                  <c:v>325.66666666666663</c:v>
                </c:pt>
                <c:pt idx="1804">
                  <c:v>325.83333333333331</c:v>
                </c:pt>
                <c:pt idx="1805">
                  <c:v>326</c:v>
                </c:pt>
                <c:pt idx="1806">
                  <c:v>326.16666666666663</c:v>
                </c:pt>
                <c:pt idx="1807">
                  <c:v>326.33333333333331</c:v>
                </c:pt>
                <c:pt idx="1808">
                  <c:v>326.5</c:v>
                </c:pt>
                <c:pt idx="1809">
                  <c:v>326.66666666666663</c:v>
                </c:pt>
                <c:pt idx="1810">
                  <c:v>326.83333333333331</c:v>
                </c:pt>
                <c:pt idx="1811">
                  <c:v>327</c:v>
                </c:pt>
                <c:pt idx="1812">
                  <c:v>327.16666666666663</c:v>
                </c:pt>
                <c:pt idx="1813">
                  <c:v>327.33333333333331</c:v>
                </c:pt>
                <c:pt idx="1814">
                  <c:v>327.5</c:v>
                </c:pt>
                <c:pt idx="1815">
                  <c:v>327.66666666666663</c:v>
                </c:pt>
                <c:pt idx="1816">
                  <c:v>327.83333333333331</c:v>
                </c:pt>
                <c:pt idx="1817">
                  <c:v>328</c:v>
                </c:pt>
                <c:pt idx="1818">
                  <c:v>328.16666666666663</c:v>
                </c:pt>
                <c:pt idx="1819">
                  <c:v>328.33333333333331</c:v>
                </c:pt>
                <c:pt idx="1820">
                  <c:v>328.5</c:v>
                </c:pt>
                <c:pt idx="1821">
                  <c:v>328.66666666666663</c:v>
                </c:pt>
                <c:pt idx="1822">
                  <c:v>328.83333333333331</c:v>
                </c:pt>
                <c:pt idx="1823">
                  <c:v>329</c:v>
                </c:pt>
                <c:pt idx="1824">
                  <c:v>329.16666666666663</c:v>
                </c:pt>
                <c:pt idx="1825">
                  <c:v>329.33333333333331</c:v>
                </c:pt>
                <c:pt idx="1826">
                  <c:v>329.5</c:v>
                </c:pt>
                <c:pt idx="1827">
                  <c:v>329.66666666666663</c:v>
                </c:pt>
                <c:pt idx="1828">
                  <c:v>329.83333333333331</c:v>
                </c:pt>
                <c:pt idx="1829">
                  <c:v>330</c:v>
                </c:pt>
                <c:pt idx="1830">
                  <c:v>330.16666666666663</c:v>
                </c:pt>
                <c:pt idx="1831">
                  <c:v>330.33333333333331</c:v>
                </c:pt>
                <c:pt idx="1832">
                  <c:v>330.5</c:v>
                </c:pt>
                <c:pt idx="1833">
                  <c:v>330.66666666666663</c:v>
                </c:pt>
                <c:pt idx="1834">
                  <c:v>330.83333333333331</c:v>
                </c:pt>
                <c:pt idx="1835">
                  <c:v>331</c:v>
                </c:pt>
                <c:pt idx="1836">
                  <c:v>331.16666666666663</c:v>
                </c:pt>
                <c:pt idx="1837">
                  <c:v>331.33333333333331</c:v>
                </c:pt>
                <c:pt idx="1838">
                  <c:v>331.5</c:v>
                </c:pt>
                <c:pt idx="1839">
                  <c:v>331.66666666666663</c:v>
                </c:pt>
                <c:pt idx="1840">
                  <c:v>331.83333333333331</c:v>
                </c:pt>
                <c:pt idx="1841">
                  <c:v>332</c:v>
                </c:pt>
                <c:pt idx="1842">
                  <c:v>332.16666666666663</c:v>
                </c:pt>
                <c:pt idx="1843">
                  <c:v>332.33333333333331</c:v>
                </c:pt>
                <c:pt idx="1844">
                  <c:v>332.5</c:v>
                </c:pt>
                <c:pt idx="1845">
                  <c:v>332.66666666666663</c:v>
                </c:pt>
                <c:pt idx="1846">
                  <c:v>332.83333333333331</c:v>
                </c:pt>
                <c:pt idx="1847">
                  <c:v>333</c:v>
                </c:pt>
                <c:pt idx="1848">
                  <c:v>333.16666666666663</c:v>
                </c:pt>
                <c:pt idx="1849">
                  <c:v>333.33333333333331</c:v>
                </c:pt>
                <c:pt idx="1850">
                  <c:v>333.5</c:v>
                </c:pt>
                <c:pt idx="1851">
                  <c:v>333.66666666666663</c:v>
                </c:pt>
                <c:pt idx="1852">
                  <c:v>333.83333333333331</c:v>
                </c:pt>
                <c:pt idx="1853">
                  <c:v>334</c:v>
                </c:pt>
                <c:pt idx="1854">
                  <c:v>334.16666666666663</c:v>
                </c:pt>
                <c:pt idx="1855">
                  <c:v>334.33333333333331</c:v>
                </c:pt>
                <c:pt idx="1856">
                  <c:v>334.5</c:v>
                </c:pt>
                <c:pt idx="1857">
                  <c:v>334.66666666666663</c:v>
                </c:pt>
                <c:pt idx="1858">
                  <c:v>334.83333333333331</c:v>
                </c:pt>
                <c:pt idx="1859">
                  <c:v>335</c:v>
                </c:pt>
                <c:pt idx="1860">
                  <c:v>335.16666666666663</c:v>
                </c:pt>
                <c:pt idx="1861">
                  <c:v>335.33333333333331</c:v>
                </c:pt>
                <c:pt idx="1862">
                  <c:v>335.5</c:v>
                </c:pt>
                <c:pt idx="1863">
                  <c:v>335.66666666666663</c:v>
                </c:pt>
                <c:pt idx="1864">
                  <c:v>335.83333333333331</c:v>
                </c:pt>
                <c:pt idx="1865">
                  <c:v>336</c:v>
                </c:pt>
                <c:pt idx="1866">
                  <c:v>336.16666666666663</c:v>
                </c:pt>
                <c:pt idx="1867">
                  <c:v>336.33333333333331</c:v>
                </c:pt>
                <c:pt idx="1868">
                  <c:v>336.5</c:v>
                </c:pt>
                <c:pt idx="1869">
                  <c:v>336.66666666666663</c:v>
                </c:pt>
                <c:pt idx="1870">
                  <c:v>336.83333333333331</c:v>
                </c:pt>
                <c:pt idx="1871">
                  <c:v>337</c:v>
                </c:pt>
                <c:pt idx="1872">
                  <c:v>337.16666666666663</c:v>
                </c:pt>
                <c:pt idx="1873">
                  <c:v>337.33333333333331</c:v>
                </c:pt>
                <c:pt idx="1874">
                  <c:v>337.5</c:v>
                </c:pt>
                <c:pt idx="1875">
                  <c:v>337.66666666666663</c:v>
                </c:pt>
                <c:pt idx="1876">
                  <c:v>337.83333333333331</c:v>
                </c:pt>
                <c:pt idx="1877">
                  <c:v>338</c:v>
                </c:pt>
                <c:pt idx="1878">
                  <c:v>338.16666666666663</c:v>
                </c:pt>
                <c:pt idx="1879">
                  <c:v>338.33333333333331</c:v>
                </c:pt>
                <c:pt idx="1880">
                  <c:v>338.5</c:v>
                </c:pt>
                <c:pt idx="1881">
                  <c:v>338.66666666666663</c:v>
                </c:pt>
                <c:pt idx="1882">
                  <c:v>338.83333333333331</c:v>
                </c:pt>
                <c:pt idx="1883">
                  <c:v>339</c:v>
                </c:pt>
                <c:pt idx="1884">
                  <c:v>339.16666666666663</c:v>
                </c:pt>
                <c:pt idx="1885">
                  <c:v>339.33333333333331</c:v>
                </c:pt>
                <c:pt idx="1886">
                  <c:v>339.5</c:v>
                </c:pt>
                <c:pt idx="1887">
                  <c:v>339.66666666666663</c:v>
                </c:pt>
                <c:pt idx="1888">
                  <c:v>339.83333333333331</c:v>
                </c:pt>
                <c:pt idx="1889">
                  <c:v>340</c:v>
                </c:pt>
                <c:pt idx="1890">
                  <c:v>340.16666666666663</c:v>
                </c:pt>
                <c:pt idx="1891">
                  <c:v>340.33333333333331</c:v>
                </c:pt>
                <c:pt idx="1892">
                  <c:v>340.5</c:v>
                </c:pt>
                <c:pt idx="1893">
                  <c:v>340.66666666666663</c:v>
                </c:pt>
                <c:pt idx="1894">
                  <c:v>340.83333333333331</c:v>
                </c:pt>
                <c:pt idx="1895">
                  <c:v>341</c:v>
                </c:pt>
                <c:pt idx="1896">
                  <c:v>341.16666666666663</c:v>
                </c:pt>
                <c:pt idx="1897">
                  <c:v>341.33333333333331</c:v>
                </c:pt>
                <c:pt idx="1898">
                  <c:v>341.5</c:v>
                </c:pt>
                <c:pt idx="1899">
                  <c:v>341.66666666666663</c:v>
                </c:pt>
                <c:pt idx="1900">
                  <c:v>341.83333333333331</c:v>
                </c:pt>
                <c:pt idx="1901">
                  <c:v>342</c:v>
                </c:pt>
                <c:pt idx="1902">
                  <c:v>342.16666666666663</c:v>
                </c:pt>
                <c:pt idx="1903">
                  <c:v>342.33333333333331</c:v>
                </c:pt>
                <c:pt idx="1904">
                  <c:v>342.5</c:v>
                </c:pt>
                <c:pt idx="1905">
                  <c:v>342.66666666666663</c:v>
                </c:pt>
                <c:pt idx="1906">
                  <c:v>342.83333333333331</c:v>
                </c:pt>
                <c:pt idx="1907">
                  <c:v>343</c:v>
                </c:pt>
                <c:pt idx="1908">
                  <c:v>343.16666666666663</c:v>
                </c:pt>
                <c:pt idx="1909">
                  <c:v>343.33333333333331</c:v>
                </c:pt>
                <c:pt idx="1910">
                  <c:v>343.5</c:v>
                </c:pt>
                <c:pt idx="1911">
                  <c:v>343.66666666666663</c:v>
                </c:pt>
                <c:pt idx="1912">
                  <c:v>343.83333333333331</c:v>
                </c:pt>
                <c:pt idx="1913">
                  <c:v>344</c:v>
                </c:pt>
                <c:pt idx="1914">
                  <c:v>344.16666666666663</c:v>
                </c:pt>
                <c:pt idx="1915">
                  <c:v>344.33333333333331</c:v>
                </c:pt>
                <c:pt idx="1916">
                  <c:v>344.5</c:v>
                </c:pt>
                <c:pt idx="1917">
                  <c:v>344.66666666666663</c:v>
                </c:pt>
                <c:pt idx="1918">
                  <c:v>344.83333333333331</c:v>
                </c:pt>
                <c:pt idx="1919">
                  <c:v>345</c:v>
                </c:pt>
                <c:pt idx="1920">
                  <c:v>345.16666666666663</c:v>
                </c:pt>
                <c:pt idx="1921">
                  <c:v>345.33333333333331</c:v>
                </c:pt>
                <c:pt idx="1922">
                  <c:v>345.5</c:v>
                </c:pt>
                <c:pt idx="1923">
                  <c:v>345.66666666666663</c:v>
                </c:pt>
                <c:pt idx="1924">
                  <c:v>345.83333333333331</c:v>
                </c:pt>
                <c:pt idx="1925">
                  <c:v>346</c:v>
                </c:pt>
                <c:pt idx="1926">
                  <c:v>346.16666666666663</c:v>
                </c:pt>
                <c:pt idx="1927">
                  <c:v>346.33333333333331</c:v>
                </c:pt>
                <c:pt idx="1928">
                  <c:v>346.5</c:v>
                </c:pt>
                <c:pt idx="1929">
                  <c:v>346.66666666666663</c:v>
                </c:pt>
                <c:pt idx="1930">
                  <c:v>346.83333333333331</c:v>
                </c:pt>
                <c:pt idx="1931">
                  <c:v>347</c:v>
                </c:pt>
                <c:pt idx="1932">
                  <c:v>347.16666666666663</c:v>
                </c:pt>
                <c:pt idx="1933">
                  <c:v>347.33333333333331</c:v>
                </c:pt>
                <c:pt idx="1934">
                  <c:v>347.5</c:v>
                </c:pt>
                <c:pt idx="1935">
                  <c:v>347.66666666666663</c:v>
                </c:pt>
                <c:pt idx="1936">
                  <c:v>347.83333333333331</c:v>
                </c:pt>
                <c:pt idx="1937">
                  <c:v>348</c:v>
                </c:pt>
                <c:pt idx="1938">
                  <c:v>348.16666666666663</c:v>
                </c:pt>
                <c:pt idx="1939">
                  <c:v>348.33333333333331</c:v>
                </c:pt>
                <c:pt idx="1940">
                  <c:v>348.5</c:v>
                </c:pt>
                <c:pt idx="1941">
                  <c:v>348.66666666666663</c:v>
                </c:pt>
                <c:pt idx="1942">
                  <c:v>348.83333333333331</c:v>
                </c:pt>
                <c:pt idx="1943">
                  <c:v>349</c:v>
                </c:pt>
                <c:pt idx="1944">
                  <c:v>349.16666666666663</c:v>
                </c:pt>
                <c:pt idx="1945">
                  <c:v>349.33333333333331</c:v>
                </c:pt>
                <c:pt idx="1946">
                  <c:v>349.5</c:v>
                </c:pt>
                <c:pt idx="1947">
                  <c:v>349.66666666666663</c:v>
                </c:pt>
                <c:pt idx="1948">
                  <c:v>349.83333333333331</c:v>
                </c:pt>
                <c:pt idx="1949">
                  <c:v>350</c:v>
                </c:pt>
                <c:pt idx="1950">
                  <c:v>350.16666666666663</c:v>
                </c:pt>
                <c:pt idx="1951">
                  <c:v>350.33333333333331</c:v>
                </c:pt>
                <c:pt idx="1952">
                  <c:v>350.5</c:v>
                </c:pt>
                <c:pt idx="1953">
                  <c:v>350.66666666666663</c:v>
                </c:pt>
                <c:pt idx="1954">
                  <c:v>350.83333333333331</c:v>
                </c:pt>
                <c:pt idx="1955">
                  <c:v>351</c:v>
                </c:pt>
                <c:pt idx="1956">
                  <c:v>351.16666666666663</c:v>
                </c:pt>
                <c:pt idx="1957">
                  <c:v>351.33333333333331</c:v>
                </c:pt>
                <c:pt idx="1958">
                  <c:v>351.5</c:v>
                </c:pt>
                <c:pt idx="1959">
                  <c:v>351.66666666666663</c:v>
                </c:pt>
                <c:pt idx="1960">
                  <c:v>351.83333333333331</c:v>
                </c:pt>
                <c:pt idx="1961">
                  <c:v>352</c:v>
                </c:pt>
                <c:pt idx="1962">
                  <c:v>352.16666666666663</c:v>
                </c:pt>
                <c:pt idx="1963">
                  <c:v>352.33333333333331</c:v>
                </c:pt>
                <c:pt idx="1964">
                  <c:v>352.5</c:v>
                </c:pt>
                <c:pt idx="1965">
                  <c:v>352.66666666666663</c:v>
                </c:pt>
                <c:pt idx="1966">
                  <c:v>352.83333333333331</c:v>
                </c:pt>
                <c:pt idx="1967">
                  <c:v>353</c:v>
                </c:pt>
                <c:pt idx="1968">
                  <c:v>353.16666666666663</c:v>
                </c:pt>
                <c:pt idx="1969">
                  <c:v>353.33333333333331</c:v>
                </c:pt>
                <c:pt idx="1970">
                  <c:v>353.5</c:v>
                </c:pt>
                <c:pt idx="1971">
                  <c:v>353.66666666666663</c:v>
                </c:pt>
                <c:pt idx="1972">
                  <c:v>353.83333333333331</c:v>
                </c:pt>
                <c:pt idx="1973">
                  <c:v>354</c:v>
                </c:pt>
                <c:pt idx="1974">
                  <c:v>354.16666666666663</c:v>
                </c:pt>
                <c:pt idx="1975">
                  <c:v>354.33333333333331</c:v>
                </c:pt>
                <c:pt idx="1976">
                  <c:v>354.5</c:v>
                </c:pt>
                <c:pt idx="1977">
                  <c:v>354.66666666666663</c:v>
                </c:pt>
                <c:pt idx="1978">
                  <c:v>354.83333333333331</c:v>
                </c:pt>
                <c:pt idx="1979">
                  <c:v>355</c:v>
                </c:pt>
                <c:pt idx="1980">
                  <c:v>355.16666666666663</c:v>
                </c:pt>
                <c:pt idx="1981">
                  <c:v>355.33333333333331</c:v>
                </c:pt>
                <c:pt idx="1982">
                  <c:v>355.5</c:v>
                </c:pt>
                <c:pt idx="1983">
                  <c:v>355.66666666666663</c:v>
                </c:pt>
                <c:pt idx="1984">
                  <c:v>355.83333333333331</c:v>
                </c:pt>
                <c:pt idx="1985">
                  <c:v>356</c:v>
                </c:pt>
                <c:pt idx="1986">
                  <c:v>356.16666666666663</c:v>
                </c:pt>
                <c:pt idx="1987">
                  <c:v>356.33333333333331</c:v>
                </c:pt>
                <c:pt idx="1988">
                  <c:v>356.5</c:v>
                </c:pt>
                <c:pt idx="1989">
                  <c:v>356.66666666666663</c:v>
                </c:pt>
                <c:pt idx="1990">
                  <c:v>356.83333333333331</c:v>
                </c:pt>
                <c:pt idx="1991">
                  <c:v>357</c:v>
                </c:pt>
                <c:pt idx="1992">
                  <c:v>357.16666666666663</c:v>
                </c:pt>
                <c:pt idx="1993">
                  <c:v>357.33333333333331</c:v>
                </c:pt>
                <c:pt idx="1994">
                  <c:v>357.5</c:v>
                </c:pt>
                <c:pt idx="1995">
                  <c:v>357.66666666666663</c:v>
                </c:pt>
                <c:pt idx="1996">
                  <c:v>357.83333333333331</c:v>
                </c:pt>
                <c:pt idx="1997">
                  <c:v>358</c:v>
                </c:pt>
                <c:pt idx="1998">
                  <c:v>358.16666666666663</c:v>
                </c:pt>
                <c:pt idx="1999">
                  <c:v>358.33333333333331</c:v>
                </c:pt>
                <c:pt idx="2000">
                  <c:v>358.5</c:v>
                </c:pt>
                <c:pt idx="2001">
                  <c:v>358.66666666666663</c:v>
                </c:pt>
                <c:pt idx="2002">
                  <c:v>358.83333333333331</c:v>
                </c:pt>
                <c:pt idx="2003">
                  <c:v>359</c:v>
                </c:pt>
                <c:pt idx="2004">
                  <c:v>359.16666666666663</c:v>
                </c:pt>
                <c:pt idx="2005">
                  <c:v>359.33333333333331</c:v>
                </c:pt>
                <c:pt idx="2006">
                  <c:v>359.5</c:v>
                </c:pt>
                <c:pt idx="2007">
                  <c:v>359.66666666666663</c:v>
                </c:pt>
                <c:pt idx="2008">
                  <c:v>359.83333333333331</c:v>
                </c:pt>
                <c:pt idx="2009">
                  <c:v>360</c:v>
                </c:pt>
                <c:pt idx="2010">
                  <c:v>360.16666666666663</c:v>
                </c:pt>
                <c:pt idx="2011">
                  <c:v>360.33333333333331</c:v>
                </c:pt>
                <c:pt idx="2012">
                  <c:v>360.5</c:v>
                </c:pt>
                <c:pt idx="2013">
                  <c:v>360.66666666666663</c:v>
                </c:pt>
                <c:pt idx="2014">
                  <c:v>360.83333333333331</c:v>
                </c:pt>
                <c:pt idx="2015">
                  <c:v>361</c:v>
                </c:pt>
                <c:pt idx="2016">
                  <c:v>361.16666666666663</c:v>
                </c:pt>
                <c:pt idx="2017">
                  <c:v>361.33333333333331</c:v>
                </c:pt>
                <c:pt idx="2018">
                  <c:v>361.5</c:v>
                </c:pt>
                <c:pt idx="2019">
                  <c:v>361.66666666666663</c:v>
                </c:pt>
                <c:pt idx="2020">
                  <c:v>361.83333333333331</c:v>
                </c:pt>
                <c:pt idx="2021">
                  <c:v>362</c:v>
                </c:pt>
                <c:pt idx="2022">
                  <c:v>362.16666666666663</c:v>
                </c:pt>
                <c:pt idx="2023">
                  <c:v>362.33333333333331</c:v>
                </c:pt>
                <c:pt idx="2024">
                  <c:v>362.5</c:v>
                </c:pt>
                <c:pt idx="2025">
                  <c:v>362.66666666666663</c:v>
                </c:pt>
                <c:pt idx="2026">
                  <c:v>362.83333333333331</c:v>
                </c:pt>
                <c:pt idx="2027">
                  <c:v>363</c:v>
                </c:pt>
                <c:pt idx="2028">
                  <c:v>363.16666666666663</c:v>
                </c:pt>
                <c:pt idx="2029">
                  <c:v>363.33333333333331</c:v>
                </c:pt>
                <c:pt idx="2030">
                  <c:v>363.5</c:v>
                </c:pt>
                <c:pt idx="2031">
                  <c:v>363.66666666666663</c:v>
                </c:pt>
                <c:pt idx="2032">
                  <c:v>363.83333333333331</c:v>
                </c:pt>
                <c:pt idx="2033">
                  <c:v>364</c:v>
                </c:pt>
                <c:pt idx="2034">
                  <c:v>364.16666666666663</c:v>
                </c:pt>
                <c:pt idx="2035">
                  <c:v>364.33333333333331</c:v>
                </c:pt>
                <c:pt idx="2036">
                  <c:v>364.5</c:v>
                </c:pt>
                <c:pt idx="2037">
                  <c:v>364.66666666666663</c:v>
                </c:pt>
                <c:pt idx="2038">
                  <c:v>364.83333333333331</c:v>
                </c:pt>
                <c:pt idx="2039">
                  <c:v>365</c:v>
                </c:pt>
                <c:pt idx="2040">
                  <c:v>365.16666666666663</c:v>
                </c:pt>
                <c:pt idx="2041">
                  <c:v>365.33333333333331</c:v>
                </c:pt>
                <c:pt idx="2042">
                  <c:v>365.5</c:v>
                </c:pt>
                <c:pt idx="2043">
                  <c:v>365.66666666666663</c:v>
                </c:pt>
                <c:pt idx="2044">
                  <c:v>365.83333333333331</c:v>
                </c:pt>
                <c:pt idx="2045">
                  <c:v>366</c:v>
                </c:pt>
                <c:pt idx="2046">
                  <c:v>366.16666666666663</c:v>
                </c:pt>
                <c:pt idx="2047">
                  <c:v>366.33333333333331</c:v>
                </c:pt>
                <c:pt idx="2048">
                  <c:v>366.5</c:v>
                </c:pt>
                <c:pt idx="2049">
                  <c:v>366.66666666666663</c:v>
                </c:pt>
                <c:pt idx="2050">
                  <c:v>366.83333333333331</c:v>
                </c:pt>
                <c:pt idx="2051">
                  <c:v>367</c:v>
                </c:pt>
                <c:pt idx="2052">
                  <c:v>367.16666666666663</c:v>
                </c:pt>
                <c:pt idx="2053">
                  <c:v>367.33333333333331</c:v>
                </c:pt>
                <c:pt idx="2054">
                  <c:v>367.5</c:v>
                </c:pt>
                <c:pt idx="2055">
                  <c:v>367.66666666666663</c:v>
                </c:pt>
                <c:pt idx="2056">
                  <c:v>367.83333333333331</c:v>
                </c:pt>
                <c:pt idx="2057">
                  <c:v>368</c:v>
                </c:pt>
                <c:pt idx="2058">
                  <c:v>368.16666666666663</c:v>
                </c:pt>
                <c:pt idx="2059">
                  <c:v>368.33333333333331</c:v>
                </c:pt>
                <c:pt idx="2060">
                  <c:v>368.5</c:v>
                </c:pt>
                <c:pt idx="2061">
                  <c:v>368.66666666666663</c:v>
                </c:pt>
                <c:pt idx="2062">
                  <c:v>368.83333333333331</c:v>
                </c:pt>
                <c:pt idx="2063">
                  <c:v>369</c:v>
                </c:pt>
                <c:pt idx="2064">
                  <c:v>369.16666666666663</c:v>
                </c:pt>
                <c:pt idx="2065">
                  <c:v>369.33333333333331</c:v>
                </c:pt>
                <c:pt idx="2066">
                  <c:v>369.5</c:v>
                </c:pt>
                <c:pt idx="2067">
                  <c:v>369.66666666666663</c:v>
                </c:pt>
                <c:pt idx="2068">
                  <c:v>369.83333333333331</c:v>
                </c:pt>
                <c:pt idx="2069">
                  <c:v>370</c:v>
                </c:pt>
                <c:pt idx="2070">
                  <c:v>370.16666666666663</c:v>
                </c:pt>
                <c:pt idx="2071">
                  <c:v>370.33333333333331</c:v>
                </c:pt>
                <c:pt idx="2072">
                  <c:v>370.5</c:v>
                </c:pt>
                <c:pt idx="2073">
                  <c:v>370.66666666666663</c:v>
                </c:pt>
                <c:pt idx="2074">
                  <c:v>370.83333333333331</c:v>
                </c:pt>
                <c:pt idx="2075">
                  <c:v>371</c:v>
                </c:pt>
                <c:pt idx="2076">
                  <c:v>371.16666666666663</c:v>
                </c:pt>
                <c:pt idx="2077">
                  <c:v>371.33333333333331</c:v>
                </c:pt>
                <c:pt idx="2078">
                  <c:v>371.5</c:v>
                </c:pt>
                <c:pt idx="2079">
                  <c:v>371.66666666666663</c:v>
                </c:pt>
                <c:pt idx="2080">
                  <c:v>371.83333333333331</c:v>
                </c:pt>
                <c:pt idx="2081">
                  <c:v>372</c:v>
                </c:pt>
                <c:pt idx="2082">
                  <c:v>372.16666666666663</c:v>
                </c:pt>
                <c:pt idx="2083">
                  <c:v>372.33333333333331</c:v>
                </c:pt>
                <c:pt idx="2084">
                  <c:v>372.5</c:v>
                </c:pt>
                <c:pt idx="2085">
                  <c:v>372.66666666666663</c:v>
                </c:pt>
                <c:pt idx="2086">
                  <c:v>372.83333333333331</c:v>
                </c:pt>
                <c:pt idx="2087">
                  <c:v>373</c:v>
                </c:pt>
                <c:pt idx="2088">
                  <c:v>373.16666666666663</c:v>
                </c:pt>
                <c:pt idx="2089">
                  <c:v>373.33333333333331</c:v>
                </c:pt>
                <c:pt idx="2090">
                  <c:v>373.5</c:v>
                </c:pt>
                <c:pt idx="2091">
                  <c:v>373.66666666666663</c:v>
                </c:pt>
                <c:pt idx="2092">
                  <c:v>373.83333333333331</c:v>
                </c:pt>
                <c:pt idx="2093">
                  <c:v>374</c:v>
                </c:pt>
                <c:pt idx="2094">
                  <c:v>374.16666666666663</c:v>
                </c:pt>
                <c:pt idx="2095">
                  <c:v>374.33333333333331</c:v>
                </c:pt>
                <c:pt idx="2096">
                  <c:v>374.5</c:v>
                </c:pt>
                <c:pt idx="2097">
                  <c:v>374.66666666666663</c:v>
                </c:pt>
                <c:pt idx="2098">
                  <c:v>374.83333333333331</c:v>
                </c:pt>
                <c:pt idx="2099">
                  <c:v>375</c:v>
                </c:pt>
                <c:pt idx="2100">
                  <c:v>375.16666666666663</c:v>
                </c:pt>
                <c:pt idx="2101">
                  <c:v>375.33333333333331</c:v>
                </c:pt>
                <c:pt idx="2102">
                  <c:v>375.5</c:v>
                </c:pt>
                <c:pt idx="2103">
                  <c:v>375.66666666666663</c:v>
                </c:pt>
                <c:pt idx="2104">
                  <c:v>375.83333333333331</c:v>
                </c:pt>
                <c:pt idx="2105">
                  <c:v>376</c:v>
                </c:pt>
                <c:pt idx="2106">
                  <c:v>376.16666666666663</c:v>
                </c:pt>
                <c:pt idx="2107">
                  <c:v>376.33333333333331</c:v>
                </c:pt>
                <c:pt idx="2108">
                  <c:v>376.5</c:v>
                </c:pt>
                <c:pt idx="2109">
                  <c:v>376.66666666666663</c:v>
                </c:pt>
                <c:pt idx="2110">
                  <c:v>376.83333333333331</c:v>
                </c:pt>
                <c:pt idx="2111">
                  <c:v>377</c:v>
                </c:pt>
                <c:pt idx="2112">
                  <c:v>377.16666666666663</c:v>
                </c:pt>
                <c:pt idx="2113">
                  <c:v>377.33333333333331</c:v>
                </c:pt>
                <c:pt idx="2114">
                  <c:v>377.5</c:v>
                </c:pt>
                <c:pt idx="2115">
                  <c:v>377.66666666666663</c:v>
                </c:pt>
                <c:pt idx="2116">
                  <c:v>377.83333333333331</c:v>
                </c:pt>
                <c:pt idx="2117">
                  <c:v>378</c:v>
                </c:pt>
                <c:pt idx="2118">
                  <c:v>378.16666666666663</c:v>
                </c:pt>
                <c:pt idx="2119">
                  <c:v>378.33333333333331</c:v>
                </c:pt>
                <c:pt idx="2120">
                  <c:v>378.5</c:v>
                </c:pt>
                <c:pt idx="2121">
                  <c:v>378.66666666666663</c:v>
                </c:pt>
                <c:pt idx="2122">
                  <c:v>378.83333333333331</c:v>
                </c:pt>
                <c:pt idx="2123">
                  <c:v>379</c:v>
                </c:pt>
                <c:pt idx="2124">
                  <c:v>379.16666666666663</c:v>
                </c:pt>
                <c:pt idx="2125">
                  <c:v>379.33333333333331</c:v>
                </c:pt>
                <c:pt idx="2126">
                  <c:v>379.5</c:v>
                </c:pt>
                <c:pt idx="2127">
                  <c:v>379.66666666666663</c:v>
                </c:pt>
                <c:pt idx="2128">
                  <c:v>379.83333333333331</c:v>
                </c:pt>
                <c:pt idx="2129">
                  <c:v>380</c:v>
                </c:pt>
                <c:pt idx="2130">
                  <c:v>380.16666666666663</c:v>
                </c:pt>
                <c:pt idx="2131">
                  <c:v>380.33333333333331</c:v>
                </c:pt>
                <c:pt idx="2132">
                  <c:v>380.5</c:v>
                </c:pt>
                <c:pt idx="2133">
                  <c:v>380.66666666666663</c:v>
                </c:pt>
                <c:pt idx="2134">
                  <c:v>380.83333333333331</c:v>
                </c:pt>
                <c:pt idx="2135">
                  <c:v>381</c:v>
                </c:pt>
                <c:pt idx="2136">
                  <c:v>381.16666666666663</c:v>
                </c:pt>
                <c:pt idx="2137">
                  <c:v>381.33333333333331</c:v>
                </c:pt>
                <c:pt idx="2138">
                  <c:v>381.5</c:v>
                </c:pt>
                <c:pt idx="2139">
                  <c:v>381.66666666666663</c:v>
                </c:pt>
                <c:pt idx="2140">
                  <c:v>381.83333333333331</c:v>
                </c:pt>
                <c:pt idx="2141">
                  <c:v>382</c:v>
                </c:pt>
                <c:pt idx="2142">
                  <c:v>382.16666666666663</c:v>
                </c:pt>
                <c:pt idx="2143">
                  <c:v>382.33333333333331</c:v>
                </c:pt>
                <c:pt idx="2144">
                  <c:v>382.5</c:v>
                </c:pt>
                <c:pt idx="2145">
                  <c:v>382.66666666666663</c:v>
                </c:pt>
                <c:pt idx="2146">
                  <c:v>382.83333333333331</c:v>
                </c:pt>
                <c:pt idx="2147">
                  <c:v>383</c:v>
                </c:pt>
                <c:pt idx="2148">
                  <c:v>383.16666666666663</c:v>
                </c:pt>
                <c:pt idx="2149">
                  <c:v>383.33333333333331</c:v>
                </c:pt>
                <c:pt idx="2150">
                  <c:v>383.5</c:v>
                </c:pt>
                <c:pt idx="2151">
                  <c:v>383.66666666666663</c:v>
                </c:pt>
                <c:pt idx="2152">
                  <c:v>383.83333333333331</c:v>
                </c:pt>
                <c:pt idx="2153">
                  <c:v>384</c:v>
                </c:pt>
                <c:pt idx="2154">
                  <c:v>384.16666666666663</c:v>
                </c:pt>
                <c:pt idx="2155">
                  <c:v>384.33333333333331</c:v>
                </c:pt>
                <c:pt idx="2156">
                  <c:v>384.5</c:v>
                </c:pt>
                <c:pt idx="2157">
                  <c:v>384.66666666666663</c:v>
                </c:pt>
                <c:pt idx="2158">
                  <c:v>384.83333333333331</c:v>
                </c:pt>
                <c:pt idx="2159">
                  <c:v>385</c:v>
                </c:pt>
                <c:pt idx="2160">
                  <c:v>385.16666666666663</c:v>
                </c:pt>
                <c:pt idx="2161">
                  <c:v>385.33333333333331</c:v>
                </c:pt>
                <c:pt idx="2162">
                  <c:v>385.5</c:v>
                </c:pt>
                <c:pt idx="2163">
                  <c:v>385.66666666666663</c:v>
                </c:pt>
                <c:pt idx="2164">
                  <c:v>385.83333333333331</c:v>
                </c:pt>
                <c:pt idx="2165">
                  <c:v>386</c:v>
                </c:pt>
                <c:pt idx="2166">
                  <c:v>386.16666666666663</c:v>
                </c:pt>
                <c:pt idx="2167">
                  <c:v>386.33333333333331</c:v>
                </c:pt>
                <c:pt idx="2168">
                  <c:v>386.5</c:v>
                </c:pt>
                <c:pt idx="2169">
                  <c:v>386.66666666666663</c:v>
                </c:pt>
                <c:pt idx="2170">
                  <c:v>386.83333333333331</c:v>
                </c:pt>
                <c:pt idx="2171">
                  <c:v>387</c:v>
                </c:pt>
                <c:pt idx="2172">
                  <c:v>387.16666666666663</c:v>
                </c:pt>
                <c:pt idx="2173">
                  <c:v>387.33333333333331</c:v>
                </c:pt>
                <c:pt idx="2174">
                  <c:v>387.5</c:v>
                </c:pt>
                <c:pt idx="2175">
                  <c:v>387.66666666666663</c:v>
                </c:pt>
                <c:pt idx="2176">
                  <c:v>387.83333333333331</c:v>
                </c:pt>
                <c:pt idx="2177">
                  <c:v>388</c:v>
                </c:pt>
                <c:pt idx="2178">
                  <c:v>388.16666666666663</c:v>
                </c:pt>
                <c:pt idx="2179">
                  <c:v>388.33333333333331</c:v>
                </c:pt>
                <c:pt idx="2180">
                  <c:v>388.5</c:v>
                </c:pt>
                <c:pt idx="2181">
                  <c:v>388.66666666666663</c:v>
                </c:pt>
                <c:pt idx="2182">
                  <c:v>388.83333333333331</c:v>
                </c:pt>
                <c:pt idx="2183">
                  <c:v>389</c:v>
                </c:pt>
                <c:pt idx="2184">
                  <c:v>389.16666666666663</c:v>
                </c:pt>
                <c:pt idx="2185">
                  <c:v>389.33333333333331</c:v>
                </c:pt>
                <c:pt idx="2186">
                  <c:v>389.5</c:v>
                </c:pt>
                <c:pt idx="2187">
                  <c:v>389.66666666666663</c:v>
                </c:pt>
                <c:pt idx="2188">
                  <c:v>389.83333333333331</c:v>
                </c:pt>
                <c:pt idx="2189">
                  <c:v>390</c:v>
                </c:pt>
                <c:pt idx="2190">
                  <c:v>390.16666666666663</c:v>
                </c:pt>
                <c:pt idx="2191">
                  <c:v>390.33333333333331</c:v>
                </c:pt>
                <c:pt idx="2192">
                  <c:v>390.5</c:v>
                </c:pt>
                <c:pt idx="2193">
                  <c:v>390.66666666666663</c:v>
                </c:pt>
                <c:pt idx="2194">
                  <c:v>390.83333333333331</c:v>
                </c:pt>
                <c:pt idx="2195">
                  <c:v>391</c:v>
                </c:pt>
                <c:pt idx="2196">
                  <c:v>391.16666666666663</c:v>
                </c:pt>
                <c:pt idx="2197">
                  <c:v>391.33333333333331</c:v>
                </c:pt>
                <c:pt idx="2198">
                  <c:v>391.5</c:v>
                </c:pt>
                <c:pt idx="2199">
                  <c:v>391.66666666666663</c:v>
                </c:pt>
                <c:pt idx="2200">
                  <c:v>391.83333333333331</c:v>
                </c:pt>
                <c:pt idx="2201">
                  <c:v>392</c:v>
                </c:pt>
                <c:pt idx="2202">
                  <c:v>392.16666666666663</c:v>
                </c:pt>
                <c:pt idx="2203">
                  <c:v>392.33333333333331</c:v>
                </c:pt>
                <c:pt idx="2204">
                  <c:v>392.5</c:v>
                </c:pt>
                <c:pt idx="2205">
                  <c:v>392.66666666666663</c:v>
                </c:pt>
                <c:pt idx="2206">
                  <c:v>392.83333333333331</c:v>
                </c:pt>
                <c:pt idx="2207">
                  <c:v>393</c:v>
                </c:pt>
                <c:pt idx="2208">
                  <c:v>393.16666666666663</c:v>
                </c:pt>
                <c:pt idx="2209">
                  <c:v>393.33333333333331</c:v>
                </c:pt>
                <c:pt idx="2210">
                  <c:v>393.5</c:v>
                </c:pt>
                <c:pt idx="2211">
                  <c:v>393.66666666666663</c:v>
                </c:pt>
                <c:pt idx="2212">
                  <c:v>393.83333333333331</c:v>
                </c:pt>
                <c:pt idx="2213">
                  <c:v>394</c:v>
                </c:pt>
                <c:pt idx="2214">
                  <c:v>394.16666666666663</c:v>
                </c:pt>
                <c:pt idx="2215">
                  <c:v>394.33333333333331</c:v>
                </c:pt>
                <c:pt idx="2216">
                  <c:v>394.5</c:v>
                </c:pt>
                <c:pt idx="2217">
                  <c:v>394.66666666666663</c:v>
                </c:pt>
                <c:pt idx="2218">
                  <c:v>394.83333333333331</c:v>
                </c:pt>
                <c:pt idx="2219">
                  <c:v>395</c:v>
                </c:pt>
                <c:pt idx="2220">
                  <c:v>395.16666666666663</c:v>
                </c:pt>
                <c:pt idx="2221">
                  <c:v>395.33333333333331</c:v>
                </c:pt>
                <c:pt idx="2222">
                  <c:v>395.5</c:v>
                </c:pt>
                <c:pt idx="2223">
                  <c:v>395.66666666666663</c:v>
                </c:pt>
                <c:pt idx="2224">
                  <c:v>395.83333333333331</c:v>
                </c:pt>
                <c:pt idx="2225">
                  <c:v>396</c:v>
                </c:pt>
                <c:pt idx="2226">
                  <c:v>396.16666666666663</c:v>
                </c:pt>
                <c:pt idx="2227">
                  <c:v>396.33333333333331</c:v>
                </c:pt>
                <c:pt idx="2228">
                  <c:v>396.5</c:v>
                </c:pt>
                <c:pt idx="2229">
                  <c:v>396.66666666666663</c:v>
                </c:pt>
                <c:pt idx="2230">
                  <c:v>396.83333333333331</c:v>
                </c:pt>
                <c:pt idx="2231">
                  <c:v>397</c:v>
                </c:pt>
                <c:pt idx="2232">
                  <c:v>397.16666666666663</c:v>
                </c:pt>
                <c:pt idx="2233">
                  <c:v>397.33333333333331</c:v>
                </c:pt>
                <c:pt idx="2234">
                  <c:v>397.5</c:v>
                </c:pt>
                <c:pt idx="2235">
                  <c:v>397.66666666666663</c:v>
                </c:pt>
                <c:pt idx="2236">
                  <c:v>397.83333333333331</c:v>
                </c:pt>
                <c:pt idx="2237">
                  <c:v>398</c:v>
                </c:pt>
                <c:pt idx="2238">
                  <c:v>398.16666666666663</c:v>
                </c:pt>
                <c:pt idx="2239">
                  <c:v>398.33333333333331</c:v>
                </c:pt>
                <c:pt idx="2240">
                  <c:v>398.5</c:v>
                </c:pt>
                <c:pt idx="2241">
                  <c:v>398.66666666666663</c:v>
                </c:pt>
                <c:pt idx="2242">
                  <c:v>398.83333333333331</c:v>
                </c:pt>
                <c:pt idx="2243">
                  <c:v>399</c:v>
                </c:pt>
                <c:pt idx="2244">
                  <c:v>399.16666666666663</c:v>
                </c:pt>
                <c:pt idx="2245">
                  <c:v>399.33333333333331</c:v>
                </c:pt>
                <c:pt idx="2246">
                  <c:v>399.5</c:v>
                </c:pt>
                <c:pt idx="2247">
                  <c:v>399.66666666666663</c:v>
                </c:pt>
                <c:pt idx="2248">
                  <c:v>399.83333333333331</c:v>
                </c:pt>
                <c:pt idx="2249">
                  <c:v>400</c:v>
                </c:pt>
                <c:pt idx="2250">
                  <c:v>400.16666666666663</c:v>
                </c:pt>
                <c:pt idx="2251">
                  <c:v>400.33333333333331</c:v>
                </c:pt>
                <c:pt idx="2252">
                  <c:v>400.5</c:v>
                </c:pt>
                <c:pt idx="2253">
                  <c:v>400.66666666666663</c:v>
                </c:pt>
                <c:pt idx="2254">
                  <c:v>400.83333333333331</c:v>
                </c:pt>
                <c:pt idx="2255">
                  <c:v>401</c:v>
                </c:pt>
                <c:pt idx="2256">
                  <c:v>401.16666666666663</c:v>
                </c:pt>
                <c:pt idx="2257">
                  <c:v>401.33333333333331</c:v>
                </c:pt>
                <c:pt idx="2258">
                  <c:v>401.5</c:v>
                </c:pt>
                <c:pt idx="2259">
                  <c:v>401.66666666666663</c:v>
                </c:pt>
                <c:pt idx="2260">
                  <c:v>401.83333333333331</c:v>
                </c:pt>
                <c:pt idx="2261">
                  <c:v>402</c:v>
                </c:pt>
                <c:pt idx="2262">
                  <c:v>402.16666666666663</c:v>
                </c:pt>
                <c:pt idx="2263">
                  <c:v>402.33333333333331</c:v>
                </c:pt>
                <c:pt idx="2264">
                  <c:v>402.5</c:v>
                </c:pt>
                <c:pt idx="2265">
                  <c:v>402.66666666666663</c:v>
                </c:pt>
                <c:pt idx="2266">
                  <c:v>402.83333333333331</c:v>
                </c:pt>
                <c:pt idx="2267">
                  <c:v>403</c:v>
                </c:pt>
                <c:pt idx="2268">
                  <c:v>403.16666666666663</c:v>
                </c:pt>
                <c:pt idx="2269">
                  <c:v>403.33333333333331</c:v>
                </c:pt>
                <c:pt idx="2270">
                  <c:v>403.5</c:v>
                </c:pt>
                <c:pt idx="2271">
                  <c:v>403.66666666666663</c:v>
                </c:pt>
                <c:pt idx="2272">
                  <c:v>403.83333333333331</c:v>
                </c:pt>
                <c:pt idx="2273">
                  <c:v>404</c:v>
                </c:pt>
                <c:pt idx="2274">
                  <c:v>404.16666666666663</c:v>
                </c:pt>
                <c:pt idx="2275">
                  <c:v>404.33333333333331</c:v>
                </c:pt>
                <c:pt idx="2276">
                  <c:v>404.5</c:v>
                </c:pt>
                <c:pt idx="2277">
                  <c:v>404.66666666666663</c:v>
                </c:pt>
                <c:pt idx="2278">
                  <c:v>404.83333333333331</c:v>
                </c:pt>
                <c:pt idx="2279">
                  <c:v>405</c:v>
                </c:pt>
                <c:pt idx="2280">
                  <c:v>405.16666666666663</c:v>
                </c:pt>
                <c:pt idx="2281">
                  <c:v>405.33333333333331</c:v>
                </c:pt>
                <c:pt idx="2282">
                  <c:v>405.5</c:v>
                </c:pt>
                <c:pt idx="2283">
                  <c:v>405.66666666666663</c:v>
                </c:pt>
                <c:pt idx="2284">
                  <c:v>405.83333333333331</c:v>
                </c:pt>
                <c:pt idx="2285">
                  <c:v>406</c:v>
                </c:pt>
                <c:pt idx="2286">
                  <c:v>406.16666666666663</c:v>
                </c:pt>
                <c:pt idx="2287">
                  <c:v>406.33333333333331</c:v>
                </c:pt>
                <c:pt idx="2288">
                  <c:v>406.5</c:v>
                </c:pt>
                <c:pt idx="2289">
                  <c:v>406.66666666666663</c:v>
                </c:pt>
                <c:pt idx="2290">
                  <c:v>406.83333333333331</c:v>
                </c:pt>
                <c:pt idx="2291">
                  <c:v>407</c:v>
                </c:pt>
                <c:pt idx="2292">
                  <c:v>407.16666666666663</c:v>
                </c:pt>
                <c:pt idx="2293">
                  <c:v>407.33333333333331</c:v>
                </c:pt>
                <c:pt idx="2294">
                  <c:v>407.5</c:v>
                </c:pt>
                <c:pt idx="2295">
                  <c:v>407.66666666666663</c:v>
                </c:pt>
                <c:pt idx="2296">
                  <c:v>407.83333333333331</c:v>
                </c:pt>
                <c:pt idx="2297">
                  <c:v>408</c:v>
                </c:pt>
                <c:pt idx="2298">
                  <c:v>408.16666666666663</c:v>
                </c:pt>
                <c:pt idx="2299">
                  <c:v>408.33333333333331</c:v>
                </c:pt>
                <c:pt idx="2300">
                  <c:v>408.5</c:v>
                </c:pt>
                <c:pt idx="2301">
                  <c:v>408.66666666666663</c:v>
                </c:pt>
                <c:pt idx="2302">
                  <c:v>408.83333333333331</c:v>
                </c:pt>
                <c:pt idx="2303">
                  <c:v>409</c:v>
                </c:pt>
                <c:pt idx="2304">
                  <c:v>409.16666666666663</c:v>
                </c:pt>
                <c:pt idx="2305">
                  <c:v>409.33333333333331</c:v>
                </c:pt>
                <c:pt idx="2306">
                  <c:v>409.5</c:v>
                </c:pt>
                <c:pt idx="2307">
                  <c:v>409.66666666666663</c:v>
                </c:pt>
                <c:pt idx="2308">
                  <c:v>409.83333333333331</c:v>
                </c:pt>
                <c:pt idx="2309">
                  <c:v>410</c:v>
                </c:pt>
                <c:pt idx="2310">
                  <c:v>410.16666666666663</c:v>
                </c:pt>
                <c:pt idx="2311">
                  <c:v>410.33333333333331</c:v>
                </c:pt>
                <c:pt idx="2312">
                  <c:v>410.5</c:v>
                </c:pt>
                <c:pt idx="2313">
                  <c:v>410.66666666666663</c:v>
                </c:pt>
                <c:pt idx="2314">
                  <c:v>410.83333333333331</c:v>
                </c:pt>
                <c:pt idx="2315">
                  <c:v>411</c:v>
                </c:pt>
                <c:pt idx="2316">
                  <c:v>411.16666666666663</c:v>
                </c:pt>
                <c:pt idx="2317">
                  <c:v>411.33333333333331</c:v>
                </c:pt>
                <c:pt idx="2318">
                  <c:v>411.5</c:v>
                </c:pt>
                <c:pt idx="2319">
                  <c:v>411.66666666666663</c:v>
                </c:pt>
                <c:pt idx="2320">
                  <c:v>411.83333333333331</c:v>
                </c:pt>
                <c:pt idx="2321">
                  <c:v>412</c:v>
                </c:pt>
                <c:pt idx="2322">
                  <c:v>412.16666666666663</c:v>
                </c:pt>
                <c:pt idx="2323">
                  <c:v>412.33333333333331</c:v>
                </c:pt>
                <c:pt idx="2324">
                  <c:v>412.5</c:v>
                </c:pt>
                <c:pt idx="2325">
                  <c:v>412.66666666666663</c:v>
                </c:pt>
                <c:pt idx="2326">
                  <c:v>412.83333333333331</c:v>
                </c:pt>
                <c:pt idx="2327">
                  <c:v>413</c:v>
                </c:pt>
                <c:pt idx="2328">
                  <c:v>413.16666666666663</c:v>
                </c:pt>
                <c:pt idx="2329">
                  <c:v>413.33333333333331</c:v>
                </c:pt>
                <c:pt idx="2330">
                  <c:v>413.5</c:v>
                </c:pt>
                <c:pt idx="2331">
                  <c:v>413.66666666666663</c:v>
                </c:pt>
                <c:pt idx="2332">
                  <c:v>413.83333333333331</c:v>
                </c:pt>
                <c:pt idx="2333">
                  <c:v>414</c:v>
                </c:pt>
                <c:pt idx="2334">
                  <c:v>414.16666666666663</c:v>
                </c:pt>
                <c:pt idx="2335">
                  <c:v>414.33333333333331</c:v>
                </c:pt>
                <c:pt idx="2336">
                  <c:v>414.5</c:v>
                </c:pt>
                <c:pt idx="2337">
                  <c:v>414.66666666666663</c:v>
                </c:pt>
                <c:pt idx="2338">
                  <c:v>414.83333333333331</c:v>
                </c:pt>
                <c:pt idx="2339">
                  <c:v>415</c:v>
                </c:pt>
                <c:pt idx="2340">
                  <c:v>415.16666666666663</c:v>
                </c:pt>
                <c:pt idx="2341">
                  <c:v>415.33333333333331</c:v>
                </c:pt>
                <c:pt idx="2342">
                  <c:v>415.5</c:v>
                </c:pt>
                <c:pt idx="2343">
                  <c:v>415.66666666666663</c:v>
                </c:pt>
                <c:pt idx="2344">
                  <c:v>415.83333333333331</c:v>
                </c:pt>
                <c:pt idx="2345">
                  <c:v>416</c:v>
                </c:pt>
                <c:pt idx="2346">
                  <c:v>416.16666666666663</c:v>
                </c:pt>
                <c:pt idx="2347">
                  <c:v>416.33333333333331</c:v>
                </c:pt>
                <c:pt idx="2348">
                  <c:v>416.5</c:v>
                </c:pt>
                <c:pt idx="2349">
                  <c:v>416.66666666666663</c:v>
                </c:pt>
                <c:pt idx="2350">
                  <c:v>416.83333333333331</c:v>
                </c:pt>
                <c:pt idx="2351">
                  <c:v>417</c:v>
                </c:pt>
                <c:pt idx="2352">
                  <c:v>417.16666666666663</c:v>
                </c:pt>
                <c:pt idx="2353">
                  <c:v>417.33333333333331</c:v>
                </c:pt>
                <c:pt idx="2354">
                  <c:v>417.5</c:v>
                </c:pt>
                <c:pt idx="2355">
                  <c:v>417.66666666666663</c:v>
                </c:pt>
                <c:pt idx="2356">
                  <c:v>417.83333333333331</c:v>
                </c:pt>
                <c:pt idx="2357">
                  <c:v>418</c:v>
                </c:pt>
                <c:pt idx="2358">
                  <c:v>418.16666666666663</c:v>
                </c:pt>
                <c:pt idx="2359">
                  <c:v>418.33333333333331</c:v>
                </c:pt>
                <c:pt idx="2360">
                  <c:v>418.5</c:v>
                </c:pt>
                <c:pt idx="2361">
                  <c:v>418.66666666666663</c:v>
                </c:pt>
                <c:pt idx="2362">
                  <c:v>418.83333333333331</c:v>
                </c:pt>
                <c:pt idx="2363">
                  <c:v>419</c:v>
                </c:pt>
                <c:pt idx="2364">
                  <c:v>419.16666666666663</c:v>
                </c:pt>
                <c:pt idx="2365">
                  <c:v>419.33333333333331</c:v>
                </c:pt>
                <c:pt idx="2366">
                  <c:v>419.5</c:v>
                </c:pt>
                <c:pt idx="2367">
                  <c:v>419.66666666666663</c:v>
                </c:pt>
                <c:pt idx="2368">
                  <c:v>419.83333333333331</c:v>
                </c:pt>
                <c:pt idx="2369">
                  <c:v>420</c:v>
                </c:pt>
                <c:pt idx="2370">
                  <c:v>420.16666666666663</c:v>
                </c:pt>
                <c:pt idx="2371">
                  <c:v>420.33333333333331</c:v>
                </c:pt>
                <c:pt idx="2372">
                  <c:v>420.5</c:v>
                </c:pt>
                <c:pt idx="2373">
                  <c:v>420.66666666666663</c:v>
                </c:pt>
                <c:pt idx="2374">
                  <c:v>420.83333333333331</c:v>
                </c:pt>
                <c:pt idx="2375">
                  <c:v>421</c:v>
                </c:pt>
                <c:pt idx="2376">
                  <c:v>421.16666666666663</c:v>
                </c:pt>
                <c:pt idx="2377">
                  <c:v>421.33333333333331</c:v>
                </c:pt>
                <c:pt idx="2378">
                  <c:v>421.5</c:v>
                </c:pt>
                <c:pt idx="2379">
                  <c:v>421.66666666666663</c:v>
                </c:pt>
                <c:pt idx="2380">
                  <c:v>421.83333333333331</c:v>
                </c:pt>
                <c:pt idx="2381">
                  <c:v>422</c:v>
                </c:pt>
                <c:pt idx="2382">
                  <c:v>422.16666666666663</c:v>
                </c:pt>
                <c:pt idx="2383">
                  <c:v>422.33333333333331</c:v>
                </c:pt>
                <c:pt idx="2384">
                  <c:v>422.5</c:v>
                </c:pt>
                <c:pt idx="2385">
                  <c:v>422.66666666666663</c:v>
                </c:pt>
                <c:pt idx="2386">
                  <c:v>422.83333333333331</c:v>
                </c:pt>
                <c:pt idx="2387">
                  <c:v>423</c:v>
                </c:pt>
                <c:pt idx="2388">
                  <c:v>423.16666666666663</c:v>
                </c:pt>
                <c:pt idx="2389">
                  <c:v>423.33333333333331</c:v>
                </c:pt>
                <c:pt idx="2390">
                  <c:v>423.5</c:v>
                </c:pt>
                <c:pt idx="2391">
                  <c:v>423.66666666666663</c:v>
                </c:pt>
                <c:pt idx="2392">
                  <c:v>423.83333333333331</c:v>
                </c:pt>
                <c:pt idx="2393">
                  <c:v>424</c:v>
                </c:pt>
                <c:pt idx="2394">
                  <c:v>424.16666666666663</c:v>
                </c:pt>
                <c:pt idx="2395">
                  <c:v>424.33333333333331</c:v>
                </c:pt>
                <c:pt idx="2396">
                  <c:v>424.5</c:v>
                </c:pt>
                <c:pt idx="2397">
                  <c:v>424.66666666666663</c:v>
                </c:pt>
                <c:pt idx="2398">
                  <c:v>424.83333333333331</c:v>
                </c:pt>
                <c:pt idx="2399">
                  <c:v>425</c:v>
                </c:pt>
                <c:pt idx="2400">
                  <c:v>425.16666666666663</c:v>
                </c:pt>
                <c:pt idx="2401">
                  <c:v>425.33333333333331</c:v>
                </c:pt>
                <c:pt idx="2402">
                  <c:v>425.5</c:v>
                </c:pt>
                <c:pt idx="2403">
                  <c:v>425.66666666666663</c:v>
                </c:pt>
                <c:pt idx="2404">
                  <c:v>425.83333333333331</c:v>
                </c:pt>
                <c:pt idx="2405">
                  <c:v>426</c:v>
                </c:pt>
                <c:pt idx="2406">
                  <c:v>426.16666666666663</c:v>
                </c:pt>
                <c:pt idx="2407">
                  <c:v>426.33333333333331</c:v>
                </c:pt>
                <c:pt idx="2408">
                  <c:v>426.5</c:v>
                </c:pt>
                <c:pt idx="2409">
                  <c:v>426.66666666666663</c:v>
                </c:pt>
                <c:pt idx="2410">
                  <c:v>426.83333333333331</c:v>
                </c:pt>
                <c:pt idx="2411">
                  <c:v>427</c:v>
                </c:pt>
                <c:pt idx="2412">
                  <c:v>427.16666666666663</c:v>
                </c:pt>
                <c:pt idx="2413">
                  <c:v>427.33333333333331</c:v>
                </c:pt>
                <c:pt idx="2414">
                  <c:v>427.5</c:v>
                </c:pt>
                <c:pt idx="2415">
                  <c:v>427.66666666666663</c:v>
                </c:pt>
                <c:pt idx="2416">
                  <c:v>427.83333333333331</c:v>
                </c:pt>
                <c:pt idx="2417">
                  <c:v>428</c:v>
                </c:pt>
                <c:pt idx="2418">
                  <c:v>428.16666666666663</c:v>
                </c:pt>
                <c:pt idx="2419">
                  <c:v>428.33333333333331</c:v>
                </c:pt>
                <c:pt idx="2420">
                  <c:v>428.5</c:v>
                </c:pt>
                <c:pt idx="2421">
                  <c:v>428.66666666666663</c:v>
                </c:pt>
                <c:pt idx="2422">
                  <c:v>428.83333333333331</c:v>
                </c:pt>
                <c:pt idx="2423">
                  <c:v>429</c:v>
                </c:pt>
                <c:pt idx="2424">
                  <c:v>429.16666666666663</c:v>
                </c:pt>
                <c:pt idx="2425">
                  <c:v>429.33333333333331</c:v>
                </c:pt>
                <c:pt idx="2426">
                  <c:v>429.5</c:v>
                </c:pt>
                <c:pt idx="2427">
                  <c:v>429.66666666666663</c:v>
                </c:pt>
                <c:pt idx="2428">
                  <c:v>429.83333333333331</c:v>
                </c:pt>
                <c:pt idx="2429">
                  <c:v>430</c:v>
                </c:pt>
                <c:pt idx="2430">
                  <c:v>430.16666666666663</c:v>
                </c:pt>
                <c:pt idx="2431">
                  <c:v>430.33333333333331</c:v>
                </c:pt>
                <c:pt idx="2432">
                  <c:v>430.5</c:v>
                </c:pt>
                <c:pt idx="2433">
                  <c:v>430.66666666666663</c:v>
                </c:pt>
                <c:pt idx="2434">
                  <c:v>430.83333333333331</c:v>
                </c:pt>
                <c:pt idx="2435">
                  <c:v>431</c:v>
                </c:pt>
                <c:pt idx="2436">
                  <c:v>431.16666666666663</c:v>
                </c:pt>
                <c:pt idx="2437">
                  <c:v>431.33333333333331</c:v>
                </c:pt>
                <c:pt idx="2438">
                  <c:v>431.5</c:v>
                </c:pt>
                <c:pt idx="2439">
                  <c:v>431.66666666666663</c:v>
                </c:pt>
                <c:pt idx="2440">
                  <c:v>431.83333333333331</c:v>
                </c:pt>
                <c:pt idx="2441">
                  <c:v>432</c:v>
                </c:pt>
                <c:pt idx="2442">
                  <c:v>432.16666666666663</c:v>
                </c:pt>
                <c:pt idx="2443">
                  <c:v>432.33333333333331</c:v>
                </c:pt>
                <c:pt idx="2444">
                  <c:v>432.5</c:v>
                </c:pt>
                <c:pt idx="2445">
                  <c:v>432.66666666666663</c:v>
                </c:pt>
                <c:pt idx="2446">
                  <c:v>432.83333333333331</c:v>
                </c:pt>
                <c:pt idx="2447">
                  <c:v>433</c:v>
                </c:pt>
                <c:pt idx="2448">
                  <c:v>433.16666666666663</c:v>
                </c:pt>
                <c:pt idx="2449">
                  <c:v>433.33333333333331</c:v>
                </c:pt>
                <c:pt idx="2450">
                  <c:v>433.5</c:v>
                </c:pt>
                <c:pt idx="2451">
                  <c:v>433.66666666666663</c:v>
                </c:pt>
                <c:pt idx="2452">
                  <c:v>433.83333333333331</c:v>
                </c:pt>
                <c:pt idx="2453">
                  <c:v>434</c:v>
                </c:pt>
                <c:pt idx="2454">
                  <c:v>434.16666666666663</c:v>
                </c:pt>
                <c:pt idx="2455">
                  <c:v>434.33333333333331</c:v>
                </c:pt>
                <c:pt idx="2456">
                  <c:v>434.5</c:v>
                </c:pt>
                <c:pt idx="2457">
                  <c:v>434.66666666666663</c:v>
                </c:pt>
                <c:pt idx="2458">
                  <c:v>434.83333333333331</c:v>
                </c:pt>
                <c:pt idx="2459">
                  <c:v>435</c:v>
                </c:pt>
                <c:pt idx="2460">
                  <c:v>435.16666666666663</c:v>
                </c:pt>
                <c:pt idx="2461">
                  <c:v>435.33333333333331</c:v>
                </c:pt>
                <c:pt idx="2462">
                  <c:v>435.5</c:v>
                </c:pt>
                <c:pt idx="2463">
                  <c:v>435.66666666666663</c:v>
                </c:pt>
                <c:pt idx="2464">
                  <c:v>435.83333333333331</c:v>
                </c:pt>
                <c:pt idx="2465">
                  <c:v>436</c:v>
                </c:pt>
                <c:pt idx="2466">
                  <c:v>436.16666666666663</c:v>
                </c:pt>
                <c:pt idx="2467">
                  <c:v>436.33333333333331</c:v>
                </c:pt>
                <c:pt idx="2468">
                  <c:v>436.5</c:v>
                </c:pt>
                <c:pt idx="2469">
                  <c:v>436.66666666666663</c:v>
                </c:pt>
                <c:pt idx="2470">
                  <c:v>436.83333333333331</c:v>
                </c:pt>
                <c:pt idx="2471">
                  <c:v>437</c:v>
                </c:pt>
                <c:pt idx="2472">
                  <c:v>437.16666666666663</c:v>
                </c:pt>
                <c:pt idx="2473">
                  <c:v>437.33333333333331</c:v>
                </c:pt>
                <c:pt idx="2474">
                  <c:v>437.5</c:v>
                </c:pt>
                <c:pt idx="2475">
                  <c:v>437.66666666666663</c:v>
                </c:pt>
                <c:pt idx="2476">
                  <c:v>437.83333333333331</c:v>
                </c:pt>
                <c:pt idx="2477">
                  <c:v>438</c:v>
                </c:pt>
                <c:pt idx="2478">
                  <c:v>438.16666666666663</c:v>
                </c:pt>
                <c:pt idx="2479">
                  <c:v>438.33333333333331</c:v>
                </c:pt>
                <c:pt idx="2480">
                  <c:v>438.5</c:v>
                </c:pt>
                <c:pt idx="2481">
                  <c:v>438.66666666666663</c:v>
                </c:pt>
                <c:pt idx="2482">
                  <c:v>438.83333333333331</c:v>
                </c:pt>
                <c:pt idx="2483">
                  <c:v>439</c:v>
                </c:pt>
                <c:pt idx="2484">
                  <c:v>439.16666666666663</c:v>
                </c:pt>
                <c:pt idx="2485">
                  <c:v>439.33333333333331</c:v>
                </c:pt>
                <c:pt idx="2486">
                  <c:v>439.5</c:v>
                </c:pt>
                <c:pt idx="2487">
                  <c:v>439.66666666666663</c:v>
                </c:pt>
                <c:pt idx="2488">
                  <c:v>439.83333333333331</c:v>
                </c:pt>
                <c:pt idx="2489">
                  <c:v>440</c:v>
                </c:pt>
                <c:pt idx="2490">
                  <c:v>440.16666666666663</c:v>
                </c:pt>
                <c:pt idx="2491">
                  <c:v>440.33333333333331</c:v>
                </c:pt>
                <c:pt idx="2492">
                  <c:v>440.5</c:v>
                </c:pt>
                <c:pt idx="2493">
                  <c:v>440.66666666666663</c:v>
                </c:pt>
                <c:pt idx="2494">
                  <c:v>440.83333333333331</c:v>
                </c:pt>
                <c:pt idx="2495">
                  <c:v>441</c:v>
                </c:pt>
                <c:pt idx="2496">
                  <c:v>441.16666666666663</c:v>
                </c:pt>
                <c:pt idx="2497">
                  <c:v>441.33333333333331</c:v>
                </c:pt>
                <c:pt idx="2498">
                  <c:v>441.5</c:v>
                </c:pt>
                <c:pt idx="2499">
                  <c:v>441.66666666666663</c:v>
                </c:pt>
                <c:pt idx="2500">
                  <c:v>441.83333333333331</c:v>
                </c:pt>
                <c:pt idx="2501">
                  <c:v>442</c:v>
                </c:pt>
                <c:pt idx="2502">
                  <c:v>442.16666666666663</c:v>
                </c:pt>
                <c:pt idx="2503">
                  <c:v>442.33333333333331</c:v>
                </c:pt>
                <c:pt idx="2504">
                  <c:v>442.5</c:v>
                </c:pt>
                <c:pt idx="2505">
                  <c:v>442.66666666666663</c:v>
                </c:pt>
                <c:pt idx="2506">
                  <c:v>442.83333333333331</c:v>
                </c:pt>
                <c:pt idx="2507">
                  <c:v>443</c:v>
                </c:pt>
                <c:pt idx="2508">
                  <c:v>443.16666666666663</c:v>
                </c:pt>
                <c:pt idx="2509">
                  <c:v>443.33333333333331</c:v>
                </c:pt>
                <c:pt idx="2510">
                  <c:v>443.5</c:v>
                </c:pt>
                <c:pt idx="2511">
                  <c:v>443.66666666666663</c:v>
                </c:pt>
                <c:pt idx="2512">
                  <c:v>443.83333333333331</c:v>
                </c:pt>
                <c:pt idx="2513">
                  <c:v>444</c:v>
                </c:pt>
                <c:pt idx="2514">
                  <c:v>444.16666666666663</c:v>
                </c:pt>
                <c:pt idx="2515">
                  <c:v>444.33333333333331</c:v>
                </c:pt>
                <c:pt idx="2516">
                  <c:v>444.5</c:v>
                </c:pt>
                <c:pt idx="2517">
                  <c:v>444.66666666666663</c:v>
                </c:pt>
                <c:pt idx="2518">
                  <c:v>444.83333333333331</c:v>
                </c:pt>
                <c:pt idx="2519">
                  <c:v>445</c:v>
                </c:pt>
                <c:pt idx="2520">
                  <c:v>445.16666666666663</c:v>
                </c:pt>
                <c:pt idx="2521">
                  <c:v>445.33333333333331</c:v>
                </c:pt>
                <c:pt idx="2522">
                  <c:v>445.5</c:v>
                </c:pt>
                <c:pt idx="2523">
                  <c:v>445.66666666666663</c:v>
                </c:pt>
                <c:pt idx="2524">
                  <c:v>445.83333333333331</c:v>
                </c:pt>
                <c:pt idx="2525">
                  <c:v>446</c:v>
                </c:pt>
                <c:pt idx="2526">
                  <c:v>446.16666666666663</c:v>
                </c:pt>
                <c:pt idx="2527">
                  <c:v>446.33333333333331</c:v>
                </c:pt>
                <c:pt idx="2528">
                  <c:v>446.5</c:v>
                </c:pt>
                <c:pt idx="2529">
                  <c:v>446.66666666666663</c:v>
                </c:pt>
                <c:pt idx="2530">
                  <c:v>446.83333333333331</c:v>
                </c:pt>
                <c:pt idx="2531">
                  <c:v>447</c:v>
                </c:pt>
                <c:pt idx="2532">
                  <c:v>447.16666666666663</c:v>
                </c:pt>
                <c:pt idx="2533">
                  <c:v>447.33333333333331</c:v>
                </c:pt>
                <c:pt idx="2534">
                  <c:v>447.5</c:v>
                </c:pt>
                <c:pt idx="2535">
                  <c:v>447.66666666666663</c:v>
                </c:pt>
                <c:pt idx="2536">
                  <c:v>447.83333333333331</c:v>
                </c:pt>
                <c:pt idx="2537">
                  <c:v>448</c:v>
                </c:pt>
                <c:pt idx="2538">
                  <c:v>448.16666666666663</c:v>
                </c:pt>
                <c:pt idx="2539">
                  <c:v>448.33333333333331</c:v>
                </c:pt>
                <c:pt idx="2540">
                  <c:v>448.5</c:v>
                </c:pt>
                <c:pt idx="2541">
                  <c:v>448.66666666666663</c:v>
                </c:pt>
                <c:pt idx="2542">
                  <c:v>448.83333333333331</c:v>
                </c:pt>
                <c:pt idx="2543">
                  <c:v>449</c:v>
                </c:pt>
                <c:pt idx="2544">
                  <c:v>449.16666666666663</c:v>
                </c:pt>
                <c:pt idx="2545">
                  <c:v>449.33333333333331</c:v>
                </c:pt>
                <c:pt idx="2546">
                  <c:v>449.5</c:v>
                </c:pt>
                <c:pt idx="2547">
                  <c:v>449.66666666666663</c:v>
                </c:pt>
                <c:pt idx="2548">
                  <c:v>449.83333333333331</c:v>
                </c:pt>
                <c:pt idx="2549">
                  <c:v>450</c:v>
                </c:pt>
                <c:pt idx="2550">
                  <c:v>450.16666666666663</c:v>
                </c:pt>
                <c:pt idx="2551">
                  <c:v>450.33333333333331</c:v>
                </c:pt>
                <c:pt idx="2552">
                  <c:v>450.5</c:v>
                </c:pt>
                <c:pt idx="2553">
                  <c:v>450.66666666666663</c:v>
                </c:pt>
                <c:pt idx="2554">
                  <c:v>450.83333333333331</c:v>
                </c:pt>
                <c:pt idx="2555">
                  <c:v>451</c:v>
                </c:pt>
                <c:pt idx="2556">
                  <c:v>451.16666666666663</c:v>
                </c:pt>
                <c:pt idx="2557">
                  <c:v>451.33333333333331</c:v>
                </c:pt>
                <c:pt idx="2558">
                  <c:v>451.5</c:v>
                </c:pt>
                <c:pt idx="2559">
                  <c:v>451.66666666666663</c:v>
                </c:pt>
                <c:pt idx="2560">
                  <c:v>451.83333333333331</c:v>
                </c:pt>
                <c:pt idx="2561">
                  <c:v>452</c:v>
                </c:pt>
                <c:pt idx="2562">
                  <c:v>452.16666666666663</c:v>
                </c:pt>
                <c:pt idx="2563">
                  <c:v>452.33333333333331</c:v>
                </c:pt>
                <c:pt idx="2564">
                  <c:v>452.5</c:v>
                </c:pt>
                <c:pt idx="2565">
                  <c:v>452.66666666666663</c:v>
                </c:pt>
                <c:pt idx="2566">
                  <c:v>452.83333333333331</c:v>
                </c:pt>
                <c:pt idx="2567">
                  <c:v>453</c:v>
                </c:pt>
                <c:pt idx="2568">
                  <c:v>453.16666666666663</c:v>
                </c:pt>
                <c:pt idx="2569">
                  <c:v>453.33333333333331</c:v>
                </c:pt>
                <c:pt idx="2570">
                  <c:v>453.5</c:v>
                </c:pt>
                <c:pt idx="2571">
                  <c:v>453.66666666666663</c:v>
                </c:pt>
                <c:pt idx="2572">
                  <c:v>453.83333333333331</c:v>
                </c:pt>
                <c:pt idx="2573">
                  <c:v>454</c:v>
                </c:pt>
                <c:pt idx="2574">
                  <c:v>454.16666666666663</c:v>
                </c:pt>
                <c:pt idx="2575">
                  <c:v>454.33333333333331</c:v>
                </c:pt>
                <c:pt idx="2576">
                  <c:v>454.5</c:v>
                </c:pt>
                <c:pt idx="2577">
                  <c:v>454.66666666666663</c:v>
                </c:pt>
                <c:pt idx="2578">
                  <c:v>454.83333333333331</c:v>
                </c:pt>
                <c:pt idx="2579">
                  <c:v>455</c:v>
                </c:pt>
                <c:pt idx="2580">
                  <c:v>455.16666666666663</c:v>
                </c:pt>
                <c:pt idx="2581">
                  <c:v>455.33333333333331</c:v>
                </c:pt>
                <c:pt idx="2582">
                  <c:v>455.5</c:v>
                </c:pt>
                <c:pt idx="2583">
                  <c:v>455.66666666666663</c:v>
                </c:pt>
                <c:pt idx="2584">
                  <c:v>455.83333333333331</c:v>
                </c:pt>
                <c:pt idx="2585">
                  <c:v>456</c:v>
                </c:pt>
                <c:pt idx="2586">
                  <c:v>456.16666666666663</c:v>
                </c:pt>
                <c:pt idx="2587">
                  <c:v>456.33333333333331</c:v>
                </c:pt>
                <c:pt idx="2588">
                  <c:v>456.5</c:v>
                </c:pt>
                <c:pt idx="2589">
                  <c:v>456.66666666666663</c:v>
                </c:pt>
                <c:pt idx="2590">
                  <c:v>456.83333333333331</c:v>
                </c:pt>
                <c:pt idx="2591">
                  <c:v>457</c:v>
                </c:pt>
                <c:pt idx="2592">
                  <c:v>457.16666666666663</c:v>
                </c:pt>
                <c:pt idx="2593">
                  <c:v>457.33333333333331</c:v>
                </c:pt>
                <c:pt idx="2594">
                  <c:v>457.5</c:v>
                </c:pt>
                <c:pt idx="2595">
                  <c:v>457.66666666666663</c:v>
                </c:pt>
                <c:pt idx="2596">
                  <c:v>457.83333333333331</c:v>
                </c:pt>
                <c:pt idx="2597">
                  <c:v>458</c:v>
                </c:pt>
                <c:pt idx="2598">
                  <c:v>458.16666666666663</c:v>
                </c:pt>
                <c:pt idx="2599">
                  <c:v>458.33333333333331</c:v>
                </c:pt>
                <c:pt idx="2600">
                  <c:v>458.5</c:v>
                </c:pt>
                <c:pt idx="2601">
                  <c:v>458.66666666666663</c:v>
                </c:pt>
                <c:pt idx="2602">
                  <c:v>458.83333333333331</c:v>
                </c:pt>
                <c:pt idx="2603">
                  <c:v>459</c:v>
                </c:pt>
                <c:pt idx="2604">
                  <c:v>459.16666666666663</c:v>
                </c:pt>
                <c:pt idx="2605">
                  <c:v>459.33333333333331</c:v>
                </c:pt>
                <c:pt idx="2606">
                  <c:v>459.5</c:v>
                </c:pt>
                <c:pt idx="2607">
                  <c:v>459.66666666666663</c:v>
                </c:pt>
                <c:pt idx="2608">
                  <c:v>459.83333333333331</c:v>
                </c:pt>
                <c:pt idx="2609">
                  <c:v>460</c:v>
                </c:pt>
                <c:pt idx="2610">
                  <c:v>460.16666666666663</c:v>
                </c:pt>
                <c:pt idx="2611">
                  <c:v>460.33333333333331</c:v>
                </c:pt>
                <c:pt idx="2612">
                  <c:v>460.5</c:v>
                </c:pt>
                <c:pt idx="2613">
                  <c:v>460.66666666666663</c:v>
                </c:pt>
                <c:pt idx="2614">
                  <c:v>460.83333333333331</c:v>
                </c:pt>
                <c:pt idx="2615">
                  <c:v>461</c:v>
                </c:pt>
                <c:pt idx="2616">
                  <c:v>461.16666666666663</c:v>
                </c:pt>
                <c:pt idx="2617">
                  <c:v>461.33333333333331</c:v>
                </c:pt>
                <c:pt idx="2618">
                  <c:v>461.5</c:v>
                </c:pt>
                <c:pt idx="2619">
                  <c:v>461.66666666666663</c:v>
                </c:pt>
                <c:pt idx="2620">
                  <c:v>461.83333333333331</c:v>
                </c:pt>
                <c:pt idx="2621">
                  <c:v>462</c:v>
                </c:pt>
                <c:pt idx="2622">
                  <c:v>462.16666666666663</c:v>
                </c:pt>
                <c:pt idx="2623">
                  <c:v>462.33333333333331</c:v>
                </c:pt>
                <c:pt idx="2624">
                  <c:v>462.5</c:v>
                </c:pt>
                <c:pt idx="2625">
                  <c:v>462.66666666666663</c:v>
                </c:pt>
                <c:pt idx="2626">
                  <c:v>462.83333333333331</c:v>
                </c:pt>
                <c:pt idx="2627">
                  <c:v>463</c:v>
                </c:pt>
                <c:pt idx="2628">
                  <c:v>463.16666666666663</c:v>
                </c:pt>
                <c:pt idx="2629">
                  <c:v>463.33333333333331</c:v>
                </c:pt>
                <c:pt idx="2630">
                  <c:v>463.5</c:v>
                </c:pt>
                <c:pt idx="2631">
                  <c:v>463.66666666666663</c:v>
                </c:pt>
                <c:pt idx="2632">
                  <c:v>463.83333333333331</c:v>
                </c:pt>
                <c:pt idx="2633">
                  <c:v>464</c:v>
                </c:pt>
                <c:pt idx="2634">
                  <c:v>464.16666666666663</c:v>
                </c:pt>
                <c:pt idx="2635">
                  <c:v>464.33333333333331</c:v>
                </c:pt>
                <c:pt idx="2636">
                  <c:v>464.5</c:v>
                </c:pt>
                <c:pt idx="2637">
                  <c:v>464.66666666666663</c:v>
                </c:pt>
                <c:pt idx="2638">
                  <c:v>464.83333333333331</c:v>
                </c:pt>
                <c:pt idx="2639">
                  <c:v>465</c:v>
                </c:pt>
                <c:pt idx="2640">
                  <c:v>465.16666666666663</c:v>
                </c:pt>
                <c:pt idx="2641">
                  <c:v>465.33333333333331</c:v>
                </c:pt>
                <c:pt idx="2642">
                  <c:v>465.5</c:v>
                </c:pt>
                <c:pt idx="2643">
                  <c:v>465.66666666666663</c:v>
                </c:pt>
                <c:pt idx="2644">
                  <c:v>465.83333333333331</c:v>
                </c:pt>
                <c:pt idx="2645">
                  <c:v>466</c:v>
                </c:pt>
                <c:pt idx="2646">
                  <c:v>466.16666666666663</c:v>
                </c:pt>
                <c:pt idx="2647">
                  <c:v>466.33333333333331</c:v>
                </c:pt>
                <c:pt idx="2648">
                  <c:v>466.5</c:v>
                </c:pt>
                <c:pt idx="2649">
                  <c:v>466.66666666666663</c:v>
                </c:pt>
                <c:pt idx="2650">
                  <c:v>466.83333333333331</c:v>
                </c:pt>
                <c:pt idx="2651">
                  <c:v>467</c:v>
                </c:pt>
                <c:pt idx="2652">
                  <c:v>467.16666666666663</c:v>
                </c:pt>
                <c:pt idx="2653">
                  <c:v>467.33333333333331</c:v>
                </c:pt>
                <c:pt idx="2654">
                  <c:v>467.5</c:v>
                </c:pt>
                <c:pt idx="2655">
                  <c:v>467.66666666666663</c:v>
                </c:pt>
                <c:pt idx="2656">
                  <c:v>467.83333333333331</c:v>
                </c:pt>
                <c:pt idx="2657">
                  <c:v>468</c:v>
                </c:pt>
                <c:pt idx="2658">
                  <c:v>468.16666666666663</c:v>
                </c:pt>
                <c:pt idx="2659">
                  <c:v>468.33333333333331</c:v>
                </c:pt>
                <c:pt idx="2660">
                  <c:v>468.5</c:v>
                </c:pt>
                <c:pt idx="2661">
                  <c:v>468.66666666666663</c:v>
                </c:pt>
                <c:pt idx="2662">
                  <c:v>468.83333333333331</c:v>
                </c:pt>
                <c:pt idx="2663">
                  <c:v>469</c:v>
                </c:pt>
                <c:pt idx="2664">
                  <c:v>469.16666666666663</c:v>
                </c:pt>
                <c:pt idx="2665">
                  <c:v>469.33333333333331</c:v>
                </c:pt>
                <c:pt idx="2666">
                  <c:v>469.5</c:v>
                </c:pt>
                <c:pt idx="2667">
                  <c:v>469.66666666666663</c:v>
                </c:pt>
                <c:pt idx="2668">
                  <c:v>469.83333333333331</c:v>
                </c:pt>
                <c:pt idx="2669">
                  <c:v>470</c:v>
                </c:pt>
                <c:pt idx="2670">
                  <c:v>470.16666666666663</c:v>
                </c:pt>
                <c:pt idx="2671">
                  <c:v>470.33333333333331</c:v>
                </c:pt>
                <c:pt idx="2672">
                  <c:v>470.5</c:v>
                </c:pt>
                <c:pt idx="2673">
                  <c:v>470.66666666666663</c:v>
                </c:pt>
                <c:pt idx="2674">
                  <c:v>470.83333333333331</c:v>
                </c:pt>
                <c:pt idx="2675">
                  <c:v>471</c:v>
                </c:pt>
                <c:pt idx="2676">
                  <c:v>471.16666666666663</c:v>
                </c:pt>
                <c:pt idx="2677">
                  <c:v>471.33333333333331</c:v>
                </c:pt>
                <c:pt idx="2678">
                  <c:v>471.5</c:v>
                </c:pt>
                <c:pt idx="2679">
                  <c:v>471.66666666666663</c:v>
                </c:pt>
                <c:pt idx="2680">
                  <c:v>471.83333333333331</c:v>
                </c:pt>
                <c:pt idx="2681">
                  <c:v>472</c:v>
                </c:pt>
                <c:pt idx="2682">
                  <c:v>472.16666666666663</c:v>
                </c:pt>
                <c:pt idx="2683">
                  <c:v>472.33333333333331</c:v>
                </c:pt>
                <c:pt idx="2684">
                  <c:v>472.5</c:v>
                </c:pt>
                <c:pt idx="2685">
                  <c:v>472.66666666666663</c:v>
                </c:pt>
                <c:pt idx="2686">
                  <c:v>472.83333333333331</c:v>
                </c:pt>
                <c:pt idx="2687">
                  <c:v>473</c:v>
                </c:pt>
                <c:pt idx="2688">
                  <c:v>473.16666666666663</c:v>
                </c:pt>
                <c:pt idx="2689">
                  <c:v>473.33333333333331</c:v>
                </c:pt>
                <c:pt idx="2690">
                  <c:v>473.5</c:v>
                </c:pt>
                <c:pt idx="2691">
                  <c:v>473.66666666666663</c:v>
                </c:pt>
                <c:pt idx="2692">
                  <c:v>473.83333333333331</c:v>
                </c:pt>
                <c:pt idx="2693">
                  <c:v>474</c:v>
                </c:pt>
                <c:pt idx="2694">
                  <c:v>474.16666666666663</c:v>
                </c:pt>
                <c:pt idx="2695">
                  <c:v>474.33333333333331</c:v>
                </c:pt>
                <c:pt idx="2696">
                  <c:v>474.5</c:v>
                </c:pt>
                <c:pt idx="2697">
                  <c:v>474.66666666666663</c:v>
                </c:pt>
                <c:pt idx="2698">
                  <c:v>474.83333333333331</c:v>
                </c:pt>
                <c:pt idx="2699">
                  <c:v>475</c:v>
                </c:pt>
                <c:pt idx="2700">
                  <c:v>475.16666666666663</c:v>
                </c:pt>
                <c:pt idx="2701">
                  <c:v>475.33333333333331</c:v>
                </c:pt>
                <c:pt idx="2702">
                  <c:v>475.5</c:v>
                </c:pt>
                <c:pt idx="2703">
                  <c:v>475.66666666666663</c:v>
                </c:pt>
                <c:pt idx="2704">
                  <c:v>475.83333333333331</c:v>
                </c:pt>
                <c:pt idx="2705">
                  <c:v>476</c:v>
                </c:pt>
                <c:pt idx="2706">
                  <c:v>476.16666666666663</c:v>
                </c:pt>
                <c:pt idx="2707">
                  <c:v>476.33333333333331</c:v>
                </c:pt>
                <c:pt idx="2708">
                  <c:v>476.5</c:v>
                </c:pt>
                <c:pt idx="2709">
                  <c:v>476.66666666666663</c:v>
                </c:pt>
                <c:pt idx="2710">
                  <c:v>476.83333333333331</c:v>
                </c:pt>
                <c:pt idx="2711">
                  <c:v>477</c:v>
                </c:pt>
                <c:pt idx="2712">
                  <c:v>477.16666666666663</c:v>
                </c:pt>
                <c:pt idx="2713">
                  <c:v>477.33333333333331</c:v>
                </c:pt>
                <c:pt idx="2714">
                  <c:v>477.5</c:v>
                </c:pt>
                <c:pt idx="2715">
                  <c:v>477.66666666666663</c:v>
                </c:pt>
                <c:pt idx="2716">
                  <c:v>477.83333333333331</c:v>
                </c:pt>
                <c:pt idx="2717">
                  <c:v>478</c:v>
                </c:pt>
                <c:pt idx="2718">
                  <c:v>478.16666666666663</c:v>
                </c:pt>
                <c:pt idx="2719">
                  <c:v>478.33333333333331</c:v>
                </c:pt>
                <c:pt idx="2720">
                  <c:v>478.5</c:v>
                </c:pt>
                <c:pt idx="2721">
                  <c:v>478.66666666666663</c:v>
                </c:pt>
                <c:pt idx="2722">
                  <c:v>478.83333333333331</c:v>
                </c:pt>
                <c:pt idx="2723">
                  <c:v>479</c:v>
                </c:pt>
                <c:pt idx="2724">
                  <c:v>479.16666666666663</c:v>
                </c:pt>
                <c:pt idx="2725">
                  <c:v>479.33333333333331</c:v>
                </c:pt>
                <c:pt idx="2726">
                  <c:v>479.5</c:v>
                </c:pt>
                <c:pt idx="2727">
                  <c:v>479.66666666666663</c:v>
                </c:pt>
                <c:pt idx="2728">
                  <c:v>479.83333333333331</c:v>
                </c:pt>
                <c:pt idx="2729">
                  <c:v>480</c:v>
                </c:pt>
                <c:pt idx="2730">
                  <c:v>480.16666666666663</c:v>
                </c:pt>
                <c:pt idx="2731">
                  <c:v>480.33333333333331</c:v>
                </c:pt>
                <c:pt idx="2732">
                  <c:v>480.5</c:v>
                </c:pt>
                <c:pt idx="2733">
                  <c:v>480.66666666666663</c:v>
                </c:pt>
                <c:pt idx="2734">
                  <c:v>480.83333333333331</c:v>
                </c:pt>
                <c:pt idx="2735">
                  <c:v>481</c:v>
                </c:pt>
                <c:pt idx="2736">
                  <c:v>481.16666666666663</c:v>
                </c:pt>
                <c:pt idx="2737">
                  <c:v>481.33333333333331</c:v>
                </c:pt>
                <c:pt idx="2738">
                  <c:v>481.5</c:v>
                </c:pt>
                <c:pt idx="2739">
                  <c:v>481.66666666666663</c:v>
                </c:pt>
                <c:pt idx="2740">
                  <c:v>481.83333333333331</c:v>
                </c:pt>
                <c:pt idx="2741">
                  <c:v>482</c:v>
                </c:pt>
                <c:pt idx="2742">
                  <c:v>482.16666666666663</c:v>
                </c:pt>
                <c:pt idx="2743">
                  <c:v>482.33333333333331</c:v>
                </c:pt>
                <c:pt idx="2744">
                  <c:v>482.5</c:v>
                </c:pt>
                <c:pt idx="2745">
                  <c:v>482.66666666666663</c:v>
                </c:pt>
                <c:pt idx="2746">
                  <c:v>482.83333333333331</c:v>
                </c:pt>
                <c:pt idx="2747">
                  <c:v>483</c:v>
                </c:pt>
                <c:pt idx="2748">
                  <c:v>483.16666666666663</c:v>
                </c:pt>
                <c:pt idx="2749">
                  <c:v>483.33333333333331</c:v>
                </c:pt>
                <c:pt idx="2750">
                  <c:v>483.5</c:v>
                </c:pt>
                <c:pt idx="2751">
                  <c:v>483.66666666666663</c:v>
                </c:pt>
                <c:pt idx="2752">
                  <c:v>483.83333333333331</c:v>
                </c:pt>
                <c:pt idx="2753">
                  <c:v>484</c:v>
                </c:pt>
                <c:pt idx="2754">
                  <c:v>484.16666666666663</c:v>
                </c:pt>
                <c:pt idx="2755">
                  <c:v>484.33333333333331</c:v>
                </c:pt>
                <c:pt idx="2756">
                  <c:v>484.5</c:v>
                </c:pt>
                <c:pt idx="2757">
                  <c:v>484.66666666666663</c:v>
                </c:pt>
                <c:pt idx="2758">
                  <c:v>484.83333333333331</c:v>
                </c:pt>
                <c:pt idx="2759">
                  <c:v>485</c:v>
                </c:pt>
                <c:pt idx="2760">
                  <c:v>485.16666666666663</c:v>
                </c:pt>
                <c:pt idx="2761">
                  <c:v>485.33333333333331</c:v>
                </c:pt>
                <c:pt idx="2762">
                  <c:v>485.5</c:v>
                </c:pt>
                <c:pt idx="2763">
                  <c:v>485.66666666666663</c:v>
                </c:pt>
                <c:pt idx="2764">
                  <c:v>485.83333333333331</c:v>
                </c:pt>
                <c:pt idx="2765">
                  <c:v>486</c:v>
                </c:pt>
                <c:pt idx="2766">
                  <c:v>486.16666666666663</c:v>
                </c:pt>
                <c:pt idx="2767">
                  <c:v>486.33333333333331</c:v>
                </c:pt>
                <c:pt idx="2768">
                  <c:v>486.5</c:v>
                </c:pt>
                <c:pt idx="2769">
                  <c:v>486.66666666666663</c:v>
                </c:pt>
                <c:pt idx="2770">
                  <c:v>486.83333333333331</c:v>
                </c:pt>
                <c:pt idx="2771">
                  <c:v>487</c:v>
                </c:pt>
                <c:pt idx="2772">
                  <c:v>487.16666666666663</c:v>
                </c:pt>
                <c:pt idx="2773">
                  <c:v>487.33333333333331</c:v>
                </c:pt>
                <c:pt idx="2774">
                  <c:v>487.5</c:v>
                </c:pt>
                <c:pt idx="2775">
                  <c:v>487.66666666666663</c:v>
                </c:pt>
                <c:pt idx="2776">
                  <c:v>487.83333333333331</c:v>
                </c:pt>
                <c:pt idx="2777">
                  <c:v>488</c:v>
                </c:pt>
                <c:pt idx="2778">
                  <c:v>488.16666666666663</c:v>
                </c:pt>
                <c:pt idx="2779">
                  <c:v>488.33333333333331</c:v>
                </c:pt>
                <c:pt idx="2780">
                  <c:v>488.5</c:v>
                </c:pt>
                <c:pt idx="2781">
                  <c:v>488.66666666666663</c:v>
                </c:pt>
                <c:pt idx="2782">
                  <c:v>488.83333333333331</c:v>
                </c:pt>
                <c:pt idx="2783">
                  <c:v>489</c:v>
                </c:pt>
                <c:pt idx="2784">
                  <c:v>489.16666666666663</c:v>
                </c:pt>
                <c:pt idx="2785">
                  <c:v>489.33333333333331</c:v>
                </c:pt>
                <c:pt idx="2786">
                  <c:v>489.5</c:v>
                </c:pt>
                <c:pt idx="2787">
                  <c:v>489.66666666666663</c:v>
                </c:pt>
                <c:pt idx="2788">
                  <c:v>489.83333333333331</c:v>
                </c:pt>
                <c:pt idx="2789">
                  <c:v>490</c:v>
                </c:pt>
                <c:pt idx="2790">
                  <c:v>490.16666666666663</c:v>
                </c:pt>
                <c:pt idx="2791">
                  <c:v>490.33333333333331</c:v>
                </c:pt>
                <c:pt idx="2792">
                  <c:v>490.5</c:v>
                </c:pt>
                <c:pt idx="2793">
                  <c:v>490.66666666666663</c:v>
                </c:pt>
                <c:pt idx="2794">
                  <c:v>490.83333333333331</c:v>
                </c:pt>
                <c:pt idx="2795">
                  <c:v>491</c:v>
                </c:pt>
                <c:pt idx="2796">
                  <c:v>491.16666666666663</c:v>
                </c:pt>
                <c:pt idx="2797">
                  <c:v>491.33333333333331</c:v>
                </c:pt>
                <c:pt idx="2798">
                  <c:v>491.5</c:v>
                </c:pt>
                <c:pt idx="2799">
                  <c:v>491.66666666666663</c:v>
                </c:pt>
                <c:pt idx="2800">
                  <c:v>491.83333333333331</c:v>
                </c:pt>
                <c:pt idx="2801">
                  <c:v>492</c:v>
                </c:pt>
                <c:pt idx="2802">
                  <c:v>492.16666666666663</c:v>
                </c:pt>
                <c:pt idx="2803">
                  <c:v>492.33333333333331</c:v>
                </c:pt>
                <c:pt idx="2804">
                  <c:v>492.5</c:v>
                </c:pt>
                <c:pt idx="2805">
                  <c:v>492.66666666666663</c:v>
                </c:pt>
                <c:pt idx="2806">
                  <c:v>492.83333333333331</c:v>
                </c:pt>
                <c:pt idx="2807">
                  <c:v>493</c:v>
                </c:pt>
                <c:pt idx="2808">
                  <c:v>493.16666666666663</c:v>
                </c:pt>
                <c:pt idx="2809">
                  <c:v>493.33333333333331</c:v>
                </c:pt>
                <c:pt idx="2810">
                  <c:v>493.5</c:v>
                </c:pt>
                <c:pt idx="2811">
                  <c:v>493.66666666666663</c:v>
                </c:pt>
                <c:pt idx="2812">
                  <c:v>493.83333333333331</c:v>
                </c:pt>
                <c:pt idx="2813">
                  <c:v>494</c:v>
                </c:pt>
                <c:pt idx="2814">
                  <c:v>494.16666666666663</c:v>
                </c:pt>
                <c:pt idx="2815">
                  <c:v>494.33333333333331</c:v>
                </c:pt>
                <c:pt idx="2816">
                  <c:v>494.5</c:v>
                </c:pt>
                <c:pt idx="2817">
                  <c:v>494.66666666666663</c:v>
                </c:pt>
                <c:pt idx="2818">
                  <c:v>494.83333333333331</c:v>
                </c:pt>
                <c:pt idx="2819">
                  <c:v>495</c:v>
                </c:pt>
                <c:pt idx="2820">
                  <c:v>495.16666666666663</c:v>
                </c:pt>
                <c:pt idx="2821">
                  <c:v>495.33333333333331</c:v>
                </c:pt>
                <c:pt idx="2822">
                  <c:v>495.5</c:v>
                </c:pt>
                <c:pt idx="2823">
                  <c:v>495.66666666666663</c:v>
                </c:pt>
                <c:pt idx="2824">
                  <c:v>495.83333333333331</c:v>
                </c:pt>
                <c:pt idx="2825">
                  <c:v>496</c:v>
                </c:pt>
                <c:pt idx="2826">
                  <c:v>496.16666666666663</c:v>
                </c:pt>
                <c:pt idx="2827">
                  <c:v>496.33333333333331</c:v>
                </c:pt>
                <c:pt idx="2828">
                  <c:v>496.5</c:v>
                </c:pt>
                <c:pt idx="2829">
                  <c:v>496.66666666666663</c:v>
                </c:pt>
                <c:pt idx="2830">
                  <c:v>496.83333333333331</c:v>
                </c:pt>
                <c:pt idx="2831">
                  <c:v>497</c:v>
                </c:pt>
                <c:pt idx="2832">
                  <c:v>497.16666666666663</c:v>
                </c:pt>
                <c:pt idx="2833">
                  <c:v>497.33333333333331</c:v>
                </c:pt>
                <c:pt idx="2834">
                  <c:v>497.5</c:v>
                </c:pt>
                <c:pt idx="2835">
                  <c:v>497.66666666666663</c:v>
                </c:pt>
                <c:pt idx="2836">
                  <c:v>497.83333333333331</c:v>
                </c:pt>
                <c:pt idx="2837">
                  <c:v>498</c:v>
                </c:pt>
                <c:pt idx="2838">
                  <c:v>498.16666666666663</c:v>
                </c:pt>
                <c:pt idx="2839">
                  <c:v>498.33333333333331</c:v>
                </c:pt>
                <c:pt idx="2840">
                  <c:v>498.5</c:v>
                </c:pt>
                <c:pt idx="2841">
                  <c:v>498.66666666666663</c:v>
                </c:pt>
                <c:pt idx="2842">
                  <c:v>498.83333333333331</c:v>
                </c:pt>
                <c:pt idx="2843">
                  <c:v>499</c:v>
                </c:pt>
                <c:pt idx="2844">
                  <c:v>499.16666666666663</c:v>
                </c:pt>
                <c:pt idx="2845">
                  <c:v>499.33333333333331</c:v>
                </c:pt>
                <c:pt idx="2846">
                  <c:v>499.5</c:v>
                </c:pt>
                <c:pt idx="2847">
                  <c:v>499.66666666666663</c:v>
                </c:pt>
                <c:pt idx="2848">
                  <c:v>499.83333333333331</c:v>
                </c:pt>
                <c:pt idx="2849">
                  <c:v>500</c:v>
                </c:pt>
                <c:pt idx="2850">
                  <c:v>500.16666666666663</c:v>
                </c:pt>
                <c:pt idx="2851">
                  <c:v>500.33333333333331</c:v>
                </c:pt>
                <c:pt idx="2852">
                  <c:v>500.5</c:v>
                </c:pt>
                <c:pt idx="2853">
                  <c:v>500.66666666666663</c:v>
                </c:pt>
                <c:pt idx="2854">
                  <c:v>500.83333333333331</c:v>
                </c:pt>
                <c:pt idx="2855">
                  <c:v>501</c:v>
                </c:pt>
                <c:pt idx="2856">
                  <c:v>501.16666666666663</c:v>
                </c:pt>
                <c:pt idx="2857">
                  <c:v>501.33333333333331</c:v>
                </c:pt>
                <c:pt idx="2858">
                  <c:v>501.5</c:v>
                </c:pt>
                <c:pt idx="2859">
                  <c:v>501.66666666666663</c:v>
                </c:pt>
                <c:pt idx="2860">
                  <c:v>501.83333333333331</c:v>
                </c:pt>
                <c:pt idx="2861">
                  <c:v>502</c:v>
                </c:pt>
                <c:pt idx="2862">
                  <c:v>502.16666666666663</c:v>
                </c:pt>
                <c:pt idx="2863">
                  <c:v>502.33333333333331</c:v>
                </c:pt>
                <c:pt idx="2864">
                  <c:v>502.5</c:v>
                </c:pt>
                <c:pt idx="2865">
                  <c:v>502.66666666666663</c:v>
                </c:pt>
                <c:pt idx="2866">
                  <c:v>502.83333333333331</c:v>
                </c:pt>
                <c:pt idx="2867">
                  <c:v>503</c:v>
                </c:pt>
                <c:pt idx="2868">
                  <c:v>503.16666666666663</c:v>
                </c:pt>
              </c:numCache>
            </c:numRef>
          </c:xVal>
          <c:yVal>
            <c:numRef>
              <c:f>'2_1'!$E$2:$E$2870</c:f>
              <c:numCache>
                <c:formatCode>General</c:formatCode>
                <c:ptCount val="2869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58</c:v>
                </c:pt>
                <c:pt idx="15">
                  <c:v>187</c:v>
                </c:pt>
                <c:pt idx="16">
                  <c:v>184</c:v>
                </c:pt>
                <c:pt idx="17">
                  <c:v>165</c:v>
                </c:pt>
                <c:pt idx="18">
                  <c:v>30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2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</c:v>
                </c:pt>
                <c:pt idx="70">
                  <c:v>0</c:v>
                </c:pt>
                <c:pt idx="71">
                  <c:v>0</c:v>
                </c:pt>
                <c:pt idx="72">
                  <c:v>83</c:v>
                </c:pt>
                <c:pt idx="73">
                  <c:v>180</c:v>
                </c:pt>
                <c:pt idx="74">
                  <c:v>203</c:v>
                </c:pt>
                <c:pt idx="75">
                  <c:v>189</c:v>
                </c:pt>
                <c:pt idx="76">
                  <c:v>223</c:v>
                </c:pt>
                <c:pt idx="77">
                  <c:v>167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</c:v>
                </c:pt>
                <c:pt idx="83">
                  <c:v>0</c:v>
                </c:pt>
                <c:pt idx="84">
                  <c:v>1</c:v>
                </c:pt>
                <c:pt idx="85">
                  <c:v>2</c:v>
                </c:pt>
                <c:pt idx="86">
                  <c:v>0</c:v>
                </c:pt>
                <c:pt idx="87">
                  <c:v>1</c:v>
                </c:pt>
                <c:pt idx="88">
                  <c:v>0</c:v>
                </c:pt>
                <c:pt idx="89">
                  <c:v>1</c:v>
                </c:pt>
                <c:pt idx="90">
                  <c:v>0</c:v>
                </c:pt>
                <c:pt idx="91">
                  <c:v>1</c:v>
                </c:pt>
                <c:pt idx="92">
                  <c:v>0</c:v>
                </c:pt>
                <c:pt idx="93">
                  <c:v>1</c:v>
                </c:pt>
                <c:pt idx="94">
                  <c:v>1</c:v>
                </c:pt>
                <c:pt idx="95">
                  <c:v>0</c:v>
                </c:pt>
                <c:pt idx="96">
                  <c:v>4</c:v>
                </c:pt>
                <c:pt idx="97">
                  <c:v>1</c:v>
                </c:pt>
                <c:pt idx="98">
                  <c:v>2</c:v>
                </c:pt>
                <c:pt idx="99">
                  <c:v>0</c:v>
                </c:pt>
                <c:pt idx="100">
                  <c:v>1</c:v>
                </c:pt>
                <c:pt idx="101">
                  <c:v>1</c:v>
                </c:pt>
                <c:pt idx="102">
                  <c:v>2</c:v>
                </c:pt>
                <c:pt idx="103">
                  <c:v>2</c:v>
                </c:pt>
                <c:pt idx="104">
                  <c:v>0</c:v>
                </c:pt>
                <c:pt idx="105">
                  <c:v>3</c:v>
                </c:pt>
                <c:pt idx="106">
                  <c:v>0</c:v>
                </c:pt>
                <c:pt idx="107">
                  <c:v>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1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1</c:v>
                </c:pt>
                <c:pt idx="118">
                  <c:v>1</c:v>
                </c:pt>
                <c:pt idx="119">
                  <c:v>2</c:v>
                </c:pt>
                <c:pt idx="120">
                  <c:v>0</c:v>
                </c:pt>
                <c:pt idx="121">
                  <c:v>0</c:v>
                </c:pt>
                <c:pt idx="122">
                  <c:v>1</c:v>
                </c:pt>
                <c:pt idx="123">
                  <c:v>0</c:v>
                </c:pt>
                <c:pt idx="124">
                  <c:v>2</c:v>
                </c:pt>
                <c:pt idx="125">
                  <c:v>0</c:v>
                </c:pt>
                <c:pt idx="126">
                  <c:v>1</c:v>
                </c:pt>
                <c:pt idx="127">
                  <c:v>3</c:v>
                </c:pt>
                <c:pt idx="128">
                  <c:v>1</c:v>
                </c:pt>
                <c:pt idx="129">
                  <c:v>4</c:v>
                </c:pt>
                <c:pt idx="130">
                  <c:v>0</c:v>
                </c:pt>
                <c:pt idx="131">
                  <c:v>1</c:v>
                </c:pt>
                <c:pt idx="132">
                  <c:v>2</c:v>
                </c:pt>
                <c:pt idx="133">
                  <c:v>155</c:v>
                </c:pt>
                <c:pt idx="134">
                  <c:v>202</c:v>
                </c:pt>
                <c:pt idx="135">
                  <c:v>176</c:v>
                </c:pt>
                <c:pt idx="136">
                  <c:v>178</c:v>
                </c:pt>
                <c:pt idx="137">
                  <c:v>178</c:v>
                </c:pt>
                <c:pt idx="138">
                  <c:v>190</c:v>
                </c:pt>
                <c:pt idx="139">
                  <c:v>17</c:v>
                </c:pt>
                <c:pt idx="140">
                  <c:v>0</c:v>
                </c:pt>
                <c:pt idx="141">
                  <c:v>0</c:v>
                </c:pt>
                <c:pt idx="142">
                  <c:v>2</c:v>
                </c:pt>
                <c:pt idx="143">
                  <c:v>1</c:v>
                </c:pt>
                <c:pt idx="144">
                  <c:v>0</c:v>
                </c:pt>
                <c:pt idx="145">
                  <c:v>2</c:v>
                </c:pt>
                <c:pt idx="146">
                  <c:v>2</c:v>
                </c:pt>
                <c:pt idx="147">
                  <c:v>1</c:v>
                </c:pt>
                <c:pt idx="148">
                  <c:v>4</c:v>
                </c:pt>
                <c:pt idx="149">
                  <c:v>0</c:v>
                </c:pt>
                <c:pt idx="150">
                  <c:v>0</c:v>
                </c:pt>
                <c:pt idx="151">
                  <c:v>2</c:v>
                </c:pt>
                <c:pt idx="152">
                  <c:v>0</c:v>
                </c:pt>
                <c:pt idx="153">
                  <c:v>1</c:v>
                </c:pt>
                <c:pt idx="154">
                  <c:v>0</c:v>
                </c:pt>
                <c:pt idx="155">
                  <c:v>2</c:v>
                </c:pt>
                <c:pt idx="156">
                  <c:v>3</c:v>
                </c:pt>
                <c:pt idx="157">
                  <c:v>0</c:v>
                </c:pt>
                <c:pt idx="158">
                  <c:v>1</c:v>
                </c:pt>
                <c:pt idx="159">
                  <c:v>2</c:v>
                </c:pt>
                <c:pt idx="160">
                  <c:v>0</c:v>
                </c:pt>
                <c:pt idx="161">
                  <c:v>1</c:v>
                </c:pt>
                <c:pt idx="162">
                  <c:v>2</c:v>
                </c:pt>
                <c:pt idx="163">
                  <c:v>1</c:v>
                </c:pt>
                <c:pt idx="164">
                  <c:v>0</c:v>
                </c:pt>
                <c:pt idx="165">
                  <c:v>1</c:v>
                </c:pt>
                <c:pt idx="166">
                  <c:v>2</c:v>
                </c:pt>
                <c:pt idx="167">
                  <c:v>1</c:v>
                </c:pt>
                <c:pt idx="168">
                  <c:v>0</c:v>
                </c:pt>
                <c:pt idx="169">
                  <c:v>1</c:v>
                </c:pt>
                <c:pt idx="170">
                  <c:v>4</c:v>
                </c:pt>
                <c:pt idx="171">
                  <c:v>0</c:v>
                </c:pt>
                <c:pt idx="172">
                  <c:v>2</c:v>
                </c:pt>
                <c:pt idx="173">
                  <c:v>1</c:v>
                </c:pt>
                <c:pt idx="174">
                  <c:v>1</c:v>
                </c:pt>
                <c:pt idx="175">
                  <c:v>2</c:v>
                </c:pt>
                <c:pt idx="176">
                  <c:v>3</c:v>
                </c:pt>
                <c:pt idx="177">
                  <c:v>1</c:v>
                </c:pt>
                <c:pt idx="178">
                  <c:v>1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1</c:v>
                </c:pt>
                <c:pt idx="183">
                  <c:v>0</c:v>
                </c:pt>
                <c:pt idx="184">
                  <c:v>4</c:v>
                </c:pt>
                <c:pt idx="185">
                  <c:v>5</c:v>
                </c:pt>
                <c:pt idx="186">
                  <c:v>2</c:v>
                </c:pt>
                <c:pt idx="187">
                  <c:v>5</c:v>
                </c:pt>
                <c:pt idx="188">
                  <c:v>2</c:v>
                </c:pt>
                <c:pt idx="189">
                  <c:v>1</c:v>
                </c:pt>
                <c:pt idx="190">
                  <c:v>1</c:v>
                </c:pt>
                <c:pt idx="191">
                  <c:v>2</c:v>
                </c:pt>
                <c:pt idx="192">
                  <c:v>2</c:v>
                </c:pt>
                <c:pt idx="193">
                  <c:v>3</c:v>
                </c:pt>
                <c:pt idx="194">
                  <c:v>0</c:v>
                </c:pt>
                <c:pt idx="195">
                  <c:v>116</c:v>
                </c:pt>
                <c:pt idx="196">
                  <c:v>192</c:v>
                </c:pt>
                <c:pt idx="197">
                  <c:v>188</c:v>
                </c:pt>
                <c:pt idx="198">
                  <c:v>202</c:v>
                </c:pt>
                <c:pt idx="199">
                  <c:v>196</c:v>
                </c:pt>
                <c:pt idx="200">
                  <c:v>222</c:v>
                </c:pt>
                <c:pt idx="201">
                  <c:v>168</c:v>
                </c:pt>
                <c:pt idx="202">
                  <c:v>189</c:v>
                </c:pt>
                <c:pt idx="203">
                  <c:v>10</c:v>
                </c:pt>
                <c:pt idx="204">
                  <c:v>1</c:v>
                </c:pt>
                <c:pt idx="205">
                  <c:v>1</c:v>
                </c:pt>
                <c:pt idx="206">
                  <c:v>3</c:v>
                </c:pt>
                <c:pt idx="207">
                  <c:v>2</c:v>
                </c:pt>
                <c:pt idx="208">
                  <c:v>0</c:v>
                </c:pt>
                <c:pt idx="209">
                  <c:v>1</c:v>
                </c:pt>
                <c:pt idx="210">
                  <c:v>5</c:v>
                </c:pt>
                <c:pt idx="211">
                  <c:v>0</c:v>
                </c:pt>
                <c:pt idx="212">
                  <c:v>2</c:v>
                </c:pt>
                <c:pt idx="213">
                  <c:v>7</c:v>
                </c:pt>
                <c:pt idx="214">
                  <c:v>3</c:v>
                </c:pt>
                <c:pt idx="215">
                  <c:v>2</c:v>
                </c:pt>
                <c:pt idx="216">
                  <c:v>1</c:v>
                </c:pt>
                <c:pt idx="217">
                  <c:v>5</c:v>
                </c:pt>
                <c:pt idx="218">
                  <c:v>2</c:v>
                </c:pt>
                <c:pt idx="219">
                  <c:v>1</c:v>
                </c:pt>
                <c:pt idx="220">
                  <c:v>5</c:v>
                </c:pt>
                <c:pt idx="221">
                  <c:v>4</c:v>
                </c:pt>
                <c:pt idx="222">
                  <c:v>2</c:v>
                </c:pt>
                <c:pt idx="223">
                  <c:v>4</c:v>
                </c:pt>
                <c:pt idx="224">
                  <c:v>2</c:v>
                </c:pt>
                <c:pt idx="225">
                  <c:v>0</c:v>
                </c:pt>
                <c:pt idx="226">
                  <c:v>1</c:v>
                </c:pt>
                <c:pt idx="227">
                  <c:v>3</c:v>
                </c:pt>
                <c:pt idx="228">
                  <c:v>4</c:v>
                </c:pt>
                <c:pt idx="229">
                  <c:v>2</c:v>
                </c:pt>
                <c:pt idx="230">
                  <c:v>4</c:v>
                </c:pt>
                <c:pt idx="231">
                  <c:v>3</c:v>
                </c:pt>
                <c:pt idx="232">
                  <c:v>0</c:v>
                </c:pt>
                <c:pt idx="233">
                  <c:v>2</c:v>
                </c:pt>
                <c:pt idx="234">
                  <c:v>1</c:v>
                </c:pt>
                <c:pt idx="235">
                  <c:v>3</c:v>
                </c:pt>
                <c:pt idx="236">
                  <c:v>2</c:v>
                </c:pt>
                <c:pt idx="237">
                  <c:v>8</c:v>
                </c:pt>
                <c:pt idx="238">
                  <c:v>0</c:v>
                </c:pt>
                <c:pt idx="239">
                  <c:v>2</c:v>
                </c:pt>
                <c:pt idx="240">
                  <c:v>4</c:v>
                </c:pt>
                <c:pt idx="241">
                  <c:v>3</c:v>
                </c:pt>
                <c:pt idx="242">
                  <c:v>4</c:v>
                </c:pt>
                <c:pt idx="243">
                  <c:v>3</c:v>
                </c:pt>
                <c:pt idx="244">
                  <c:v>4</c:v>
                </c:pt>
                <c:pt idx="245">
                  <c:v>1</c:v>
                </c:pt>
                <c:pt idx="246">
                  <c:v>110</c:v>
                </c:pt>
                <c:pt idx="247">
                  <c:v>191</c:v>
                </c:pt>
                <c:pt idx="248">
                  <c:v>177</c:v>
                </c:pt>
                <c:pt idx="249">
                  <c:v>219</c:v>
                </c:pt>
                <c:pt idx="250">
                  <c:v>198</c:v>
                </c:pt>
                <c:pt idx="251">
                  <c:v>183</c:v>
                </c:pt>
                <c:pt idx="252">
                  <c:v>115</c:v>
                </c:pt>
                <c:pt idx="253">
                  <c:v>3</c:v>
                </c:pt>
                <c:pt idx="254">
                  <c:v>8</c:v>
                </c:pt>
                <c:pt idx="255">
                  <c:v>2</c:v>
                </c:pt>
                <c:pt idx="256">
                  <c:v>3</c:v>
                </c:pt>
                <c:pt idx="257">
                  <c:v>4</c:v>
                </c:pt>
                <c:pt idx="258">
                  <c:v>3</c:v>
                </c:pt>
                <c:pt idx="259">
                  <c:v>3</c:v>
                </c:pt>
                <c:pt idx="260">
                  <c:v>5</c:v>
                </c:pt>
                <c:pt idx="261">
                  <c:v>2</c:v>
                </c:pt>
                <c:pt idx="262">
                  <c:v>4</c:v>
                </c:pt>
                <c:pt idx="263">
                  <c:v>5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6</c:v>
                </c:pt>
                <c:pt idx="268">
                  <c:v>1</c:v>
                </c:pt>
                <c:pt idx="269">
                  <c:v>2</c:v>
                </c:pt>
                <c:pt idx="270">
                  <c:v>13</c:v>
                </c:pt>
                <c:pt idx="271">
                  <c:v>1</c:v>
                </c:pt>
                <c:pt idx="272">
                  <c:v>3</c:v>
                </c:pt>
                <c:pt idx="273">
                  <c:v>4</c:v>
                </c:pt>
                <c:pt idx="274">
                  <c:v>2</c:v>
                </c:pt>
                <c:pt idx="275">
                  <c:v>6</c:v>
                </c:pt>
                <c:pt idx="276">
                  <c:v>3</c:v>
                </c:pt>
                <c:pt idx="277">
                  <c:v>6</c:v>
                </c:pt>
                <c:pt idx="278">
                  <c:v>2</c:v>
                </c:pt>
                <c:pt idx="279">
                  <c:v>3</c:v>
                </c:pt>
                <c:pt idx="280">
                  <c:v>3</c:v>
                </c:pt>
                <c:pt idx="281">
                  <c:v>7</c:v>
                </c:pt>
                <c:pt idx="282">
                  <c:v>8</c:v>
                </c:pt>
                <c:pt idx="283">
                  <c:v>1</c:v>
                </c:pt>
                <c:pt idx="284">
                  <c:v>4</c:v>
                </c:pt>
                <c:pt idx="285">
                  <c:v>1</c:v>
                </c:pt>
                <c:pt idx="286">
                  <c:v>5</c:v>
                </c:pt>
                <c:pt idx="287">
                  <c:v>3</c:v>
                </c:pt>
                <c:pt idx="288">
                  <c:v>1</c:v>
                </c:pt>
                <c:pt idx="289">
                  <c:v>6</c:v>
                </c:pt>
                <c:pt idx="290">
                  <c:v>3</c:v>
                </c:pt>
                <c:pt idx="291">
                  <c:v>5</c:v>
                </c:pt>
                <c:pt idx="292">
                  <c:v>2</c:v>
                </c:pt>
                <c:pt idx="293">
                  <c:v>2</c:v>
                </c:pt>
                <c:pt idx="294">
                  <c:v>3</c:v>
                </c:pt>
                <c:pt idx="295">
                  <c:v>5</c:v>
                </c:pt>
                <c:pt idx="296">
                  <c:v>4</c:v>
                </c:pt>
                <c:pt idx="297">
                  <c:v>5</c:v>
                </c:pt>
                <c:pt idx="298">
                  <c:v>4</c:v>
                </c:pt>
                <c:pt idx="299">
                  <c:v>5</c:v>
                </c:pt>
                <c:pt idx="300">
                  <c:v>3</c:v>
                </c:pt>
                <c:pt idx="301">
                  <c:v>1</c:v>
                </c:pt>
                <c:pt idx="302">
                  <c:v>4</c:v>
                </c:pt>
                <c:pt idx="303">
                  <c:v>4</c:v>
                </c:pt>
                <c:pt idx="304">
                  <c:v>8</c:v>
                </c:pt>
                <c:pt idx="305">
                  <c:v>6</c:v>
                </c:pt>
                <c:pt idx="306">
                  <c:v>7</c:v>
                </c:pt>
                <c:pt idx="307">
                  <c:v>5</c:v>
                </c:pt>
                <c:pt idx="308">
                  <c:v>6</c:v>
                </c:pt>
                <c:pt idx="309">
                  <c:v>1</c:v>
                </c:pt>
                <c:pt idx="310">
                  <c:v>6</c:v>
                </c:pt>
                <c:pt idx="311">
                  <c:v>186</c:v>
                </c:pt>
                <c:pt idx="312">
                  <c:v>212</c:v>
                </c:pt>
                <c:pt idx="313">
                  <c:v>211</c:v>
                </c:pt>
                <c:pt idx="314">
                  <c:v>216</c:v>
                </c:pt>
                <c:pt idx="315">
                  <c:v>209</c:v>
                </c:pt>
                <c:pt idx="316">
                  <c:v>200</c:v>
                </c:pt>
                <c:pt idx="317">
                  <c:v>197</c:v>
                </c:pt>
                <c:pt idx="318">
                  <c:v>53</c:v>
                </c:pt>
                <c:pt idx="319">
                  <c:v>4</c:v>
                </c:pt>
                <c:pt idx="320">
                  <c:v>5</c:v>
                </c:pt>
                <c:pt idx="321">
                  <c:v>2</c:v>
                </c:pt>
                <c:pt idx="322">
                  <c:v>7</c:v>
                </c:pt>
                <c:pt idx="323">
                  <c:v>4</c:v>
                </c:pt>
                <c:pt idx="324">
                  <c:v>6</c:v>
                </c:pt>
                <c:pt idx="325">
                  <c:v>3</c:v>
                </c:pt>
                <c:pt idx="326">
                  <c:v>4</c:v>
                </c:pt>
                <c:pt idx="327">
                  <c:v>5</c:v>
                </c:pt>
                <c:pt idx="328">
                  <c:v>3</c:v>
                </c:pt>
                <c:pt idx="329">
                  <c:v>2</c:v>
                </c:pt>
                <c:pt idx="330">
                  <c:v>7</c:v>
                </c:pt>
                <c:pt idx="331">
                  <c:v>4</c:v>
                </c:pt>
                <c:pt idx="332">
                  <c:v>3</c:v>
                </c:pt>
                <c:pt idx="333">
                  <c:v>13</c:v>
                </c:pt>
                <c:pt idx="334">
                  <c:v>5</c:v>
                </c:pt>
                <c:pt idx="335">
                  <c:v>4</c:v>
                </c:pt>
                <c:pt idx="336">
                  <c:v>6</c:v>
                </c:pt>
                <c:pt idx="337">
                  <c:v>4</c:v>
                </c:pt>
                <c:pt idx="338">
                  <c:v>6</c:v>
                </c:pt>
                <c:pt idx="339">
                  <c:v>5</c:v>
                </c:pt>
                <c:pt idx="340">
                  <c:v>4</c:v>
                </c:pt>
                <c:pt idx="341">
                  <c:v>8</c:v>
                </c:pt>
                <c:pt idx="342">
                  <c:v>9</c:v>
                </c:pt>
                <c:pt idx="343">
                  <c:v>7</c:v>
                </c:pt>
                <c:pt idx="344">
                  <c:v>8</c:v>
                </c:pt>
                <c:pt idx="345">
                  <c:v>7</c:v>
                </c:pt>
                <c:pt idx="346">
                  <c:v>6</c:v>
                </c:pt>
                <c:pt idx="347">
                  <c:v>5</c:v>
                </c:pt>
                <c:pt idx="348">
                  <c:v>5</c:v>
                </c:pt>
                <c:pt idx="349">
                  <c:v>11</c:v>
                </c:pt>
                <c:pt idx="350">
                  <c:v>5</c:v>
                </c:pt>
                <c:pt idx="351">
                  <c:v>8</c:v>
                </c:pt>
                <c:pt idx="352">
                  <c:v>5</c:v>
                </c:pt>
                <c:pt idx="353">
                  <c:v>4</c:v>
                </c:pt>
                <c:pt idx="354">
                  <c:v>3</c:v>
                </c:pt>
                <c:pt idx="355">
                  <c:v>4</c:v>
                </c:pt>
                <c:pt idx="356">
                  <c:v>4</c:v>
                </c:pt>
                <c:pt idx="357">
                  <c:v>11</c:v>
                </c:pt>
                <c:pt idx="358">
                  <c:v>7</c:v>
                </c:pt>
                <c:pt idx="359">
                  <c:v>10</c:v>
                </c:pt>
                <c:pt idx="360">
                  <c:v>10</c:v>
                </c:pt>
                <c:pt idx="361">
                  <c:v>10</c:v>
                </c:pt>
                <c:pt idx="362">
                  <c:v>11</c:v>
                </c:pt>
                <c:pt idx="363">
                  <c:v>6</c:v>
                </c:pt>
                <c:pt idx="364">
                  <c:v>12</c:v>
                </c:pt>
                <c:pt idx="365">
                  <c:v>3</c:v>
                </c:pt>
                <c:pt idx="366">
                  <c:v>6</c:v>
                </c:pt>
                <c:pt idx="367">
                  <c:v>8</c:v>
                </c:pt>
                <c:pt idx="368">
                  <c:v>5</c:v>
                </c:pt>
                <c:pt idx="369">
                  <c:v>9</c:v>
                </c:pt>
                <c:pt idx="370">
                  <c:v>29</c:v>
                </c:pt>
                <c:pt idx="371">
                  <c:v>210</c:v>
                </c:pt>
                <c:pt idx="372">
                  <c:v>196</c:v>
                </c:pt>
                <c:pt idx="373">
                  <c:v>213</c:v>
                </c:pt>
                <c:pt idx="374">
                  <c:v>223</c:v>
                </c:pt>
                <c:pt idx="375">
                  <c:v>246</c:v>
                </c:pt>
                <c:pt idx="376">
                  <c:v>224</c:v>
                </c:pt>
                <c:pt idx="377">
                  <c:v>29</c:v>
                </c:pt>
                <c:pt idx="378">
                  <c:v>7</c:v>
                </c:pt>
                <c:pt idx="379">
                  <c:v>7</c:v>
                </c:pt>
                <c:pt idx="380">
                  <c:v>9</c:v>
                </c:pt>
                <c:pt idx="381">
                  <c:v>10</c:v>
                </c:pt>
                <c:pt idx="382">
                  <c:v>3</c:v>
                </c:pt>
                <c:pt idx="383">
                  <c:v>8</c:v>
                </c:pt>
                <c:pt idx="384">
                  <c:v>2</c:v>
                </c:pt>
                <c:pt idx="385">
                  <c:v>11</c:v>
                </c:pt>
                <c:pt idx="386">
                  <c:v>4</c:v>
                </c:pt>
                <c:pt idx="387">
                  <c:v>8</c:v>
                </c:pt>
                <c:pt idx="388">
                  <c:v>4</c:v>
                </c:pt>
                <c:pt idx="389">
                  <c:v>2</c:v>
                </c:pt>
                <c:pt idx="390">
                  <c:v>9</c:v>
                </c:pt>
                <c:pt idx="391">
                  <c:v>5</c:v>
                </c:pt>
                <c:pt idx="392">
                  <c:v>8</c:v>
                </c:pt>
                <c:pt idx="393">
                  <c:v>5</c:v>
                </c:pt>
                <c:pt idx="394">
                  <c:v>15</c:v>
                </c:pt>
                <c:pt idx="395">
                  <c:v>12</c:v>
                </c:pt>
                <c:pt idx="396">
                  <c:v>9</c:v>
                </c:pt>
                <c:pt idx="397">
                  <c:v>7</c:v>
                </c:pt>
                <c:pt idx="398">
                  <c:v>13</c:v>
                </c:pt>
                <c:pt idx="399">
                  <c:v>8</c:v>
                </c:pt>
                <c:pt idx="400">
                  <c:v>3</c:v>
                </c:pt>
                <c:pt idx="401">
                  <c:v>6</c:v>
                </c:pt>
                <c:pt idx="402">
                  <c:v>11</c:v>
                </c:pt>
                <c:pt idx="403">
                  <c:v>4</c:v>
                </c:pt>
                <c:pt idx="404">
                  <c:v>12</c:v>
                </c:pt>
                <c:pt idx="405">
                  <c:v>9</c:v>
                </c:pt>
                <c:pt idx="406">
                  <c:v>8</c:v>
                </c:pt>
                <c:pt idx="407">
                  <c:v>5</c:v>
                </c:pt>
                <c:pt idx="408">
                  <c:v>9</c:v>
                </c:pt>
                <c:pt idx="409">
                  <c:v>12</c:v>
                </c:pt>
                <c:pt idx="410">
                  <c:v>4</c:v>
                </c:pt>
                <c:pt idx="411">
                  <c:v>13</c:v>
                </c:pt>
                <c:pt idx="412">
                  <c:v>10</c:v>
                </c:pt>
                <c:pt idx="413">
                  <c:v>13</c:v>
                </c:pt>
                <c:pt idx="414">
                  <c:v>11</c:v>
                </c:pt>
                <c:pt idx="415">
                  <c:v>7</c:v>
                </c:pt>
                <c:pt idx="416">
                  <c:v>15</c:v>
                </c:pt>
                <c:pt idx="417">
                  <c:v>6</c:v>
                </c:pt>
                <c:pt idx="418">
                  <c:v>7</c:v>
                </c:pt>
                <c:pt idx="419">
                  <c:v>10</c:v>
                </c:pt>
                <c:pt idx="420">
                  <c:v>14</c:v>
                </c:pt>
                <c:pt idx="421">
                  <c:v>6</c:v>
                </c:pt>
                <c:pt idx="422">
                  <c:v>5</c:v>
                </c:pt>
                <c:pt idx="423">
                  <c:v>11</c:v>
                </c:pt>
                <c:pt idx="424">
                  <c:v>7</c:v>
                </c:pt>
                <c:pt idx="425">
                  <c:v>4</c:v>
                </c:pt>
                <c:pt idx="426">
                  <c:v>7</c:v>
                </c:pt>
                <c:pt idx="427">
                  <c:v>12</c:v>
                </c:pt>
                <c:pt idx="428">
                  <c:v>10</c:v>
                </c:pt>
                <c:pt idx="429">
                  <c:v>8</c:v>
                </c:pt>
                <c:pt idx="430">
                  <c:v>9</c:v>
                </c:pt>
                <c:pt idx="431">
                  <c:v>6</c:v>
                </c:pt>
                <c:pt idx="432">
                  <c:v>5</c:v>
                </c:pt>
                <c:pt idx="433">
                  <c:v>64</c:v>
                </c:pt>
                <c:pt idx="434">
                  <c:v>216</c:v>
                </c:pt>
                <c:pt idx="435">
                  <c:v>228</c:v>
                </c:pt>
                <c:pt idx="436">
                  <c:v>230</c:v>
                </c:pt>
                <c:pt idx="437">
                  <c:v>213</c:v>
                </c:pt>
                <c:pt idx="438">
                  <c:v>230</c:v>
                </c:pt>
                <c:pt idx="439">
                  <c:v>186</c:v>
                </c:pt>
                <c:pt idx="440">
                  <c:v>205</c:v>
                </c:pt>
                <c:pt idx="441">
                  <c:v>13</c:v>
                </c:pt>
                <c:pt idx="442">
                  <c:v>8</c:v>
                </c:pt>
                <c:pt idx="443">
                  <c:v>5</c:v>
                </c:pt>
                <c:pt idx="444">
                  <c:v>11</c:v>
                </c:pt>
                <c:pt idx="445">
                  <c:v>7</c:v>
                </c:pt>
                <c:pt idx="446">
                  <c:v>7</c:v>
                </c:pt>
                <c:pt idx="447">
                  <c:v>12</c:v>
                </c:pt>
                <c:pt idx="448">
                  <c:v>5</c:v>
                </c:pt>
                <c:pt idx="449">
                  <c:v>10</c:v>
                </c:pt>
                <c:pt idx="450">
                  <c:v>2</c:v>
                </c:pt>
                <c:pt idx="451">
                  <c:v>13</c:v>
                </c:pt>
                <c:pt idx="452">
                  <c:v>5</c:v>
                </c:pt>
                <c:pt idx="453">
                  <c:v>6</c:v>
                </c:pt>
                <c:pt idx="454">
                  <c:v>11</c:v>
                </c:pt>
                <c:pt idx="455">
                  <c:v>5</c:v>
                </c:pt>
                <c:pt idx="456">
                  <c:v>8</c:v>
                </c:pt>
                <c:pt idx="457">
                  <c:v>6</c:v>
                </c:pt>
                <c:pt idx="458">
                  <c:v>11</c:v>
                </c:pt>
                <c:pt idx="459">
                  <c:v>12</c:v>
                </c:pt>
                <c:pt idx="460">
                  <c:v>9</c:v>
                </c:pt>
                <c:pt idx="461">
                  <c:v>12</c:v>
                </c:pt>
                <c:pt idx="462">
                  <c:v>12</c:v>
                </c:pt>
                <c:pt idx="463">
                  <c:v>7</c:v>
                </c:pt>
                <c:pt idx="464">
                  <c:v>8</c:v>
                </c:pt>
                <c:pt idx="465">
                  <c:v>4</c:v>
                </c:pt>
                <c:pt idx="466">
                  <c:v>5</c:v>
                </c:pt>
                <c:pt idx="467">
                  <c:v>10</c:v>
                </c:pt>
                <c:pt idx="468">
                  <c:v>13</c:v>
                </c:pt>
                <c:pt idx="469">
                  <c:v>10</c:v>
                </c:pt>
                <c:pt idx="470">
                  <c:v>8</c:v>
                </c:pt>
                <c:pt idx="471">
                  <c:v>3</c:v>
                </c:pt>
                <c:pt idx="472">
                  <c:v>12</c:v>
                </c:pt>
                <c:pt idx="473">
                  <c:v>10</c:v>
                </c:pt>
                <c:pt idx="474">
                  <c:v>10</c:v>
                </c:pt>
                <c:pt idx="475">
                  <c:v>16</c:v>
                </c:pt>
                <c:pt idx="476">
                  <c:v>11</c:v>
                </c:pt>
                <c:pt idx="477">
                  <c:v>12</c:v>
                </c:pt>
                <c:pt idx="478">
                  <c:v>13</c:v>
                </c:pt>
                <c:pt idx="479">
                  <c:v>8</c:v>
                </c:pt>
                <c:pt idx="480">
                  <c:v>8</c:v>
                </c:pt>
                <c:pt idx="481">
                  <c:v>10</c:v>
                </c:pt>
                <c:pt idx="482">
                  <c:v>11</c:v>
                </c:pt>
                <c:pt idx="483">
                  <c:v>9</c:v>
                </c:pt>
                <c:pt idx="484">
                  <c:v>10</c:v>
                </c:pt>
                <c:pt idx="485">
                  <c:v>4</c:v>
                </c:pt>
                <c:pt idx="486">
                  <c:v>18</c:v>
                </c:pt>
                <c:pt idx="487">
                  <c:v>58</c:v>
                </c:pt>
                <c:pt idx="488">
                  <c:v>235</c:v>
                </c:pt>
                <c:pt idx="489">
                  <c:v>232</c:v>
                </c:pt>
                <c:pt idx="490">
                  <c:v>235</c:v>
                </c:pt>
                <c:pt idx="491">
                  <c:v>236</c:v>
                </c:pt>
                <c:pt idx="492">
                  <c:v>237</c:v>
                </c:pt>
                <c:pt idx="493">
                  <c:v>145</c:v>
                </c:pt>
                <c:pt idx="494">
                  <c:v>8</c:v>
                </c:pt>
                <c:pt idx="495">
                  <c:v>9</c:v>
                </c:pt>
                <c:pt idx="496">
                  <c:v>11</c:v>
                </c:pt>
                <c:pt idx="497">
                  <c:v>0</c:v>
                </c:pt>
                <c:pt idx="498">
                  <c:v>13</c:v>
                </c:pt>
                <c:pt idx="499">
                  <c:v>9</c:v>
                </c:pt>
                <c:pt idx="500">
                  <c:v>11</c:v>
                </c:pt>
                <c:pt idx="501">
                  <c:v>8</c:v>
                </c:pt>
                <c:pt idx="502">
                  <c:v>7</c:v>
                </c:pt>
                <c:pt idx="503">
                  <c:v>9</c:v>
                </c:pt>
                <c:pt idx="504">
                  <c:v>12</c:v>
                </c:pt>
                <c:pt idx="505">
                  <c:v>12</c:v>
                </c:pt>
                <c:pt idx="506">
                  <c:v>9</c:v>
                </c:pt>
                <c:pt idx="507">
                  <c:v>10</c:v>
                </c:pt>
                <c:pt idx="508">
                  <c:v>9</c:v>
                </c:pt>
                <c:pt idx="509">
                  <c:v>10</c:v>
                </c:pt>
                <c:pt idx="510">
                  <c:v>9</c:v>
                </c:pt>
                <c:pt idx="511">
                  <c:v>7</c:v>
                </c:pt>
                <c:pt idx="512">
                  <c:v>8</c:v>
                </c:pt>
                <c:pt idx="513">
                  <c:v>7</c:v>
                </c:pt>
                <c:pt idx="514">
                  <c:v>12</c:v>
                </c:pt>
                <c:pt idx="515">
                  <c:v>13</c:v>
                </c:pt>
                <c:pt idx="516">
                  <c:v>9</c:v>
                </c:pt>
                <c:pt idx="517">
                  <c:v>9</c:v>
                </c:pt>
                <c:pt idx="518">
                  <c:v>10</c:v>
                </c:pt>
                <c:pt idx="519">
                  <c:v>7</c:v>
                </c:pt>
                <c:pt idx="520">
                  <c:v>11</c:v>
                </c:pt>
                <c:pt idx="521">
                  <c:v>12</c:v>
                </c:pt>
                <c:pt idx="522">
                  <c:v>11</c:v>
                </c:pt>
                <c:pt idx="523">
                  <c:v>13</c:v>
                </c:pt>
                <c:pt idx="524">
                  <c:v>11</c:v>
                </c:pt>
                <c:pt idx="525">
                  <c:v>13</c:v>
                </c:pt>
                <c:pt idx="526">
                  <c:v>11</c:v>
                </c:pt>
                <c:pt idx="527">
                  <c:v>12</c:v>
                </c:pt>
                <c:pt idx="528">
                  <c:v>9</c:v>
                </c:pt>
                <c:pt idx="529">
                  <c:v>9</c:v>
                </c:pt>
                <c:pt idx="530">
                  <c:v>9</c:v>
                </c:pt>
                <c:pt idx="531">
                  <c:v>10</c:v>
                </c:pt>
                <c:pt idx="532">
                  <c:v>6</c:v>
                </c:pt>
                <c:pt idx="533">
                  <c:v>13</c:v>
                </c:pt>
                <c:pt idx="534">
                  <c:v>10</c:v>
                </c:pt>
                <c:pt idx="535">
                  <c:v>8</c:v>
                </c:pt>
                <c:pt idx="536">
                  <c:v>3</c:v>
                </c:pt>
                <c:pt idx="537">
                  <c:v>14</c:v>
                </c:pt>
                <c:pt idx="538">
                  <c:v>9</c:v>
                </c:pt>
                <c:pt idx="539">
                  <c:v>9</c:v>
                </c:pt>
                <c:pt idx="540">
                  <c:v>12</c:v>
                </c:pt>
                <c:pt idx="541">
                  <c:v>7</c:v>
                </c:pt>
                <c:pt idx="542">
                  <c:v>10</c:v>
                </c:pt>
                <c:pt idx="543">
                  <c:v>8</c:v>
                </c:pt>
                <c:pt idx="544">
                  <c:v>11</c:v>
                </c:pt>
                <c:pt idx="545">
                  <c:v>6</c:v>
                </c:pt>
                <c:pt idx="546">
                  <c:v>154</c:v>
                </c:pt>
                <c:pt idx="547">
                  <c:v>249</c:v>
                </c:pt>
                <c:pt idx="548">
                  <c:v>288</c:v>
                </c:pt>
                <c:pt idx="549">
                  <c:v>263</c:v>
                </c:pt>
                <c:pt idx="550">
                  <c:v>255</c:v>
                </c:pt>
                <c:pt idx="551">
                  <c:v>246</c:v>
                </c:pt>
                <c:pt idx="552">
                  <c:v>229</c:v>
                </c:pt>
                <c:pt idx="553">
                  <c:v>19</c:v>
                </c:pt>
                <c:pt idx="554">
                  <c:v>10</c:v>
                </c:pt>
                <c:pt idx="555">
                  <c:v>5</c:v>
                </c:pt>
                <c:pt idx="556">
                  <c:v>10</c:v>
                </c:pt>
                <c:pt idx="557">
                  <c:v>5</c:v>
                </c:pt>
                <c:pt idx="558">
                  <c:v>8</c:v>
                </c:pt>
                <c:pt idx="559">
                  <c:v>8</c:v>
                </c:pt>
                <c:pt idx="560">
                  <c:v>10</c:v>
                </c:pt>
                <c:pt idx="561">
                  <c:v>8</c:v>
                </c:pt>
                <c:pt idx="562">
                  <c:v>11</c:v>
                </c:pt>
                <c:pt idx="563">
                  <c:v>11</c:v>
                </c:pt>
                <c:pt idx="564">
                  <c:v>5</c:v>
                </c:pt>
                <c:pt idx="565">
                  <c:v>9</c:v>
                </c:pt>
                <c:pt idx="566">
                  <c:v>10</c:v>
                </c:pt>
                <c:pt idx="567">
                  <c:v>10</c:v>
                </c:pt>
                <c:pt idx="568">
                  <c:v>11</c:v>
                </c:pt>
                <c:pt idx="569">
                  <c:v>16</c:v>
                </c:pt>
                <c:pt idx="570">
                  <c:v>10</c:v>
                </c:pt>
                <c:pt idx="571">
                  <c:v>17</c:v>
                </c:pt>
                <c:pt idx="572">
                  <c:v>11</c:v>
                </c:pt>
                <c:pt idx="573">
                  <c:v>8</c:v>
                </c:pt>
                <c:pt idx="574">
                  <c:v>13</c:v>
                </c:pt>
                <c:pt idx="575">
                  <c:v>12</c:v>
                </c:pt>
                <c:pt idx="576">
                  <c:v>6</c:v>
                </c:pt>
                <c:pt idx="577">
                  <c:v>10</c:v>
                </c:pt>
                <c:pt idx="578">
                  <c:v>15</c:v>
                </c:pt>
                <c:pt idx="579">
                  <c:v>6</c:v>
                </c:pt>
                <c:pt idx="580">
                  <c:v>6</c:v>
                </c:pt>
                <c:pt idx="581">
                  <c:v>8</c:v>
                </c:pt>
                <c:pt idx="582">
                  <c:v>12</c:v>
                </c:pt>
                <c:pt idx="583">
                  <c:v>14</c:v>
                </c:pt>
                <c:pt idx="584">
                  <c:v>11</c:v>
                </c:pt>
                <c:pt idx="585">
                  <c:v>3</c:v>
                </c:pt>
                <c:pt idx="586">
                  <c:v>6</c:v>
                </c:pt>
                <c:pt idx="587">
                  <c:v>7</c:v>
                </c:pt>
                <c:pt idx="588">
                  <c:v>9</c:v>
                </c:pt>
                <c:pt idx="589">
                  <c:v>9</c:v>
                </c:pt>
                <c:pt idx="590">
                  <c:v>9</c:v>
                </c:pt>
                <c:pt idx="591">
                  <c:v>9</c:v>
                </c:pt>
                <c:pt idx="592">
                  <c:v>7</c:v>
                </c:pt>
                <c:pt idx="593">
                  <c:v>6</c:v>
                </c:pt>
                <c:pt idx="594">
                  <c:v>6</c:v>
                </c:pt>
                <c:pt idx="595">
                  <c:v>13</c:v>
                </c:pt>
                <c:pt idx="596">
                  <c:v>10</c:v>
                </c:pt>
                <c:pt idx="597">
                  <c:v>10</c:v>
                </c:pt>
                <c:pt idx="598">
                  <c:v>8</c:v>
                </c:pt>
                <c:pt idx="599">
                  <c:v>11</c:v>
                </c:pt>
                <c:pt idx="600">
                  <c:v>13</c:v>
                </c:pt>
                <c:pt idx="601">
                  <c:v>6</c:v>
                </c:pt>
                <c:pt idx="602">
                  <c:v>7</c:v>
                </c:pt>
                <c:pt idx="603">
                  <c:v>12</c:v>
                </c:pt>
                <c:pt idx="604">
                  <c:v>14</c:v>
                </c:pt>
                <c:pt idx="605">
                  <c:v>12</c:v>
                </c:pt>
                <c:pt idx="606">
                  <c:v>12</c:v>
                </c:pt>
                <c:pt idx="607">
                  <c:v>57</c:v>
                </c:pt>
                <c:pt idx="608">
                  <c:v>242</c:v>
                </c:pt>
                <c:pt idx="609">
                  <c:v>243</c:v>
                </c:pt>
                <c:pt idx="610">
                  <c:v>251</c:v>
                </c:pt>
                <c:pt idx="611">
                  <c:v>232</c:v>
                </c:pt>
                <c:pt idx="612">
                  <c:v>227</c:v>
                </c:pt>
                <c:pt idx="613">
                  <c:v>280</c:v>
                </c:pt>
                <c:pt idx="614">
                  <c:v>261</c:v>
                </c:pt>
                <c:pt idx="615">
                  <c:v>253</c:v>
                </c:pt>
                <c:pt idx="616">
                  <c:v>44</c:v>
                </c:pt>
                <c:pt idx="617">
                  <c:v>8</c:v>
                </c:pt>
                <c:pt idx="618">
                  <c:v>1</c:v>
                </c:pt>
                <c:pt idx="619">
                  <c:v>11</c:v>
                </c:pt>
                <c:pt idx="620">
                  <c:v>5</c:v>
                </c:pt>
                <c:pt idx="621">
                  <c:v>9</c:v>
                </c:pt>
                <c:pt idx="622">
                  <c:v>8</c:v>
                </c:pt>
                <c:pt idx="623">
                  <c:v>10</c:v>
                </c:pt>
                <c:pt idx="624">
                  <c:v>8</c:v>
                </c:pt>
                <c:pt idx="625">
                  <c:v>12</c:v>
                </c:pt>
                <c:pt idx="626">
                  <c:v>8</c:v>
                </c:pt>
                <c:pt idx="627">
                  <c:v>13</c:v>
                </c:pt>
                <c:pt idx="628">
                  <c:v>8</c:v>
                </c:pt>
                <c:pt idx="629">
                  <c:v>7</c:v>
                </c:pt>
                <c:pt idx="630">
                  <c:v>16</c:v>
                </c:pt>
                <c:pt idx="631">
                  <c:v>5</c:v>
                </c:pt>
                <c:pt idx="632">
                  <c:v>9</c:v>
                </c:pt>
                <c:pt idx="633">
                  <c:v>11</c:v>
                </c:pt>
                <c:pt idx="634">
                  <c:v>5</c:v>
                </c:pt>
                <c:pt idx="635">
                  <c:v>5</c:v>
                </c:pt>
                <c:pt idx="636">
                  <c:v>5</c:v>
                </c:pt>
                <c:pt idx="637">
                  <c:v>5</c:v>
                </c:pt>
                <c:pt idx="638">
                  <c:v>7</c:v>
                </c:pt>
                <c:pt idx="639">
                  <c:v>9</c:v>
                </c:pt>
                <c:pt idx="640">
                  <c:v>6</c:v>
                </c:pt>
                <c:pt idx="641">
                  <c:v>14</c:v>
                </c:pt>
                <c:pt idx="642">
                  <c:v>10</c:v>
                </c:pt>
                <c:pt idx="643">
                  <c:v>7</c:v>
                </c:pt>
                <c:pt idx="644">
                  <c:v>12</c:v>
                </c:pt>
                <c:pt idx="645">
                  <c:v>12</c:v>
                </c:pt>
                <c:pt idx="646">
                  <c:v>11</c:v>
                </c:pt>
                <c:pt idx="647">
                  <c:v>11</c:v>
                </c:pt>
                <c:pt idx="648">
                  <c:v>9</c:v>
                </c:pt>
                <c:pt idx="649">
                  <c:v>7</c:v>
                </c:pt>
                <c:pt idx="650">
                  <c:v>6</c:v>
                </c:pt>
                <c:pt idx="651">
                  <c:v>15</c:v>
                </c:pt>
                <c:pt idx="652">
                  <c:v>6</c:v>
                </c:pt>
                <c:pt idx="653">
                  <c:v>8</c:v>
                </c:pt>
                <c:pt idx="654">
                  <c:v>8</c:v>
                </c:pt>
                <c:pt idx="655">
                  <c:v>3</c:v>
                </c:pt>
                <c:pt idx="656">
                  <c:v>5</c:v>
                </c:pt>
                <c:pt idx="657">
                  <c:v>11</c:v>
                </c:pt>
                <c:pt idx="658">
                  <c:v>6</c:v>
                </c:pt>
                <c:pt idx="659">
                  <c:v>6</c:v>
                </c:pt>
                <c:pt idx="660">
                  <c:v>6</c:v>
                </c:pt>
                <c:pt idx="661">
                  <c:v>5</c:v>
                </c:pt>
                <c:pt idx="662">
                  <c:v>6</c:v>
                </c:pt>
                <c:pt idx="663">
                  <c:v>15</c:v>
                </c:pt>
                <c:pt idx="664">
                  <c:v>6</c:v>
                </c:pt>
                <c:pt idx="665">
                  <c:v>14</c:v>
                </c:pt>
                <c:pt idx="666">
                  <c:v>7</c:v>
                </c:pt>
                <c:pt idx="667">
                  <c:v>200</c:v>
                </c:pt>
                <c:pt idx="668">
                  <c:v>246</c:v>
                </c:pt>
                <c:pt idx="669">
                  <c:v>283</c:v>
                </c:pt>
                <c:pt idx="670">
                  <c:v>244</c:v>
                </c:pt>
                <c:pt idx="671">
                  <c:v>251</c:v>
                </c:pt>
                <c:pt idx="672">
                  <c:v>243</c:v>
                </c:pt>
                <c:pt idx="673">
                  <c:v>249</c:v>
                </c:pt>
                <c:pt idx="674">
                  <c:v>125</c:v>
                </c:pt>
                <c:pt idx="675">
                  <c:v>10</c:v>
                </c:pt>
                <c:pt idx="676">
                  <c:v>14</c:v>
                </c:pt>
                <c:pt idx="677">
                  <c:v>5</c:v>
                </c:pt>
                <c:pt idx="678">
                  <c:v>5</c:v>
                </c:pt>
                <c:pt idx="679">
                  <c:v>7</c:v>
                </c:pt>
                <c:pt idx="680">
                  <c:v>6</c:v>
                </c:pt>
                <c:pt idx="681">
                  <c:v>6</c:v>
                </c:pt>
                <c:pt idx="682">
                  <c:v>6</c:v>
                </c:pt>
                <c:pt idx="683">
                  <c:v>3</c:v>
                </c:pt>
                <c:pt idx="684">
                  <c:v>4</c:v>
                </c:pt>
                <c:pt idx="685">
                  <c:v>4</c:v>
                </c:pt>
                <c:pt idx="686">
                  <c:v>9</c:v>
                </c:pt>
                <c:pt idx="687">
                  <c:v>7</c:v>
                </c:pt>
                <c:pt idx="688">
                  <c:v>5</c:v>
                </c:pt>
                <c:pt idx="689">
                  <c:v>6</c:v>
                </c:pt>
                <c:pt idx="690">
                  <c:v>4</c:v>
                </c:pt>
                <c:pt idx="691">
                  <c:v>7</c:v>
                </c:pt>
                <c:pt idx="692">
                  <c:v>6</c:v>
                </c:pt>
                <c:pt idx="693">
                  <c:v>6</c:v>
                </c:pt>
                <c:pt idx="694">
                  <c:v>8</c:v>
                </c:pt>
                <c:pt idx="695">
                  <c:v>7</c:v>
                </c:pt>
                <c:pt idx="696">
                  <c:v>7</c:v>
                </c:pt>
                <c:pt idx="697">
                  <c:v>7</c:v>
                </c:pt>
                <c:pt idx="698">
                  <c:v>8</c:v>
                </c:pt>
                <c:pt idx="699">
                  <c:v>4</c:v>
                </c:pt>
                <c:pt idx="700">
                  <c:v>2</c:v>
                </c:pt>
                <c:pt idx="701">
                  <c:v>3</c:v>
                </c:pt>
                <c:pt idx="702">
                  <c:v>2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5</c:v>
                </c:pt>
                <c:pt idx="707">
                  <c:v>4</c:v>
                </c:pt>
                <c:pt idx="708">
                  <c:v>2</c:v>
                </c:pt>
                <c:pt idx="709">
                  <c:v>7</c:v>
                </c:pt>
                <c:pt idx="710">
                  <c:v>2</c:v>
                </c:pt>
                <c:pt idx="711">
                  <c:v>1</c:v>
                </c:pt>
                <c:pt idx="712">
                  <c:v>4</c:v>
                </c:pt>
                <c:pt idx="713">
                  <c:v>4</c:v>
                </c:pt>
                <c:pt idx="714">
                  <c:v>6</c:v>
                </c:pt>
                <c:pt idx="715">
                  <c:v>8</c:v>
                </c:pt>
                <c:pt idx="716">
                  <c:v>5</c:v>
                </c:pt>
                <c:pt idx="717">
                  <c:v>1</c:v>
                </c:pt>
                <c:pt idx="718">
                  <c:v>3</c:v>
                </c:pt>
                <c:pt idx="719">
                  <c:v>3</c:v>
                </c:pt>
                <c:pt idx="720">
                  <c:v>8</c:v>
                </c:pt>
                <c:pt idx="721">
                  <c:v>5</c:v>
                </c:pt>
                <c:pt idx="722">
                  <c:v>3</c:v>
                </c:pt>
                <c:pt idx="723">
                  <c:v>1</c:v>
                </c:pt>
                <c:pt idx="724">
                  <c:v>4</c:v>
                </c:pt>
                <c:pt idx="725">
                  <c:v>3</c:v>
                </c:pt>
                <c:pt idx="726">
                  <c:v>5</c:v>
                </c:pt>
                <c:pt idx="727">
                  <c:v>7</c:v>
                </c:pt>
                <c:pt idx="728">
                  <c:v>133</c:v>
                </c:pt>
                <c:pt idx="729">
                  <c:v>239</c:v>
                </c:pt>
                <c:pt idx="730">
                  <c:v>279</c:v>
                </c:pt>
                <c:pt idx="731">
                  <c:v>246</c:v>
                </c:pt>
                <c:pt idx="732">
                  <c:v>245</c:v>
                </c:pt>
                <c:pt idx="733">
                  <c:v>258</c:v>
                </c:pt>
                <c:pt idx="734">
                  <c:v>231</c:v>
                </c:pt>
                <c:pt idx="735">
                  <c:v>244</c:v>
                </c:pt>
                <c:pt idx="736">
                  <c:v>291</c:v>
                </c:pt>
                <c:pt idx="737">
                  <c:v>110</c:v>
                </c:pt>
                <c:pt idx="738">
                  <c:v>3</c:v>
                </c:pt>
                <c:pt idx="739">
                  <c:v>4</c:v>
                </c:pt>
                <c:pt idx="740">
                  <c:v>3</c:v>
                </c:pt>
                <c:pt idx="741">
                  <c:v>2</c:v>
                </c:pt>
                <c:pt idx="742">
                  <c:v>3</c:v>
                </c:pt>
                <c:pt idx="743">
                  <c:v>3</c:v>
                </c:pt>
                <c:pt idx="744">
                  <c:v>5</c:v>
                </c:pt>
                <c:pt idx="745">
                  <c:v>6</c:v>
                </c:pt>
                <c:pt idx="746">
                  <c:v>5</c:v>
                </c:pt>
                <c:pt idx="747">
                  <c:v>1</c:v>
                </c:pt>
                <c:pt idx="748">
                  <c:v>6</c:v>
                </c:pt>
                <c:pt idx="749">
                  <c:v>4</c:v>
                </c:pt>
                <c:pt idx="750">
                  <c:v>7</c:v>
                </c:pt>
                <c:pt idx="751">
                  <c:v>5</c:v>
                </c:pt>
                <c:pt idx="752">
                  <c:v>8</c:v>
                </c:pt>
                <c:pt idx="753">
                  <c:v>1</c:v>
                </c:pt>
                <c:pt idx="754">
                  <c:v>3</c:v>
                </c:pt>
                <c:pt idx="755">
                  <c:v>3</c:v>
                </c:pt>
                <c:pt idx="756">
                  <c:v>3</c:v>
                </c:pt>
                <c:pt idx="757">
                  <c:v>7</c:v>
                </c:pt>
                <c:pt idx="758">
                  <c:v>6</c:v>
                </c:pt>
                <c:pt idx="759">
                  <c:v>3</c:v>
                </c:pt>
                <c:pt idx="760">
                  <c:v>3</c:v>
                </c:pt>
                <c:pt idx="761">
                  <c:v>5</c:v>
                </c:pt>
                <c:pt idx="762">
                  <c:v>4</c:v>
                </c:pt>
                <c:pt idx="763">
                  <c:v>7</c:v>
                </c:pt>
                <c:pt idx="764">
                  <c:v>2</c:v>
                </c:pt>
                <c:pt idx="765">
                  <c:v>1</c:v>
                </c:pt>
                <c:pt idx="766">
                  <c:v>3</c:v>
                </c:pt>
                <c:pt idx="767">
                  <c:v>6</c:v>
                </c:pt>
                <c:pt idx="768">
                  <c:v>4</c:v>
                </c:pt>
                <c:pt idx="769">
                  <c:v>1</c:v>
                </c:pt>
                <c:pt idx="770">
                  <c:v>6</c:v>
                </c:pt>
                <c:pt idx="771">
                  <c:v>2</c:v>
                </c:pt>
                <c:pt idx="772">
                  <c:v>2</c:v>
                </c:pt>
                <c:pt idx="773">
                  <c:v>3</c:v>
                </c:pt>
                <c:pt idx="774">
                  <c:v>2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5</c:v>
                </c:pt>
                <c:pt idx="779">
                  <c:v>4</c:v>
                </c:pt>
                <c:pt idx="780">
                  <c:v>5</c:v>
                </c:pt>
                <c:pt idx="781">
                  <c:v>9</c:v>
                </c:pt>
                <c:pt idx="782">
                  <c:v>2</c:v>
                </c:pt>
                <c:pt idx="783">
                  <c:v>2</c:v>
                </c:pt>
                <c:pt idx="784">
                  <c:v>3</c:v>
                </c:pt>
                <c:pt idx="785">
                  <c:v>1</c:v>
                </c:pt>
                <c:pt idx="786">
                  <c:v>4</c:v>
                </c:pt>
                <c:pt idx="787">
                  <c:v>1</c:v>
                </c:pt>
                <c:pt idx="788">
                  <c:v>72</c:v>
                </c:pt>
                <c:pt idx="789">
                  <c:v>279</c:v>
                </c:pt>
                <c:pt idx="790">
                  <c:v>262</c:v>
                </c:pt>
                <c:pt idx="791">
                  <c:v>286</c:v>
                </c:pt>
                <c:pt idx="792">
                  <c:v>305</c:v>
                </c:pt>
                <c:pt idx="793">
                  <c:v>254</c:v>
                </c:pt>
                <c:pt idx="794">
                  <c:v>273</c:v>
                </c:pt>
                <c:pt idx="795">
                  <c:v>2</c:v>
                </c:pt>
                <c:pt idx="796">
                  <c:v>2</c:v>
                </c:pt>
                <c:pt idx="797">
                  <c:v>0</c:v>
                </c:pt>
                <c:pt idx="798">
                  <c:v>3</c:v>
                </c:pt>
                <c:pt idx="799">
                  <c:v>3</c:v>
                </c:pt>
                <c:pt idx="800">
                  <c:v>2</c:v>
                </c:pt>
                <c:pt idx="801">
                  <c:v>5</c:v>
                </c:pt>
                <c:pt idx="802">
                  <c:v>4</c:v>
                </c:pt>
                <c:pt idx="803">
                  <c:v>2</c:v>
                </c:pt>
                <c:pt idx="804">
                  <c:v>2</c:v>
                </c:pt>
                <c:pt idx="805">
                  <c:v>3</c:v>
                </c:pt>
                <c:pt idx="806">
                  <c:v>5</c:v>
                </c:pt>
                <c:pt idx="807">
                  <c:v>4</c:v>
                </c:pt>
                <c:pt idx="808">
                  <c:v>0</c:v>
                </c:pt>
                <c:pt idx="809">
                  <c:v>1</c:v>
                </c:pt>
                <c:pt idx="810">
                  <c:v>2</c:v>
                </c:pt>
                <c:pt idx="811">
                  <c:v>6</c:v>
                </c:pt>
                <c:pt idx="812">
                  <c:v>3</c:v>
                </c:pt>
                <c:pt idx="813">
                  <c:v>1</c:v>
                </c:pt>
                <c:pt idx="814">
                  <c:v>1</c:v>
                </c:pt>
                <c:pt idx="815">
                  <c:v>5</c:v>
                </c:pt>
                <c:pt idx="816">
                  <c:v>1</c:v>
                </c:pt>
                <c:pt idx="817">
                  <c:v>5</c:v>
                </c:pt>
                <c:pt idx="818">
                  <c:v>3</c:v>
                </c:pt>
                <c:pt idx="819">
                  <c:v>0</c:v>
                </c:pt>
                <c:pt idx="820">
                  <c:v>5</c:v>
                </c:pt>
                <c:pt idx="821">
                  <c:v>4</c:v>
                </c:pt>
                <c:pt idx="822">
                  <c:v>2</c:v>
                </c:pt>
                <c:pt idx="823">
                  <c:v>2</c:v>
                </c:pt>
                <c:pt idx="824">
                  <c:v>2</c:v>
                </c:pt>
                <c:pt idx="825">
                  <c:v>0</c:v>
                </c:pt>
                <c:pt idx="826">
                  <c:v>2</c:v>
                </c:pt>
                <c:pt idx="827">
                  <c:v>1</c:v>
                </c:pt>
                <c:pt idx="828">
                  <c:v>5</c:v>
                </c:pt>
                <c:pt idx="829">
                  <c:v>2</c:v>
                </c:pt>
                <c:pt idx="830">
                  <c:v>3</c:v>
                </c:pt>
                <c:pt idx="831">
                  <c:v>1</c:v>
                </c:pt>
                <c:pt idx="832">
                  <c:v>2</c:v>
                </c:pt>
                <c:pt idx="833">
                  <c:v>1</c:v>
                </c:pt>
                <c:pt idx="834">
                  <c:v>3</c:v>
                </c:pt>
                <c:pt idx="835">
                  <c:v>2</c:v>
                </c:pt>
                <c:pt idx="836">
                  <c:v>3</c:v>
                </c:pt>
                <c:pt idx="837">
                  <c:v>1</c:v>
                </c:pt>
                <c:pt idx="838">
                  <c:v>4</c:v>
                </c:pt>
                <c:pt idx="839">
                  <c:v>2</c:v>
                </c:pt>
                <c:pt idx="840">
                  <c:v>2</c:v>
                </c:pt>
                <c:pt idx="841">
                  <c:v>2</c:v>
                </c:pt>
                <c:pt idx="842">
                  <c:v>0</c:v>
                </c:pt>
                <c:pt idx="843">
                  <c:v>1</c:v>
                </c:pt>
                <c:pt idx="844">
                  <c:v>3</c:v>
                </c:pt>
                <c:pt idx="845">
                  <c:v>3</c:v>
                </c:pt>
                <c:pt idx="846">
                  <c:v>1</c:v>
                </c:pt>
                <c:pt idx="847">
                  <c:v>290</c:v>
                </c:pt>
                <c:pt idx="848">
                  <c:v>279</c:v>
                </c:pt>
                <c:pt idx="849">
                  <c:v>293</c:v>
                </c:pt>
                <c:pt idx="850">
                  <c:v>314</c:v>
                </c:pt>
                <c:pt idx="851">
                  <c:v>296</c:v>
                </c:pt>
                <c:pt idx="852">
                  <c:v>306</c:v>
                </c:pt>
                <c:pt idx="853">
                  <c:v>285</c:v>
                </c:pt>
                <c:pt idx="854">
                  <c:v>316</c:v>
                </c:pt>
                <c:pt idx="855">
                  <c:v>3</c:v>
                </c:pt>
                <c:pt idx="856">
                  <c:v>3</c:v>
                </c:pt>
                <c:pt idx="857">
                  <c:v>1</c:v>
                </c:pt>
                <c:pt idx="858">
                  <c:v>0</c:v>
                </c:pt>
                <c:pt idx="859">
                  <c:v>5</c:v>
                </c:pt>
                <c:pt idx="860">
                  <c:v>2</c:v>
                </c:pt>
                <c:pt idx="861">
                  <c:v>1</c:v>
                </c:pt>
                <c:pt idx="862">
                  <c:v>4</c:v>
                </c:pt>
                <c:pt idx="863">
                  <c:v>2</c:v>
                </c:pt>
                <c:pt idx="864">
                  <c:v>0</c:v>
                </c:pt>
                <c:pt idx="865">
                  <c:v>2</c:v>
                </c:pt>
                <c:pt idx="866">
                  <c:v>3</c:v>
                </c:pt>
                <c:pt idx="867">
                  <c:v>1</c:v>
                </c:pt>
                <c:pt idx="868">
                  <c:v>0</c:v>
                </c:pt>
                <c:pt idx="869">
                  <c:v>0</c:v>
                </c:pt>
                <c:pt idx="870">
                  <c:v>2</c:v>
                </c:pt>
                <c:pt idx="871">
                  <c:v>4</c:v>
                </c:pt>
                <c:pt idx="872">
                  <c:v>2</c:v>
                </c:pt>
                <c:pt idx="873">
                  <c:v>0</c:v>
                </c:pt>
                <c:pt idx="874">
                  <c:v>4</c:v>
                </c:pt>
                <c:pt idx="875">
                  <c:v>4</c:v>
                </c:pt>
                <c:pt idx="876">
                  <c:v>3</c:v>
                </c:pt>
                <c:pt idx="877">
                  <c:v>3</c:v>
                </c:pt>
                <c:pt idx="878">
                  <c:v>1</c:v>
                </c:pt>
                <c:pt idx="879">
                  <c:v>0</c:v>
                </c:pt>
                <c:pt idx="880">
                  <c:v>0</c:v>
                </c:pt>
                <c:pt idx="881">
                  <c:v>5</c:v>
                </c:pt>
                <c:pt idx="882">
                  <c:v>3</c:v>
                </c:pt>
                <c:pt idx="883">
                  <c:v>2</c:v>
                </c:pt>
                <c:pt idx="884">
                  <c:v>2</c:v>
                </c:pt>
                <c:pt idx="885">
                  <c:v>1</c:v>
                </c:pt>
                <c:pt idx="886">
                  <c:v>1</c:v>
                </c:pt>
                <c:pt idx="887">
                  <c:v>3</c:v>
                </c:pt>
                <c:pt idx="888">
                  <c:v>1</c:v>
                </c:pt>
                <c:pt idx="889">
                  <c:v>4</c:v>
                </c:pt>
                <c:pt idx="890">
                  <c:v>1</c:v>
                </c:pt>
                <c:pt idx="891">
                  <c:v>3</c:v>
                </c:pt>
                <c:pt idx="892">
                  <c:v>3</c:v>
                </c:pt>
                <c:pt idx="893">
                  <c:v>1</c:v>
                </c:pt>
                <c:pt idx="894">
                  <c:v>2</c:v>
                </c:pt>
                <c:pt idx="895">
                  <c:v>1</c:v>
                </c:pt>
                <c:pt idx="896">
                  <c:v>2</c:v>
                </c:pt>
                <c:pt idx="897">
                  <c:v>2</c:v>
                </c:pt>
                <c:pt idx="898">
                  <c:v>2</c:v>
                </c:pt>
                <c:pt idx="899">
                  <c:v>2</c:v>
                </c:pt>
                <c:pt idx="900">
                  <c:v>2</c:v>
                </c:pt>
                <c:pt idx="901">
                  <c:v>1</c:v>
                </c:pt>
                <c:pt idx="902">
                  <c:v>4</c:v>
                </c:pt>
                <c:pt idx="903">
                  <c:v>2</c:v>
                </c:pt>
                <c:pt idx="904">
                  <c:v>3</c:v>
                </c:pt>
                <c:pt idx="905">
                  <c:v>3</c:v>
                </c:pt>
                <c:pt idx="906">
                  <c:v>2</c:v>
                </c:pt>
                <c:pt idx="907">
                  <c:v>125</c:v>
                </c:pt>
                <c:pt idx="908">
                  <c:v>329</c:v>
                </c:pt>
                <c:pt idx="909">
                  <c:v>323</c:v>
                </c:pt>
                <c:pt idx="910">
                  <c:v>344</c:v>
                </c:pt>
                <c:pt idx="911">
                  <c:v>355</c:v>
                </c:pt>
                <c:pt idx="912">
                  <c:v>336</c:v>
                </c:pt>
                <c:pt idx="913">
                  <c:v>327</c:v>
                </c:pt>
                <c:pt idx="914">
                  <c:v>149</c:v>
                </c:pt>
                <c:pt idx="915">
                  <c:v>1</c:v>
                </c:pt>
                <c:pt idx="916">
                  <c:v>0</c:v>
                </c:pt>
                <c:pt idx="917">
                  <c:v>1</c:v>
                </c:pt>
                <c:pt idx="918">
                  <c:v>1</c:v>
                </c:pt>
                <c:pt idx="919">
                  <c:v>4</c:v>
                </c:pt>
                <c:pt idx="920">
                  <c:v>3</c:v>
                </c:pt>
                <c:pt idx="921">
                  <c:v>3</c:v>
                </c:pt>
                <c:pt idx="922">
                  <c:v>2</c:v>
                </c:pt>
                <c:pt idx="923">
                  <c:v>1</c:v>
                </c:pt>
                <c:pt idx="924">
                  <c:v>2</c:v>
                </c:pt>
                <c:pt idx="925">
                  <c:v>2</c:v>
                </c:pt>
                <c:pt idx="926">
                  <c:v>4</c:v>
                </c:pt>
                <c:pt idx="927">
                  <c:v>1</c:v>
                </c:pt>
                <c:pt idx="928">
                  <c:v>0</c:v>
                </c:pt>
                <c:pt idx="929">
                  <c:v>0</c:v>
                </c:pt>
                <c:pt idx="930">
                  <c:v>3</c:v>
                </c:pt>
                <c:pt idx="931">
                  <c:v>1</c:v>
                </c:pt>
                <c:pt idx="932">
                  <c:v>3</c:v>
                </c:pt>
                <c:pt idx="933">
                  <c:v>3</c:v>
                </c:pt>
                <c:pt idx="934">
                  <c:v>2</c:v>
                </c:pt>
                <c:pt idx="935">
                  <c:v>2</c:v>
                </c:pt>
                <c:pt idx="936">
                  <c:v>1</c:v>
                </c:pt>
                <c:pt idx="937">
                  <c:v>2</c:v>
                </c:pt>
                <c:pt idx="938">
                  <c:v>4</c:v>
                </c:pt>
                <c:pt idx="939">
                  <c:v>3</c:v>
                </c:pt>
                <c:pt idx="940">
                  <c:v>3</c:v>
                </c:pt>
                <c:pt idx="941">
                  <c:v>3</c:v>
                </c:pt>
                <c:pt idx="942">
                  <c:v>3</c:v>
                </c:pt>
                <c:pt idx="943">
                  <c:v>1</c:v>
                </c:pt>
                <c:pt idx="944">
                  <c:v>0</c:v>
                </c:pt>
                <c:pt idx="945">
                  <c:v>0</c:v>
                </c:pt>
                <c:pt idx="946">
                  <c:v>5</c:v>
                </c:pt>
                <c:pt idx="947">
                  <c:v>2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0</c:v>
                </c:pt>
                <c:pt idx="952">
                  <c:v>0</c:v>
                </c:pt>
                <c:pt idx="953">
                  <c:v>2</c:v>
                </c:pt>
                <c:pt idx="954">
                  <c:v>4</c:v>
                </c:pt>
                <c:pt idx="955">
                  <c:v>3</c:v>
                </c:pt>
                <c:pt idx="956">
                  <c:v>2</c:v>
                </c:pt>
                <c:pt idx="957">
                  <c:v>4</c:v>
                </c:pt>
                <c:pt idx="958">
                  <c:v>5</c:v>
                </c:pt>
                <c:pt idx="959">
                  <c:v>1</c:v>
                </c:pt>
                <c:pt idx="960">
                  <c:v>6</c:v>
                </c:pt>
                <c:pt idx="961">
                  <c:v>4</c:v>
                </c:pt>
                <c:pt idx="962">
                  <c:v>0</c:v>
                </c:pt>
                <c:pt idx="963">
                  <c:v>5</c:v>
                </c:pt>
                <c:pt idx="964">
                  <c:v>4</c:v>
                </c:pt>
                <c:pt idx="965">
                  <c:v>2</c:v>
                </c:pt>
                <c:pt idx="966">
                  <c:v>2</c:v>
                </c:pt>
                <c:pt idx="967">
                  <c:v>171</c:v>
                </c:pt>
                <c:pt idx="968">
                  <c:v>346</c:v>
                </c:pt>
                <c:pt idx="969">
                  <c:v>359</c:v>
                </c:pt>
                <c:pt idx="970">
                  <c:v>377</c:v>
                </c:pt>
                <c:pt idx="971">
                  <c:v>358</c:v>
                </c:pt>
                <c:pt idx="972">
                  <c:v>353</c:v>
                </c:pt>
                <c:pt idx="973">
                  <c:v>352</c:v>
                </c:pt>
                <c:pt idx="974">
                  <c:v>112</c:v>
                </c:pt>
                <c:pt idx="975">
                  <c:v>10</c:v>
                </c:pt>
                <c:pt idx="976">
                  <c:v>2</c:v>
                </c:pt>
                <c:pt idx="977">
                  <c:v>2</c:v>
                </c:pt>
                <c:pt idx="978">
                  <c:v>2</c:v>
                </c:pt>
                <c:pt idx="979">
                  <c:v>4</c:v>
                </c:pt>
                <c:pt idx="980">
                  <c:v>6</c:v>
                </c:pt>
                <c:pt idx="981">
                  <c:v>3</c:v>
                </c:pt>
                <c:pt idx="982">
                  <c:v>2</c:v>
                </c:pt>
                <c:pt idx="983">
                  <c:v>1</c:v>
                </c:pt>
                <c:pt idx="984">
                  <c:v>7</c:v>
                </c:pt>
                <c:pt idx="985">
                  <c:v>2</c:v>
                </c:pt>
                <c:pt idx="986">
                  <c:v>4</c:v>
                </c:pt>
                <c:pt idx="987">
                  <c:v>2</c:v>
                </c:pt>
                <c:pt idx="988">
                  <c:v>2</c:v>
                </c:pt>
                <c:pt idx="989">
                  <c:v>4</c:v>
                </c:pt>
                <c:pt idx="990">
                  <c:v>5</c:v>
                </c:pt>
                <c:pt idx="991">
                  <c:v>3</c:v>
                </c:pt>
                <c:pt idx="992">
                  <c:v>1</c:v>
                </c:pt>
                <c:pt idx="993">
                  <c:v>3</c:v>
                </c:pt>
                <c:pt idx="994">
                  <c:v>4</c:v>
                </c:pt>
                <c:pt idx="995">
                  <c:v>5</c:v>
                </c:pt>
                <c:pt idx="996">
                  <c:v>6</c:v>
                </c:pt>
                <c:pt idx="997">
                  <c:v>1</c:v>
                </c:pt>
                <c:pt idx="998">
                  <c:v>1</c:v>
                </c:pt>
                <c:pt idx="999">
                  <c:v>3</c:v>
                </c:pt>
                <c:pt idx="1000">
                  <c:v>5</c:v>
                </c:pt>
                <c:pt idx="1001">
                  <c:v>3</c:v>
                </c:pt>
                <c:pt idx="1002">
                  <c:v>3</c:v>
                </c:pt>
                <c:pt idx="1003">
                  <c:v>2</c:v>
                </c:pt>
                <c:pt idx="1004">
                  <c:v>5</c:v>
                </c:pt>
                <c:pt idx="1005">
                  <c:v>5</c:v>
                </c:pt>
                <c:pt idx="1006">
                  <c:v>4</c:v>
                </c:pt>
                <c:pt idx="1007">
                  <c:v>3</c:v>
                </c:pt>
                <c:pt idx="1008">
                  <c:v>4</c:v>
                </c:pt>
                <c:pt idx="1009">
                  <c:v>2</c:v>
                </c:pt>
                <c:pt idx="1010">
                  <c:v>6</c:v>
                </c:pt>
                <c:pt idx="1011">
                  <c:v>4</c:v>
                </c:pt>
                <c:pt idx="1012">
                  <c:v>0</c:v>
                </c:pt>
                <c:pt idx="1013">
                  <c:v>3</c:v>
                </c:pt>
                <c:pt idx="1014">
                  <c:v>7</c:v>
                </c:pt>
                <c:pt idx="1015">
                  <c:v>6</c:v>
                </c:pt>
                <c:pt idx="1016">
                  <c:v>4</c:v>
                </c:pt>
                <c:pt idx="1017">
                  <c:v>5</c:v>
                </c:pt>
                <c:pt idx="1018">
                  <c:v>3</c:v>
                </c:pt>
                <c:pt idx="1019">
                  <c:v>4</c:v>
                </c:pt>
                <c:pt idx="1020">
                  <c:v>3</c:v>
                </c:pt>
                <c:pt idx="1021">
                  <c:v>170</c:v>
                </c:pt>
                <c:pt idx="1022">
                  <c:v>443</c:v>
                </c:pt>
                <c:pt idx="1023">
                  <c:v>387</c:v>
                </c:pt>
                <c:pt idx="1024">
                  <c:v>413</c:v>
                </c:pt>
                <c:pt idx="1025">
                  <c:v>441</c:v>
                </c:pt>
                <c:pt idx="1026">
                  <c:v>431</c:v>
                </c:pt>
                <c:pt idx="1027">
                  <c:v>310</c:v>
                </c:pt>
                <c:pt idx="1028">
                  <c:v>5</c:v>
                </c:pt>
                <c:pt idx="1029">
                  <c:v>7</c:v>
                </c:pt>
                <c:pt idx="1030">
                  <c:v>3</c:v>
                </c:pt>
                <c:pt idx="1031">
                  <c:v>2</c:v>
                </c:pt>
                <c:pt idx="1032">
                  <c:v>2</c:v>
                </c:pt>
                <c:pt idx="1033">
                  <c:v>3</c:v>
                </c:pt>
                <c:pt idx="1034">
                  <c:v>2</c:v>
                </c:pt>
                <c:pt idx="1035">
                  <c:v>4</c:v>
                </c:pt>
                <c:pt idx="1036">
                  <c:v>1</c:v>
                </c:pt>
                <c:pt idx="1037">
                  <c:v>3</c:v>
                </c:pt>
                <c:pt idx="1038">
                  <c:v>4</c:v>
                </c:pt>
                <c:pt idx="1039">
                  <c:v>0</c:v>
                </c:pt>
                <c:pt idx="1040">
                  <c:v>3</c:v>
                </c:pt>
                <c:pt idx="1041">
                  <c:v>6</c:v>
                </c:pt>
                <c:pt idx="1042">
                  <c:v>6</c:v>
                </c:pt>
                <c:pt idx="1043">
                  <c:v>4</c:v>
                </c:pt>
                <c:pt idx="1044">
                  <c:v>3</c:v>
                </c:pt>
                <c:pt idx="1045">
                  <c:v>2</c:v>
                </c:pt>
                <c:pt idx="1046">
                  <c:v>4</c:v>
                </c:pt>
                <c:pt idx="1047">
                  <c:v>3</c:v>
                </c:pt>
                <c:pt idx="1048">
                  <c:v>3</c:v>
                </c:pt>
                <c:pt idx="1049">
                  <c:v>3</c:v>
                </c:pt>
                <c:pt idx="1050">
                  <c:v>6</c:v>
                </c:pt>
                <c:pt idx="1051">
                  <c:v>8</c:v>
                </c:pt>
                <c:pt idx="1052">
                  <c:v>2</c:v>
                </c:pt>
                <c:pt idx="1053">
                  <c:v>2</c:v>
                </c:pt>
                <c:pt idx="1054">
                  <c:v>6</c:v>
                </c:pt>
                <c:pt idx="1055">
                  <c:v>8</c:v>
                </c:pt>
                <c:pt idx="1056">
                  <c:v>5</c:v>
                </c:pt>
                <c:pt idx="1057">
                  <c:v>5</c:v>
                </c:pt>
                <c:pt idx="1058">
                  <c:v>5</c:v>
                </c:pt>
                <c:pt idx="1059">
                  <c:v>3</c:v>
                </c:pt>
                <c:pt idx="1060">
                  <c:v>2</c:v>
                </c:pt>
                <c:pt idx="1061">
                  <c:v>6</c:v>
                </c:pt>
                <c:pt idx="1062">
                  <c:v>6</c:v>
                </c:pt>
                <c:pt idx="1063">
                  <c:v>5</c:v>
                </c:pt>
                <c:pt idx="1064">
                  <c:v>2</c:v>
                </c:pt>
                <c:pt idx="1065">
                  <c:v>5</c:v>
                </c:pt>
                <c:pt idx="1066">
                  <c:v>1</c:v>
                </c:pt>
                <c:pt idx="1067">
                  <c:v>6</c:v>
                </c:pt>
                <c:pt idx="1068">
                  <c:v>9</c:v>
                </c:pt>
                <c:pt idx="1069">
                  <c:v>5</c:v>
                </c:pt>
                <c:pt idx="1070">
                  <c:v>8</c:v>
                </c:pt>
                <c:pt idx="1071">
                  <c:v>2</c:v>
                </c:pt>
                <c:pt idx="1072">
                  <c:v>3</c:v>
                </c:pt>
                <c:pt idx="1073">
                  <c:v>8</c:v>
                </c:pt>
                <c:pt idx="1074">
                  <c:v>3</c:v>
                </c:pt>
                <c:pt idx="1075">
                  <c:v>3</c:v>
                </c:pt>
                <c:pt idx="1076">
                  <c:v>10</c:v>
                </c:pt>
                <c:pt idx="1077">
                  <c:v>6</c:v>
                </c:pt>
                <c:pt idx="1078">
                  <c:v>9</c:v>
                </c:pt>
                <c:pt idx="1079">
                  <c:v>4</c:v>
                </c:pt>
                <c:pt idx="1080">
                  <c:v>7</c:v>
                </c:pt>
                <c:pt idx="1081">
                  <c:v>6</c:v>
                </c:pt>
                <c:pt idx="1082">
                  <c:v>5</c:v>
                </c:pt>
                <c:pt idx="1083">
                  <c:v>344</c:v>
                </c:pt>
                <c:pt idx="1084">
                  <c:v>471</c:v>
                </c:pt>
                <c:pt idx="1085">
                  <c:v>489</c:v>
                </c:pt>
                <c:pt idx="1086">
                  <c:v>488</c:v>
                </c:pt>
                <c:pt idx="1087">
                  <c:v>448</c:v>
                </c:pt>
                <c:pt idx="1088">
                  <c:v>489</c:v>
                </c:pt>
                <c:pt idx="1089">
                  <c:v>486</c:v>
                </c:pt>
                <c:pt idx="1090">
                  <c:v>127</c:v>
                </c:pt>
                <c:pt idx="1091">
                  <c:v>6</c:v>
                </c:pt>
                <c:pt idx="1092">
                  <c:v>6</c:v>
                </c:pt>
                <c:pt idx="1093">
                  <c:v>6</c:v>
                </c:pt>
                <c:pt idx="1094">
                  <c:v>3</c:v>
                </c:pt>
                <c:pt idx="1095">
                  <c:v>6</c:v>
                </c:pt>
                <c:pt idx="1096">
                  <c:v>3</c:v>
                </c:pt>
                <c:pt idx="1097">
                  <c:v>10</c:v>
                </c:pt>
                <c:pt idx="1098">
                  <c:v>9</c:v>
                </c:pt>
                <c:pt idx="1099">
                  <c:v>9</c:v>
                </c:pt>
                <c:pt idx="1100">
                  <c:v>7</c:v>
                </c:pt>
                <c:pt idx="1101">
                  <c:v>3</c:v>
                </c:pt>
                <c:pt idx="1102">
                  <c:v>8</c:v>
                </c:pt>
                <c:pt idx="1103">
                  <c:v>4</c:v>
                </c:pt>
                <c:pt idx="1104">
                  <c:v>5</c:v>
                </c:pt>
                <c:pt idx="1105">
                  <c:v>8</c:v>
                </c:pt>
                <c:pt idx="1106">
                  <c:v>7</c:v>
                </c:pt>
                <c:pt idx="1107">
                  <c:v>5</c:v>
                </c:pt>
                <c:pt idx="1108">
                  <c:v>10</c:v>
                </c:pt>
                <c:pt idx="1109">
                  <c:v>7</c:v>
                </c:pt>
                <c:pt idx="1110">
                  <c:v>6</c:v>
                </c:pt>
                <c:pt idx="1111">
                  <c:v>5</c:v>
                </c:pt>
                <c:pt idx="1112">
                  <c:v>4</c:v>
                </c:pt>
                <c:pt idx="1113">
                  <c:v>6</c:v>
                </c:pt>
                <c:pt idx="1114">
                  <c:v>2</c:v>
                </c:pt>
                <c:pt idx="1115">
                  <c:v>2</c:v>
                </c:pt>
                <c:pt idx="1116">
                  <c:v>7</c:v>
                </c:pt>
                <c:pt idx="1117">
                  <c:v>4</c:v>
                </c:pt>
                <c:pt idx="1118">
                  <c:v>2</c:v>
                </c:pt>
                <c:pt idx="1119">
                  <c:v>8</c:v>
                </c:pt>
                <c:pt idx="1120">
                  <c:v>5</c:v>
                </c:pt>
                <c:pt idx="1121">
                  <c:v>8</c:v>
                </c:pt>
                <c:pt idx="1122">
                  <c:v>2</c:v>
                </c:pt>
                <c:pt idx="1123">
                  <c:v>7</c:v>
                </c:pt>
                <c:pt idx="1124">
                  <c:v>4</c:v>
                </c:pt>
                <c:pt idx="1125">
                  <c:v>4</c:v>
                </c:pt>
                <c:pt idx="1126">
                  <c:v>5</c:v>
                </c:pt>
                <c:pt idx="1127">
                  <c:v>3</c:v>
                </c:pt>
                <c:pt idx="1128">
                  <c:v>6</c:v>
                </c:pt>
                <c:pt idx="1129">
                  <c:v>4</c:v>
                </c:pt>
                <c:pt idx="1130">
                  <c:v>4</c:v>
                </c:pt>
                <c:pt idx="1131">
                  <c:v>5</c:v>
                </c:pt>
                <c:pt idx="1132">
                  <c:v>9</c:v>
                </c:pt>
                <c:pt idx="1133">
                  <c:v>6</c:v>
                </c:pt>
                <c:pt idx="1134">
                  <c:v>3</c:v>
                </c:pt>
                <c:pt idx="1135">
                  <c:v>1</c:v>
                </c:pt>
                <c:pt idx="1136">
                  <c:v>7</c:v>
                </c:pt>
                <c:pt idx="1137">
                  <c:v>2</c:v>
                </c:pt>
                <c:pt idx="1138">
                  <c:v>6</c:v>
                </c:pt>
                <c:pt idx="1139">
                  <c:v>10</c:v>
                </c:pt>
                <c:pt idx="1140">
                  <c:v>7</c:v>
                </c:pt>
                <c:pt idx="1141">
                  <c:v>8</c:v>
                </c:pt>
                <c:pt idx="1142">
                  <c:v>9</c:v>
                </c:pt>
                <c:pt idx="1143">
                  <c:v>533</c:v>
                </c:pt>
                <c:pt idx="1144">
                  <c:v>635</c:v>
                </c:pt>
                <c:pt idx="1145">
                  <c:v>653</c:v>
                </c:pt>
                <c:pt idx="1146">
                  <c:v>567</c:v>
                </c:pt>
                <c:pt idx="1147">
                  <c:v>589</c:v>
                </c:pt>
                <c:pt idx="1148">
                  <c:v>431</c:v>
                </c:pt>
                <c:pt idx="1149">
                  <c:v>3</c:v>
                </c:pt>
                <c:pt idx="1150">
                  <c:v>6</c:v>
                </c:pt>
                <c:pt idx="1151">
                  <c:v>8</c:v>
                </c:pt>
                <c:pt idx="1152">
                  <c:v>10</c:v>
                </c:pt>
                <c:pt idx="1153">
                  <c:v>2</c:v>
                </c:pt>
                <c:pt idx="1154">
                  <c:v>8</c:v>
                </c:pt>
                <c:pt idx="1155">
                  <c:v>7</c:v>
                </c:pt>
                <c:pt idx="1156">
                  <c:v>7</c:v>
                </c:pt>
                <c:pt idx="1157">
                  <c:v>7</c:v>
                </c:pt>
                <c:pt idx="1158">
                  <c:v>7</c:v>
                </c:pt>
                <c:pt idx="1159">
                  <c:v>10</c:v>
                </c:pt>
                <c:pt idx="1160">
                  <c:v>6</c:v>
                </c:pt>
                <c:pt idx="1161">
                  <c:v>8</c:v>
                </c:pt>
                <c:pt idx="1162">
                  <c:v>6</c:v>
                </c:pt>
                <c:pt idx="1163">
                  <c:v>6</c:v>
                </c:pt>
                <c:pt idx="1164">
                  <c:v>8</c:v>
                </c:pt>
                <c:pt idx="1165">
                  <c:v>7</c:v>
                </c:pt>
                <c:pt idx="1166">
                  <c:v>6</c:v>
                </c:pt>
                <c:pt idx="1167">
                  <c:v>8</c:v>
                </c:pt>
                <c:pt idx="1168">
                  <c:v>15</c:v>
                </c:pt>
                <c:pt idx="1169">
                  <c:v>10</c:v>
                </c:pt>
                <c:pt idx="1170">
                  <c:v>9</c:v>
                </c:pt>
                <c:pt idx="1171">
                  <c:v>7</c:v>
                </c:pt>
                <c:pt idx="1172">
                  <c:v>12</c:v>
                </c:pt>
                <c:pt idx="1173">
                  <c:v>12</c:v>
                </c:pt>
                <c:pt idx="1174">
                  <c:v>10</c:v>
                </c:pt>
                <c:pt idx="1175">
                  <c:v>13</c:v>
                </c:pt>
                <c:pt idx="1176">
                  <c:v>16</c:v>
                </c:pt>
                <c:pt idx="1177">
                  <c:v>8</c:v>
                </c:pt>
                <c:pt idx="1178">
                  <c:v>7</c:v>
                </c:pt>
                <c:pt idx="1179">
                  <c:v>13</c:v>
                </c:pt>
                <c:pt idx="1180">
                  <c:v>15</c:v>
                </c:pt>
                <c:pt idx="1181">
                  <c:v>10</c:v>
                </c:pt>
                <c:pt idx="1182">
                  <c:v>10</c:v>
                </c:pt>
                <c:pt idx="1183">
                  <c:v>7</c:v>
                </c:pt>
                <c:pt idx="1184">
                  <c:v>8</c:v>
                </c:pt>
                <c:pt idx="1185">
                  <c:v>7</c:v>
                </c:pt>
                <c:pt idx="1186">
                  <c:v>14</c:v>
                </c:pt>
                <c:pt idx="1187">
                  <c:v>9</c:v>
                </c:pt>
                <c:pt idx="1188">
                  <c:v>12</c:v>
                </c:pt>
                <c:pt idx="1189">
                  <c:v>8</c:v>
                </c:pt>
                <c:pt idx="1190">
                  <c:v>8</c:v>
                </c:pt>
                <c:pt idx="1191">
                  <c:v>7</c:v>
                </c:pt>
                <c:pt idx="1192">
                  <c:v>8</c:v>
                </c:pt>
                <c:pt idx="1193">
                  <c:v>6</c:v>
                </c:pt>
                <c:pt idx="1194">
                  <c:v>15</c:v>
                </c:pt>
                <c:pt idx="1195">
                  <c:v>9</c:v>
                </c:pt>
                <c:pt idx="1196">
                  <c:v>13</c:v>
                </c:pt>
                <c:pt idx="1197">
                  <c:v>5</c:v>
                </c:pt>
                <c:pt idx="1198">
                  <c:v>8</c:v>
                </c:pt>
                <c:pt idx="1199">
                  <c:v>15</c:v>
                </c:pt>
                <c:pt idx="1200">
                  <c:v>6</c:v>
                </c:pt>
                <c:pt idx="1201">
                  <c:v>524</c:v>
                </c:pt>
                <c:pt idx="1202">
                  <c:v>826</c:v>
                </c:pt>
                <c:pt idx="1203">
                  <c:v>802</c:v>
                </c:pt>
                <c:pt idx="1204">
                  <c:v>792</c:v>
                </c:pt>
                <c:pt idx="1205">
                  <c:v>801</c:v>
                </c:pt>
                <c:pt idx="1206">
                  <c:v>826</c:v>
                </c:pt>
                <c:pt idx="1207">
                  <c:v>799</c:v>
                </c:pt>
                <c:pt idx="1208">
                  <c:v>789</c:v>
                </c:pt>
                <c:pt idx="1209">
                  <c:v>820</c:v>
                </c:pt>
                <c:pt idx="1210">
                  <c:v>814</c:v>
                </c:pt>
                <c:pt idx="1211">
                  <c:v>858</c:v>
                </c:pt>
                <c:pt idx="1212">
                  <c:v>413</c:v>
                </c:pt>
                <c:pt idx="1213">
                  <c:v>8</c:v>
                </c:pt>
                <c:pt idx="1214">
                  <c:v>15</c:v>
                </c:pt>
                <c:pt idx="1215">
                  <c:v>12</c:v>
                </c:pt>
                <c:pt idx="1216">
                  <c:v>8</c:v>
                </c:pt>
                <c:pt idx="1217">
                  <c:v>6</c:v>
                </c:pt>
                <c:pt idx="1218">
                  <c:v>7</c:v>
                </c:pt>
                <c:pt idx="1219">
                  <c:v>16</c:v>
                </c:pt>
                <c:pt idx="1220">
                  <c:v>6</c:v>
                </c:pt>
                <c:pt idx="1221">
                  <c:v>7</c:v>
                </c:pt>
                <c:pt idx="1222">
                  <c:v>8</c:v>
                </c:pt>
                <c:pt idx="1223">
                  <c:v>12</c:v>
                </c:pt>
                <c:pt idx="1224">
                  <c:v>13</c:v>
                </c:pt>
                <c:pt idx="1225">
                  <c:v>9</c:v>
                </c:pt>
                <c:pt idx="1226">
                  <c:v>8</c:v>
                </c:pt>
                <c:pt idx="1227">
                  <c:v>8</c:v>
                </c:pt>
                <c:pt idx="1228">
                  <c:v>8</c:v>
                </c:pt>
                <c:pt idx="1229">
                  <c:v>8</c:v>
                </c:pt>
                <c:pt idx="1230">
                  <c:v>6</c:v>
                </c:pt>
                <c:pt idx="1231">
                  <c:v>12</c:v>
                </c:pt>
                <c:pt idx="1232">
                  <c:v>8</c:v>
                </c:pt>
                <c:pt idx="1233">
                  <c:v>7</c:v>
                </c:pt>
                <c:pt idx="1234">
                  <c:v>16</c:v>
                </c:pt>
                <c:pt idx="1235">
                  <c:v>11</c:v>
                </c:pt>
                <c:pt idx="1236">
                  <c:v>8</c:v>
                </c:pt>
                <c:pt idx="1237">
                  <c:v>10</c:v>
                </c:pt>
                <c:pt idx="1238">
                  <c:v>9</c:v>
                </c:pt>
                <c:pt idx="1239">
                  <c:v>10</c:v>
                </c:pt>
                <c:pt idx="1240">
                  <c:v>6</c:v>
                </c:pt>
                <c:pt idx="1241">
                  <c:v>15</c:v>
                </c:pt>
                <c:pt idx="1242">
                  <c:v>6</c:v>
                </c:pt>
                <c:pt idx="1243">
                  <c:v>12</c:v>
                </c:pt>
                <c:pt idx="1244">
                  <c:v>11</c:v>
                </c:pt>
                <c:pt idx="1245">
                  <c:v>11</c:v>
                </c:pt>
                <c:pt idx="1246">
                  <c:v>9</c:v>
                </c:pt>
                <c:pt idx="1247">
                  <c:v>21</c:v>
                </c:pt>
                <c:pt idx="1248">
                  <c:v>12</c:v>
                </c:pt>
                <c:pt idx="1249">
                  <c:v>13</c:v>
                </c:pt>
                <c:pt idx="1250">
                  <c:v>12</c:v>
                </c:pt>
                <c:pt idx="1251">
                  <c:v>12</c:v>
                </c:pt>
                <c:pt idx="1252">
                  <c:v>16</c:v>
                </c:pt>
                <c:pt idx="1253">
                  <c:v>11</c:v>
                </c:pt>
                <c:pt idx="1254">
                  <c:v>17</c:v>
                </c:pt>
                <c:pt idx="1255">
                  <c:v>11</c:v>
                </c:pt>
                <c:pt idx="1256">
                  <c:v>10</c:v>
                </c:pt>
                <c:pt idx="1257">
                  <c:v>15</c:v>
                </c:pt>
                <c:pt idx="1258">
                  <c:v>13</c:v>
                </c:pt>
                <c:pt idx="1259">
                  <c:v>10</c:v>
                </c:pt>
                <c:pt idx="1260">
                  <c:v>10</c:v>
                </c:pt>
                <c:pt idx="1261">
                  <c:v>11</c:v>
                </c:pt>
                <c:pt idx="1262">
                  <c:v>14</c:v>
                </c:pt>
                <c:pt idx="1263">
                  <c:v>12</c:v>
                </c:pt>
                <c:pt idx="1264">
                  <c:v>653</c:v>
                </c:pt>
                <c:pt idx="1265">
                  <c:v>1113</c:v>
                </c:pt>
                <c:pt idx="1266">
                  <c:v>1117</c:v>
                </c:pt>
                <c:pt idx="1267">
                  <c:v>1125</c:v>
                </c:pt>
                <c:pt idx="1268">
                  <c:v>1187</c:v>
                </c:pt>
                <c:pt idx="1269">
                  <c:v>1112</c:v>
                </c:pt>
                <c:pt idx="1270">
                  <c:v>1155</c:v>
                </c:pt>
                <c:pt idx="1271">
                  <c:v>1183</c:v>
                </c:pt>
                <c:pt idx="1272">
                  <c:v>773</c:v>
                </c:pt>
                <c:pt idx="1273">
                  <c:v>13</c:v>
                </c:pt>
                <c:pt idx="1274">
                  <c:v>12</c:v>
                </c:pt>
                <c:pt idx="1275">
                  <c:v>13</c:v>
                </c:pt>
                <c:pt idx="1276">
                  <c:v>10</c:v>
                </c:pt>
                <c:pt idx="1277">
                  <c:v>16</c:v>
                </c:pt>
                <c:pt idx="1278">
                  <c:v>11</c:v>
                </c:pt>
                <c:pt idx="1279">
                  <c:v>11</c:v>
                </c:pt>
                <c:pt idx="1280">
                  <c:v>22</c:v>
                </c:pt>
                <c:pt idx="1281">
                  <c:v>12</c:v>
                </c:pt>
                <c:pt idx="1282">
                  <c:v>11</c:v>
                </c:pt>
                <c:pt idx="1283">
                  <c:v>14</c:v>
                </c:pt>
                <c:pt idx="1284">
                  <c:v>11</c:v>
                </c:pt>
                <c:pt idx="1285">
                  <c:v>11</c:v>
                </c:pt>
                <c:pt idx="1286">
                  <c:v>15</c:v>
                </c:pt>
                <c:pt idx="1287">
                  <c:v>14</c:v>
                </c:pt>
                <c:pt idx="1288">
                  <c:v>12</c:v>
                </c:pt>
                <c:pt idx="1289">
                  <c:v>13</c:v>
                </c:pt>
                <c:pt idx="1290">
                  <c:v>5</c:v>
                </c:pt>
                <c:pt idx="1291">
                  <c:v>12</c:v>
                </c:pt>
                <c:pt idx="1292">
                  <c:v>12</c:v>
                </c:pt>
                <c:pt idx="1293">
                  <c:v>14</c:v>
                </c:pt>
                <c:pt idx="1294">
                  <c:v>12</c:v>
                </c:pt>
                <c:pt idx="1295">
                  <c:v>10</c:v>
                </c:pt>
                <c:pt idx="1296">
                  <c:v>9</c:v>
                </c:pt>
                <c:pt idx="1297">
                  <c:v>15</c:v>
                </c:pt>
                <c:pt idx="1298">
                  <c:v>19</c:v>
                </c:pt>
                <c:pt idx="1299">
                  <c:v>15</c:v>
                </c:pt>
                <c:pt idx="1300">
                  <c:v>15</c:v>
                </c:pt>
                <c:pt idx="1301">
                  <c:v>14</c:v>
                </c:pt>
                <c:pt idx="1302">
                  <c:v>15</c:v>
                </c:pt>
                <c:pt idx="1303">
                  <c:v>17</c:v>
                </c:pt>
                <c:pt idx="1304">
                  <c:v>14</c:v>
                </c:pt>
                <c:pt idx="1305">
                  <c:v>14</c:v>
                </c:pt>
                <c:pt idx="1306">
                  <c:v>16</c:v>
                </c:pt>
                <c:pt idx="1307">
                  <c:v>20</c:v>
                </c:pt>
                <c:pt idx="1308">
                  <c:v>13</c:v>
                </c:pt>
                <c:pt idx="1309">
                  <c:v>20</c:v>
                </c:pt>
                <c:pt idx="1310">
                  <c:v>25</c:v>
                </c:pt>
                <c:pt idx="1311">
                  <c:v>17</c:v>
                </c:pt>
                <c:pt idx="1312">
                  <c:v>17</c:v>
                </c:pt>
                <c:pt idx="1313">
                  <c:v>17</c:v>
                </c:pt>
                <c:pt idx="1314">
                  <c:v>24</c:v>
                </c:pt>
                <c:pt idx="1315">
                  <c:v>11</c:v>
                </c:pt>
                <c:pt idx="1316">
                  <c:v>14</c:v>
                </c:pt>
                <c:pt idx="1317">
                  <c:v>16</c:v>
                </c:pt>
                <c:pt idx="1318">
                  <c:v>15</c:v>
                </c:pt>
                <c:pt idx="1319">
                  <c:v>14</c:v>
                </c:pt>
                <c:pt idx="1320">
                  <c:v>13</c:v>
                </c:pt>
                <c:pt idx="1321">
                  <c:v>527</c:v>
                </c:pt>
                <c:pt idx="1322">
                  <c:v>1565</c:v>
                </c:pt>
                <c:pt idx="1323">
                  <c:v>1614</c:v>
                </c:pt>
                <c:pt idx="1324">
                  <c:v>1578</c:v>
                </c:pt>
                <c:pt idx="1325">
                  <c:v>1616</c:v>
                </c:pt>
                <c:pt idx="1326">
                  <c:v>1627</c:v>
                </c:pt>
                <c:pt idx="1327">
                  <c:v>1692</c:v>
                </c:pt>
                <c:pt idx="1328">
                  <c:v>1567</c:v>
                </c:pt>
                <c:pt idx="1329">
                  <c:v>1557</c:v>
                </c:pt>
                <c:pt idx="1330">
                  <c:v>14</c:v>
                </c:pt>
                <c:pt idx="1331">
                  <c:v>24</c:v>
                </c:pt>
                <c:pt idx="1332">
                  <c:v>23</c:v>
                </c:pt>
                <c:pt idx="1333">
                  <c:v>22</c:v>
                </c:pt>
                <c:pt idx="1334">
                  <c:v>21</c:v>
                </c:pt>
                <c:pt idx="1335">
                  <c:v>17</c:v>
                </c:pt>
                <c:pt idx="1336">
                  <c:v>20</c:v>
                </c:pt>
                <c:pt idx="1337">
                  <c:v>20</c:v>
                </c:pt>
                <c:pt idx="1338">
                  <c:v>23</c:v>
                </c:pt>
                <c:pt idx="1339">
                  <c:v>17</c:v>
                </c:pt>
                <c:pt idx="1340">
                  <c:v>24</c:v>
                </c:pt>
                <c:pt idx="1341">
                  <c:v>17</c:v>
                </c:pt>
                <c:pt idx="1342">
                  <c:v>24</c:v>
                </c:pt>
                <c:pt idx="1343">
                  <c:v>11</c:v>
                </c:pt>
                <c:pt idx="1344">
                  <c:v>21</c:v>
                </c:pt>
                <c:pt idx="1345">
                  <c:v>22</c:v>
                </c:pt>
                <c:pt idx="1346">
                  <c:v>19</c:v>
                </c:pt>
                <c:pt idx="1347">
                  <c:v>24</c:v>
                </c:pt>
                <c:pt idx="1348">
                  <c:v>18</c:v>
                </c:pt>
                <c:pt idx="1349">
                  <c:v>18</c:v>
                </c:pt>
                <c:pt idx="1350">
                  <c:v>18</c:v>
                </c:pt>
                <c:pt idx="1351">
                  <c:v>22</c:v>
                </c:pt>
                <c:pt idx="1352">
                  <c:v>25</c:v>
                </c:pt>
                <c:pt idx="1353">
                  <c:v>25</c:v>
                </c:pt>
                <c:pt idx="1354">
                  <c:v>27</c:v>
                </c:pt>
                <c:pt idx="1355">
                  <c:v>16</c:v>
                </c:pt>
                <c:pt idx="1356">
                  <c:v>19</c:v>
                </c:pt>
                <c:pt idx="1357">
                  <c:v>25</c:v>
                </c:pt>
                <c:pt idx="1358">
                  <c:v>25</c:v>
                </c:pt>
                <c:pt idx="1359">
                  <c:v>28</c:v>
                </c:pt>
                <c:pt idx="1360">
                  <c:v>20</c:v>
                </c:pt>
                <c:pt idx="1361">
                  <c:v>29</c:v>
                </c:pt>
                <c:pt idx="1362">
                  <c:v>35</c:v>
                </c:pt>
                <c:pt idx="1363">
                  <c:v>17</c:v>
                </c:pt>
                <c:pt idx="1364">
                  <c:v>21</c:v>
                </c:pt>
                <c:pt idx="1365">
                  <c:v>31</c:v>
                </c:pt>
                <c:pt idx="1366">
                  <c:v>32</c:v>
                </c:pt>
                <c:pt idx="1367">
                  <c:v>28</c:v>
                </c:pt>
                <c:pt idx="1368">
                  <c:v>27</c:v>
                </c:pt>
                <c:pt idx="1369">
                  <c:v>26</c:v>
                </c:pt>
                <c:pt idx="1370">
                  <c:v>33</c:v>
                </c:pt>
                <c:pt idx="1371">
                  <c:v>21</c:v>
                </c:pt>
                <c:pt idx="1372">
                  <c:v>32</c:v>
                </c:pt>
                <c:pt idx="1373">
                  <c:v>27</c:v>
                </c:pt>
                <c:pt idx="1374">
                  <c:v>25</c:v>
                </c:pt>
                <c:pt idx="1375">
                  <c:v>40</c:v>
                </c:pt>
                <c:pt idx="1376">
                  <c:v>27</c:v>
                </c:pt>
                <c:pt idx="1377">
                  <c:v>29</c:v>
                </c:pt>
                <c:pt idx="1378">
                  <c:v>32</c:v>
                </c:pt>
                <c:pt idx="1379">
                  <c:v>28</c:v>
                </c:pt>
                <c:pt idx="1380">
                  <c:v>25</c:v>
                </c:pt>
                <c:pt idx="1381">
                  <c:v>126</c:v>
                </c:pt>
                <c:pt idx="1382">
                  <c:v>2251</c:v>
                </c:pt>
                <c:pt idx="1383">
                  <c:v>2231</c:v>
                </c:pt>
                <c:pt idx="1384">
                  <c:v>2207</c:v>
                </c:pt>
                <c:pt idx="1385">
                  <c:v>2158</c:v>
                </c:pt>
                <c:pt idx="1386">
                  <c:v>2176</c:v>
                </c:pt>
                <c:pt idx="1387">
                  <c:v>2308</c:v>
                </c:pt>
                <c:pt idx="1388">
                  <c:v>2273</c:v>
                </c:pt>
                <c:pt idx="1389">
                  <c:v>2369</c:v>
                </c:pt>
                <c:pt idx="1390">
                  <c:v>1462</c:v>
                </c:pt>
                <c:pt idx="1391">
                  <c:v>37</c:v>
                </c:pt>
                <c:pt idx="1392">
                  <c:v>43</c:v>
                </c:pt>
                <c:pt idx="1393">
                  <c:v>33</c:v>
                </c:pt>
                <c:pt idx="1394">
                  <c:v>44</c:v>
                </c:pt>
                <c:pt idx="1395">
                  <c:v>49</c:v>
                </c:pt>
                <c:pt idx="1396">
                  <c:v>29</c:v>
                </c:pt>
                <c:pt idx="1397">
                  <c:v>33</c:v>
                </c:pt>
                <c:pt idx="1398">
                  <c:v>40</c:v>
                </c:pt>
                <c:pt idx="1399">
                  <c:v>26</c:v>
                </c:pt>
                <c:pt idx="1400">
                  <c:v>32</c:v>
                </c:pt>
                <c:pt idx="1401">
                  <c:v>45</c:v>
                </c:pt>
                <c:pt idx="1402">
                  <c:v>49</c:v>
                </c:pt>
                <c:pt idx="1403">
                  <c:v>48</c:v>
                </c:pt>
                <c:pt idx="1404">
                  <c:v>46</c:v>
                </c:pt>
                <c:pt idx="1405">
                  <c:v>57</c:v>
                </c:pt>
                <c:pt idx="1406">
                  <c:v>44</c:v>
                </c:pt>
                <c:pt idx="1407">
                  <c:v>52</c:v>
                </c:pt>
                <c:pt idx="1408">
                  <c:v>43</c:v>
                </c:pt>
                <c:pt idx="1409">
                  <c:v>50</c:v>
                </c:pt>
                <c:pt idx="1410">
                  <c:v>42</c:v>
                </c:pt>
                <c:pt idx="1411">
                  <c:v>43</c:v>
                </c:pt>
                <c:pt idx="1412">
                  <c:v>48</c:v>
                </c:pt>
                <c:pt idx="1413">
                  <c:v>43</c:v>
                </c:pt>
                <c:pt idx="1414">
                  <c:v>43</c:v>
                </c:pt>
                <c:pt idx="1415">
                  <c:v>46</c:v>
                </c:pt>
                <c:pt idx="1416">
                  <c:v>45</c:v>
                </c:pt>
                <c:pt idx="1417">
                  <c:v>56</c:v>
                </c:pt>
                <c:pt idx="1418">
                  <c:v>56</c:v>
                </c:pt>
                <c:pt idx="1419">
                  <c:v>63</c:v>
                </c:pt>
                <c:pt idx="1420">
                  <c:v>71</c:v>
                </c:pt>
                <c:pt idx="1421">
                  <c:v>63</c:v>
                </c:pt>
                <c:pt idx="1422">
                  <c:v>63</c:v>
                </c:pt>
                <c:pt idx="1423">
                  <c:v>67</c:v>
                </c:pt>
                <c:pt idx="1424">
                  <c:v>53</c:v>
                </c:pt>
                <c:pt idx="1425">
                  <c:v>59</c:v>
                </c:pt>
                <c:pt idx="1426">
                  <c:v>48</c:v>
                </c:pt>
                <c:pt idx="1427">
                  <c:v>70</c:v>
                </c:pt>
                <c:pt idx="1428">
                  <c:v>47</c:v>
                </c:pt>
                <c:pt idx="1429">
                  <c:v>71</c:v>
                </c:pt>
                <c:pt idx="1430">
                  <c:v>68</c:v>
                </c:pt>
                <c:pt idx="1431">
                  <c:v>69</c:v>
                </c:pt>
                <c:pt idx="1432">
                  <c:v>66</c:v>
                </c:pt>
                <c:pt idx="1433">
                  <c:v>69</c:v>
                </c:pt>
                <c:pt idx="1434">
                  <c:v>60</c:v>
                </c:pt>
                <c:pt idx="1435">
                  <c:v>59</c:v>
                </c:pt>
                <c:pt idx="1436">
                  <c:v>77</c:v>
                </c:pt>
                <c:pt idx="1437">
                  <c:v>70</c:v>
                </c:pt>
                <c:pt idx="1438">
                  <c:v>79</c:v>
                </c:pt>
                <c:pt idx="1439">
                  <c:v>59</c:v>
                </c:pt>
                <c:pt idx="1440">
                  <c:v>76</c:v>
                </c:pt>
                <c:pt idx="1441">
                  <c:v>69</c:v>
                </c:pt>
                <c:pt idx="1442">
                  <c:v>64</c:v>
                </c:pt>
                <c:pt idx="1443">
                  <c:v>82</c:v>
                </c:pt>
                <c:pt idx="1444">
                  <c:v>70</c:v>
                </c:pt>
                <c:pt idx="1445">
                  <c:v>88</c:v>
                </c:pt>
                <c:pt idx="1446">
                  <c:v>1197</c:v>
                </c:pt>
                <c:pt idx="1447">
                  <c:v>3114</c:v>
                </c:pt>
                <c:pt idx="1448">
                  <c:v>3090</c:v>
                </c:pt>
                <c:pt idx="1449">
                  <c:v>3050</c:v>
                </c:pt>
                <c:pt idx="1450">
                  <c:v>3120</c:v>
                </c:pt>
                <c:pt idx="1451">
                  <c:v>3164</c:v>
                </c:pt>
                <c:pt idx="1452">
                  <c:v>3221</c:v>
                </c:pt>
                <c:pt idx="1453">
                  <c:v>3125</c:v>
                </c:pt>
                <c:pt idx="1454">
                  <c:v>3116</c:v>
                </c:pt>
                <c:pt idx="1455">
                  <c:v>603</c:v>
                </c:pt>
                <c:pt idx="1456">
                  <c:v>98</c:v>
                </c:pt>
                <c:pt idx="1457">
                  <c:v>78</c:v>
                </c:pt>
                <c:pt idx="1458">
                  <c:v>96</c:v>
                </c:pt>
                <c:pt idx="1459">
                  <c:v>88</c:v>
                </c:pt>
                <c:pt idx="1460">
                  <c:v>88</c:v>
                </c:pt>
                <c:pt idx="1461">
                  <c:v>96</c:v>
                </c:pt>
                <c:pt idx="1462">
                  <c:v>95</c:v>
                </c:pt>
                <c:pt idx="1463">
                  <c:v>91</c:v>
                </c:pt>
                <c:pt idx="1464">
                  <c:v>112</c:v>
                </c:pt>
                <c:pt idx="1465">
                  <c:v>92</c:v>
                </c:pt>
                <c:pt idx="1466">
                  <c:v>92</c:v>
                </c:pt>
                <c:pt idx="1467">
                  <c:v>97</c:v>
                </c:pt>
                <c:pt idx="1468">
                  <c:v>124</c:v>
                </c:pt>
                <c:pt idx="1469">
                  <c:v>97</c:v>
                </c:pt>
                <c:pt idx="1470">
                  <c:v>105</c:v>
                </c:pt>
                <c:pt idx="1471">
                  <c:v>130</c:v>
                </c:pt>
                <c:pt idx="1472">
                  <c:v>116</c:v>
                </c:pt>
                <c:pt idx="1473">
                  <c:v>92</c:v>
                </c:pt>
                <c:pt idx="1474">
                  <c:v>123</c:v>
                </c:pt>
                <c:pt idx="1475">
                  <c:v>121</c:v>
                </c:pt>
                <c:pt idx="1476">
                  <c:v>137</c:v>
                </c:pt>
                <c:pt idx="1477">
                  <c:v>108</c:v>
                </c:pt>
                <c:pt idx="1478">
                  <c:v>117</c:v>
                </c:pt>
                <c:pt idx="1479">
                  <c:v>127</c:v>
                </c:pt>
                <c:pt idx="1480">
                  <c:v>127</c:v>
                </c:pt>
                <c:pt idx="1481">
                  <c:v>125</c:v>
                </c:pt>
                <c:pt idx="1482">
                  <c:v>133</c:v>
                </c:pt>
                <c:pt idx="1483">
                  <c:v>133</c:v>
                </c:pt>
                <c:pt idx="1484">
                  <c:v>143</c:v>
                </c:pt>
                <c:pt idx="1485">
                  <c:v>134</c:v>
                </c:pt>
                <c:pt idx="1486">
                  <c:v>142</c:v>
                </c:pt>
                <c:pt idx="1487">
                  <c:v>134</c:v>
                </c:pt>
                <c:pt idx="1488">
                  <c:v>135</c:v>
                </c:pt>
                <c:pt idx="1489">
                  <c:v>140</c:v>
                </c:pt>
                <c:pt idx="1490">
                  <c:v>132</c:v>
                </c:pt>
                <c:pt idx="1491">
                  <c:v>149</c:v>
                </c:pt>
                <c:pt idx="1492">
                  <c:v>133</c:v>
                </c:pt>
                <c:pt idx="1493">
                  <c:v>143</c:v>
                </c:pt>
                <c:pt idx="1494">
                  <c:v>137</c:v>
                </c:pt>
                <c:pt idx="1495">
                  <c:v>152</c:v>
                </c:pt>
                <c:pt idx="1496">
                  <c:v>144</c:v>
                </c:pt>
                <c:pt idx="1497">
                  <c:v>167</c:v>
                </c:pt>
                <c:pt idx="1498">
                  <c:v>149</c:v>
                </c:pt>
                <c:pt idx="1499">
                  <c:v>146</c:v>
                </c:pt>
                <c:pt idx="1500">
                  <c:v>157</c:v>
                </c:pt>
                <c:pt idx="1501">
                  <c:v>161</c:v>
                </c:pt>
                <c:pt idx="1502">
                  <c:v>2284</c:v>
                </c:pt>
                <c:pt idx="1503">
                  <c:v>4010</c:v>
                </c:pt>
                <c:pt idx="1504">
                  <c:v>3897</c:v>
                </c:pt>
                <c:pt idx="1505">
                  <c:v>4068</c:v>
                </c:pt>
                <c:pt idx="1506">
                  <c:v>4122</c:v>
                </c:pt>
                <c:pt idx="1507">
                  <c:v>4063</c:v>
                </c:pt>
                <c:pt idx="1508">
                  <c:v>4049</c:v>
                </c:pt>
                <c:pt idx="1509">
                  <c:v>3924</c:v>
                </c:pt>
                <c:pt idx="1510">
                  <c:v>4164</c:v>
                </c:pt>
                <c:pt idx="1511">
                  <c:v>261</c:v>
                </c:pt>
                <c:pt idx="1512">
                  <c:v>156</c:v>
                </c:pt>
                <c:pt idx="1513">
                  <c:v>172</c:v>
                </c:pt>
                <c:pt idx="1514">
                  <c:v>162</c:v>
                </c:pt>
                <c:pt idx="1515">
                  <c:v>183</c:v>
                </c:pt>
                <c:pt idx="1516">
                  <c:v>153</c:v>
                </c:pt>
                <c:pt idx="1517">
                  <c:v>189</c:v>
                </c:pt>
                <c:pt idx="1518">
                  <c:v>201</c:v>
                </c:pt>
                <c:pt idx="1519">
                  <c:v>188</c:v>
                </c:pt>
                <c:pt idx="1520">
                  <c:v>173</c:v>
                </c:pt>
                <c:pt idx="1521">
                  <c:v>185</c:v>
                </c:pt>
                <c:pt idx="1522">
                  <c:v>165</c:v>
                </c:pt>
                <c:pt idx="1523">
                  <c:v>195</c:v>
                </c:pt>
                <c:pt idx="1524">
                  <c:v>195</c:v>
                </c:pt>
                <c:pt idx="1525">
                  <c:v>190</c:v>
                </c:pt>
                <c:pt idx="1526">
                  <c:v>222</c:v>
                </c:pt>
                <c:pt idx="1527">
                  <c:v>195</c:v>
                </c:pt>
                <c:pt idx="1528">
                  <c:v>214</c:v>
                </c:pt>
                <c:pt idx="1529">
                  <c:v>215</c:v>
                </c:pt>
                <c:pt idx="1530">
                  <c:v>218</c:v>
                </c:pt>
                <c:pt idx="1531">
                  <c:v>205</c:v>
                </c:pt>
                <c:pt idx="1532">
                  <c:v>181</c:v>
                </c:pt>
                <c:pt idx="1533">
                  <c:v>213</c:v>
                </c:pt>
                <c:pt idx="1534">
                  <c:v>198</c:v>
                </c:pt>
                <c:pt idx="1535">
                  <c:v>201</c:v>
                </c:pt>
                <c:pt idx="1536">
                  <c:v>201</c:v>
                </c:pt>
                <c:pt idx="1537">
                  <c:v>208</c:v>
                </c:pt>
                <c:pt idx="1538">
                  <c:v>208</c:v>
                </c:pt>
                <c:pt idx="1539">
                  <c:v>204</c:v>
                </c:pt>
                <c:pt idx="1540">
                  <c:v>223</c:v>
                </c:pt>
                <c:pt idx="1541">
                  <c:v>223</c:v>
                </c:pt>
                <c:pt idx="1542">
                  <c:v>222</c:v>
                </c:pt>
                <c:pt idx="1543">
                  <c:v>215</c:v>
                </c:pt>
                <c:pt idx="1544">
                  <c:v>227</c:v>
                </c:pt>
                <c:pt idx="1545">
                  <c:v>237</c:v>
                </c:pt>
                <c:pt idx="1546">
                  <c:v>242</c:v>
                </c:pt>
                <c:pt idx="1547">
                  <c:v>213</c:v>
                </c:pt>
                <c:pt idx="1548">
                  <c:v>249</c:v>
                </c:pt>
                <c:pt idx="1549">
                  <c:v>245</c:v>
                </c:pt>
                <c:pt idx="1550">
                  <c:v>224</c:v>
                </c:pt>
                <c:pt idx="1551">
                  <c:v>242</c:v>
                </c:pt>
                <c:pt idx="1552">
                  <c:v>271</c:v>
                </c:pt>
                <c:pt idx="1553">
                  <c:v>244</c:v>
                </c:pt>
                <c:pt idx="1554">
                  <c:v>241</c:v>
                </c:pt>
                <c:pt idx="1555">
                  <c:v>249</c:v>
                </c:pt>
                <c:pt idx="1556">
                  <c:v>271</c:v>
                </c:pt>
                <c:pt idx="1557">
                  <c:v>258</c:v>
                </c:pt>
                <c:pt idx="1558">
                  <c:v>248</c:v>
                </c:pt>
                <c:pt idx="1559">
                  <c:v>242</c:v>
                </c:pt>
                <c:pt idx="1560">
                  <c:v>243</c:v>
                </c:pt>
                <c:pt idx="1561">
                  <c:v>253</c:v>
                </c:pt>
                <c:pt idx="1562">
                  <c:v>2348</c:v>
                </c:pt>
                <c:pt idx="1563">
                  <c:v>5080</c:v>
                </c:pt>
                <c:pt idx="1564">
                  <c:v>5091</c:v>
                </c:pt>
                <c:pt idx="1565">
                  <c:v>4939</c:v>
                </c:pt>
                <c:pt idx="1566">
                  <c:v>5112</c:v>
                </c:pt>
                <c:pt idx="1567">
                  <c:v>5166</c:v>
                </c:pt>
                <c:pt idx="1568">
                  <c:v>5045</c:v>
                </c:pt>
                <c:pt idx="1569">
                  <c:v>5150</c:v>
                </c:pt>
                <c:pt idx="1570">
                  <c:v>5032</c:v>
                </c:pt>
                <c:pt idx="1571">
                  <c:v>1530</c:v>
                </c:pt>
                <c:pt idx="1572">
                  <c:v>255</c:v>
                </c:pt>
                <c:pt idx="1573">
                  <c:v>240</c:v>
                </c:pt>
                <c:pt idx="1574">
                  <c:v>275</c:v>
                </c:pt>
                <c:pt idx="1575">
                  <c:v>267</c:v>
                </c:pt>
                <c:pt idx="1576">
                  <c:v>273</c:v>
                </c:pt>
                <c:pt idx="1577">
                  <c:v>284</c:v>
                </c:pt>
                <c:pt idx="1578">
                  <c:v>274</c:v>
                </c:pt>
                <c:pt idx="1579">
                  <c:v>279</c:v>
                </c:pt>
                <c:pt idx="1580">
                  <c:v>272</c:v>
                </c:pt>
                <c:pt idx="1581">
                  <c:v>263</c:v>
                </c:pt>
                <c:pt idx="1582">
                  <c:v>298</c:v>
                </c:pt>
                <c:pt idx="1583">
                  <c:v>240</c:v>
                </c:pt>
                <c:pt idx="1584">
                  <c:v>252</c:v>
                </c:pt>
                <c:pt idx="1585">
                  <c:v>253</c:v>
                </c:pt>
                <c:pt idx="1586">
                  <c:v>253</c:v>
                </c:pt>
                <c:pt idx="1587">
                  <c:v>268</c:v>
                </c:pt>
                <c:pt idx="1588">
                  <c:v>259</c:v>
                </c:pt>
                <c:pt idx="1589">
                  <c:v>312</c:v>
                </c:pt>
                <c:pt idx="1590">
                  <c:v>240</c:v>
                </c:pt>
                <c:pt idx="1591">
                  <c:v>292</c:v>
                </c:pt>
                <c:pt idx="1592">
                  <c:v>285</c:v>
                </c:pt>
                <c:pt idx="1593">
                  <c:v>258</c:v>
                </c:pt>
                <c:pt idx="1594">
                  <c:v>291</c:v>
                </c:pt>
                <c:pt idx="1595">
                  <c:v>286</c:v>
                </c:pt>
                <c:pt idx="1596">
                  <c:v>305</c:v>
                </c:pt>
                <c:pt idx="1597">
                  <c:v>257</c:v>
                </c:pt>
                <c:pt idx="1598">
                  <c:v>271</c:v>
                </c:pt>
                <c:pt idx="1599">
                  <c:v>316</c:v>
                </c:pt>
                <c:pt idx="1600">
                  <c:v>293</c:v>
                </c:pt>
                <c:pt idx="1601">
                  <c:v>254</c:v>
                </c:pt>
                <c:pt idx="1602">
                  <c:v>292</c:v>
                </c:pt>
                <c:pt idx="1603">
                  <c:v>292</c:v>
                </c:pt>
                <c:pt idx="1604">
                  <c:v>315</c:v>
                </c:pt>
                <c:pt idx="1605">
                  <c:v>286</c:v>
                </c:pt>
                <c:pt idx="1606">
                  <c:v>297</c:v>
                </c:pt>
                <c:pt idx="1607">
                  <c:v>281</c:v>
                </c:pt>
                <c:pt idx="1608">
                  <c:v>303</c:v>
                </c:pt>
                <c:pt idx="1609">
                  <c:v>299</c:v>
                </c:pt>
                <c:pt idx="1610">
                  <c:v>312</c:v>
                </c:pt>
                <c:pt idx="1611">
                  <c:v>297</c:v>
                </c:pt>
                <c:pt idx="1612">
                  <c:v>298</c:v>
                </c:pt>
                <c:pt idx="1613">
                  <c:v>296</c:v>
                </c:pt>
                <c:pt idx="1614">
                  <c:v>316</c:v>
                </c:pt>
                <c:pt idx="1615">
                  <c:v>319</c:v>
                </c:pt>
                <c:pt idx="1616">
                  <c:v>288</c:v>
                </c:pt>
                <c:pt idx="1617">
                  <c:v>308</c:v>
                </c:pt>
                <c:pt idx="1618">
                  <c:v>297</c:v>
                </c:pt>
                <c:pt idx="1619">
                  <c:v>325</c:v>
                </c:pt>
                <c:pt idx="1620">
                  <c:v>327</c:v>
                </c:pt>
                <c:pt idx="1621">
                  <c:v>358</c:v>
                </c:pt>
                <c:pt idx="1622">
                  <c:v>320</c:v>
                </c:pt>
                <c:pt idx="1623">
                  <c:v>2383</c:v>
                </c:pt>
                <c:pt idx="1624">
                  <c:v>6157</c:v>
                </c:pt>
                <c:pt idx="1625">
                  <c:v>6145</c:v>
                </c:pt>
                <c:pt idx="1626">
                  <c:v>6146</c:v>
                </c:pt>
                <c:pt idx="1627">
                  <c:v>6238</c:v>
                </c:pt>
                <c:pt idx="1628">
                  <c:v>6116</c:v>
                </c:pt>
                <c:pt idx="1629">
                  <c:v>6257</c:v>
                </c:pt>
                <c:pt idx="1630">
                  <c:v>309</c:v>
                </c:pt>
                <c:pt idx="1631">
                  <c:v>327</c:v>
                </c:pt>
                <c:pt idx="1632">
                  <c:v>319</c:v>
                </c:pt>
                <c:pt idx="1633">
                  <c:v>317</c:v>
                </c:pt>
                <c:pt idx="1634">
                  <c:v>340</c:v>
                </c:pt>
                <c:pt idx="1635">
                  <c:v>335</c:v>
                </c:pt>
                <c:pt idx="1636">
                  <c:v>331</c:v>
                </c:pt>
                <c:pt idx="1637">
                  <c:v>335</c:v>
                </c:pt>
                <c:pt idx="1638">
                  <c:v>322</c:v>
                </c:pt>
                <c:pt idx="1639">
                  <c:v>327</c:v>
                </c:pt>
                <c:pt idx="1640">
                  <c:v>322</c:v>
                </c:pt>
                <c:pt idx="1641">
                  <c:v>333</c:v>
                </c:pt>
                <c:pt idx="1642">
                  <c:v>340</c:v>
                </c:pt>
                <c:pt idx="1643">
                  <c:v>323</c:v>
                </c:pt>
                <c:pt idx="1644">
                  <c:v>343</c:v>
                </c:pt>
                <c:pt idx="1645">
                  <c:v>311</c:v>
                </c:pt>
                <c:pt idx="1646">
                  <c:v>366</c:v>
                </c:pt>
                <c:pt idx="1647">
                  <c:v>334</c:v>
                </c:pt>
                <c:pt idx="1648">
                  <c:v>300</c:v>
                </c:pt>
                <c:pt idx="1649">
                  <c:v>348</c:v>
                </c:pt>
                <c:pt idx="1650">
                  <c:v>357</c:v>
                </c:pt>
                <c:pt idx="1651">
                  <c:v>340</c:v>
                </c:pt>
                <c:pt idx="1652">
                  <c:v>306</c:v>
                </c:pt>
                <c:pt idx="1653">
                  <c:v>331</c:v>
                </c:pt>
                <c:pt idx="1654">
                  <c:v>331</c:v>
                </c:pt>
                <c:pt idx="1655">
                  <c:v>356</c:v>
                </c:pt>
                <c:pt idx="1656">
                  <c:v>298</c:v>
                </c:pt>
                <c:pt idx="1657">
                  <c:v>353</c:v>
                </c:pt>
                <c:pt idx="1658">
                  <c:v>359</c:v>
                </c:pt>
                <c:pt idx="1659">
                  <c:v>350</c:v>
                </c:pt>
                <c:pt idx="1660">
                  <c:v>339</c:v>
                </c:pt>
                <c:pt idx="1661">
                  <c:v>329</c:v>
                </c:pt>
                <c:pt idx="1662">
                  <c:v>374</c:v>
                </c:pt>
                <c:pt idx="1663">
                  <c:v>318</c:v>
                </c:pt>
                <c:pt idx="1664">
                  <c:v>350</c:v>
                </c:pt>
                <c:pt idx="1665">
                  <c:v>336</c:v>
                </c:pt>
                <c:pt idx="1666">
                  <c:v>293</c:v>
                </c:pt>
                <c:pt idx="1667">
                  <c:v>362</c:v>
                </c:pt>
                <c:pt idx="1668">
                  <c:v>365</c:v>
                </c:pt>
                <c:pt idx="1669">
                  <c:v>347</c:v>
                </c:pt>
                <c:pt idx="1670">
                  <c:v>321</c:v>
                </c:pt>
                <c:pt idx="1671">
                  <c:v>307</c:v>
                </c:pt>
                <c:pt idx="1672">
                  <c:v>4642</c:v>
                </c:pt>
                <c:pt idx="1673">
                  <c:v>7347</c:v>
                </c:pt>
                <c:pt idx="1674">
                  <c:v>7353</c:v>
                </c:pt>
                <c:pt idx="1675">
                  <c:v>7287</c:v>
                </c:pt>
                <c:pt idx="1676">
                  <c:v>7267</c:v>
                </c:pt>
                <c:pt idx="1677">
                  <c:v>7214</c:v>
                </c:pt>
                <c:pt idx="1678">
                  <c:v>7299</c:v>
                </c:pt>
                <c:pt idx="1679">
                  <c:v>7512</c:v>
                </c:pt>
                <c:pt idx="1680">
                  <c:v>7468</c:v>
                </c:pt>
                <c:pt idx="1681">
                  <c:v>882</c:v>
                </c:pt>
                <c:pt idx="1682">
                  <c:v>326</c:v>
                </c:pt>
                <c:pt idx="1683">
                  <c:v>350</c:v>
                </c:pt>
                <c:pt idx="1684">
                  <c:v>340</c:v>
                </c:pt>
                <c:pt idx="1685">
                  <c:v>319</c:v>
                </c:pt>
                <c:pt idx="1686">
                  <c:v>371</c:v>
                </c:pt>
                <c:pt idx="1687">
                  <c:v>370</c:v>
                </c:pt>
                <c:pt idx="1688">
                  <c:v>348</c:v>
                </c:pt>
                <c:pt idx="1689">
                  <c:v>345</c:v>
                </c:pt>
                <c:pt idx="1690">
                  <c:v>372</c:v>
                </c:pt>
                <c:pt idx="1691">
                  <c:v>326</c:v>
                </c:pt>
                <c:pt idx="1692">
                  <c:v>335</c:v>
                </c:pt>
                <c:pt idx="1693">
                  <c:v>401</c:v>
                </c:pt>
                <c:pt idx="1694">
                  <c:v>351</c:v>
                </c:pt>
                <c:pt idx="1695">
                  <c:v>323</c:v>
                </c:pt>
                <c:pt idx="1696">
                  <c:v>373</c:v>
                </c:pt>
                <c:pt idx="1697">
                  <c:v>327</c:v>
                </c:pt>
                <c:pt idx="1698">
                  <c:v>346</c:v>
                </c:pt>
                <c:pt idx="1699">
                  <c:v>336</c:v>
                </c:pt>
                <c:pt idx="1700">
                  <c:v>333</c:v>
                </c:pt>
                <c:pt idx="1701">
                  <c:v>353</c:v>
                </c:pt>
                <c:pt idx="1702">
                  <c:v>353</c:v>
                </c:pt>
                <c:pt idx="1703">
                  <c:v>354</c:v>
                </c:pt>
                <c:pt idx="1704">
                  <c:v>374</c:v>
                </c:pt>
                <c:pt idx="1705">
                  <c:v>324</c:v>
                </c:pt>
                <c:pt idx="1706">
                  <c:v>346</c:v>
                </c:pt>
                <c:pt idx="1707">
                  <c:v>347</c:v>
                </c:pt>
                <c:pt idx="1708">
                  <c:v>322</c:v>
                </c:pt>
                <c:pt idx="1709">
                  <c:v>379</c:v>
                </c:pt>
                <c:pt idx="1710">
                  <c:v>339</c:v>
                </c:pt>
                <c:pt idx="1711">
                  <c:v>336</c:v>
                </c:pt>
                <c:pt idx="1712">
                  <c:v>331</c:v>
                </c:pt>
                <c:pt idx="1713">
                  <c:v>332</c:v>
                </c:pt>
                <c:pt idx="1714">
                  <c:v>340</c:v>
                </c:pt>
                <c:pt idx="1715">
                  <c:v>345</c:v>
                </c:pt>
                <c:pt idx="1716">
                  <c:v>311</c:v>
                </c:pt>
                <c:pt idx="1717">
                  <c:v>314</c:v>
                </c:pt>
                <c:pt idx="1718">
                  <c:v>344</c:v>
                </c:pt>
                <c:pt idx="1719">
                  <c:v>337</c:v>
                </c:pt>
                <c:pt idx="1720">
                  <c:v>326</c:v>
                </c:pt>
                <c:pt idx="1721">
                  <c:v>327</c:v>
                </c:pt>
                <c:pt idx="1722">
                  <c:v>309</c:v>
                </c:pt>
                <c:pt idx="1723">
                  <c:v>318</c:v>
                </c:pt>
                <c:pt idx="1724">
                  <c:v>340</c:v>
                </c:pt>
                <c:pt idx="1725">
                  <c:v>329</c:v>
                </c:pt>
                <c:pt idx="1726">
                  <c:v>308</c:v>
                </c:pt>
                <c:pt idx="1727">
                  <c:v>292</c:v>
                </c:pt>
                <c:pt idx="1728">
                  <c:v>340</c:v>
                </c:pt>
                <c:pt idx="1729">
                  <c:v>330</c:v>
                </c:pt>
                <c:pt idx="1730">
                  <c:v>358</c:v>
                </c:pt>
                <c:pt idx="1731">
                  <c:v>304</c:v>
                </c:pt>
                <c:pt idx="1732">
                  <c:v>339</c:v>
                </c:pt>
                <c:pt idx="1733">
                  <c:v>311</c:v>
                </c:pt>
                <c:pt idx="1734">
                  <c:v>382</c:v>
                </c:pt>
                <c:pt idx="1735">
                  <c:v>2094</c:v>
                </c:pt>
                <c:pt idx="1736">
                  <c:v>8373</c:v>
                </c:pt>
                <c:pt idx="1737">
                  <c:v>8385</c:v>
                </c:pt>
                <c:pt idx="1738">
                  <c:v>8534</c:v>
                </c:pt>
                <c:pt idx="1739">
                  <c:v>8324</c:v>
                </c:pt>
                <c:pt idx="1740">
                  <c:v>8535</c:v>
                </c:pt>
                <c:pt idx="1741">
                  <c:v>8418</c:v>
                </c:pt>
                <c:pt idx="1742">
                  <c:v>8463</c:v>
                </c:pt>
                <c:pt idx="1743">
                  <c:v>4934</c:v>
                </c:pt>
                <c:pt idx="1744">
                  <c:v>301</c:v>
                </c:pt>
                <c:pt idx="1745">
                  <c:v>338</c:v>
                </c:pt>
                <c:pt idx="1746">
                  <c:v>346</c:v>
                </c:pt>
                <c:pt idx="1747">
                  <c:v>328</c:v>
                </c:pt>
                <c:pt idx="1748">
                  <c:v>358</c:v>
                </c:pt>
                <c:pt idx="1749">
                  <c:v>306</c:v>
                </c:pt>
                <c:pt idx="1750">
                  <c:v>323</c:v>
                </c:pt>
                <c:pt idx="1751">
                  <c:v>331</c:v>
                </c:pt>
                <c:pt idx="1752">
                  <c:v>313</c:v>
                </c:pt>
                <c:pt idx="1753">
                  <c:v>315</c:v>
                </c:pt>
                <c:pt idx="1754">
                  <c:v>308</c:v>
                </c:pt>
                <c:pt idx="1755">
                  <c:v>315</c:v>
                </c:pt>
                <c:pt idx="1756">
                  <c:v>328</c:v>
                </c:pt>
                <c:pt idx="1757">
                  <c:v>329</c:v>
                </c:pt>
                <c:pt idx="1758">
                  <c:v>347</c:v>
                </c:pt>
                <c:pt idx="1759">
                  <c:v>297</c:v>
                </c:pt>
                <c:pt idx="1760">
                  <c:v>331</c:v>
                </c:pt>
                <c:pt idx="1761">
                  <c:v>289</c:v>
                </c:pt>
                <c:pt idx="1762">
                  <c:v>312</c:v>
                </c:pt>
                <c:pt idx="1763">
                  <c:v>329</c:v>
                </c:pt>
                <c:pt idx="1764">
                  <c:v>302</c:v>
                </c:pt>
                <c:pt idx="1765">
                  <c:v>307</c:v>
                </c:pt>
                <c:pt idx="1766">
                  <c:v>299</c:v>
                </c:pt>
                <c:pt idx="1767">
                  <c:v>305</c:v>
                </c:pt>
                <c:pt idx="1768">
                  <c:v>354</c:v>
                </c:pt>
                <c:pt idx="1769">
                  <c:v>301</c:v>
                </c:pt>
                <c:pt idx="1770">
                  <c:v>313</c:v>
                </c:pt>
                <c:pt idx="1771">
                  <c:v>337</c:v>
                </c:pt>
                <c:pt idx="1772">
                  <c:v>330</c:v>
                </c:pt>
                <c:pt idx="1773">
                  <c:v>329</c:v>
                </c:pt>
                <c:pt idx="1774">
                  <c:v>321</c:v>
                </c:pt>
                <c:pt idx="1775">
                  <c:v>329</c:v>
                </c:pt>
                <c:pt idx="1776">
                  <c:v>332</c:v>
                </c:pt>
                <c:pt idx="1777">
                  <c:v>341</c:v>
                </c:pt>
                <c:pt idx="1778">
                  <c:v>337</c:v>
                </c:pt>
                <c:pt idx="1779">
                  <c:v>319</c:v>
                </c:pt>
                <c:pt idx="1780">
                  <c:v>332</c:v>
                </c:pt>
                <c:pt idx="1781">
                  <c:v>306</c:v>
                </c:pt>
                <c:pt idx="1782">
                  <c:v>321</c:v>
                </c:pt>
                <c:pt idx="1783">
                  <c:v>311</c:v>
                </c:pt>
                <c:pt idx="1784">
                  <c:v>350</c:v>
                </c:pt>
                <c:pt idx="1785">
                  <c:v>318</c:v>
                </c:pt>
                <c:pt idx="1786">
                  <c:v>328</c:v>
                </c:pt>
                <c:pt idx="1787">
                  <c:v>334</c:v>
                </c:pt>
                <c:pt idx="1788">
                  <c:v>303</c:v>
                </c:pt>
                <c:pt idx="1789">
                  <c:v>314</c:v>
                </c:pt>
                <c:pt idx="1790">
                  <c:v>297</c:v>
                </c:pt>
                <c:pt idx="1791">
                  <c:v>301</c:v>
                </c:pt>
                <c:pt idx="1792">
                  <c:v>309</c:v>
                </c:pt>
                <c:pt idx="1793">
                  <c:v>286</c:v>
                </c:pt>
                <c:pt idx="1794">
                  <c:v>312</c:v>
                </c:pt>
                <c:pt idx="1795">
                  <c:v>814</c:v>
                </c:pt>
                <c:pt idx="1796">
                  <c:v>9680</c:v>
                </c:pt>
                <c:pt idx="1797">
                  <c:v>9360</c:v>
                </c:pt>
                <c:pt idx="1798">
                  <c:v>9296</c:v>
                </c:pt>
                <c:pt idx="1799">
                  <c:v>9646</c:v>
                </c:pt>
                <c:pt idx="1800">
                  <c:v>9558</c:v>
                </c:pt>
                <c:pt idx="1801">
                  <c:v>9599</c:v>
                </c:pt>
                <c:pt idx="1802">
                  <c:v>9579</c:v>
                </c:pt>
                <c:pt idx="1803">
                  <c:v>2728</c:v>
                </c:pt>
                <c:pt idx="1804">
                  <c:v>318</c:v>
                </c:pt>
                <c:pt idx="1805">
                  <c:v>302</c:v>
                </c:pt>
                <c:pt idx="1806">
                  <c:v>301</c:v>
                </c:pt>
                <c:pt idx="1807">
                  <c:v>306</c:v>
                </c:pt>
                <c:pt idx="1808">
                  <c:v>371</c:v>
                </c:pt>
                <c:pt idx="1809">
                  <c:v>329</c:v>
                </c:pt>
                <c:pt idx="1810">
                  <c:v>286</c:v>
                </c:pt>
                <c:pt idx="1811">
                  <c:v>329</c:v>
                </c:pt>
                <c:pt idx="1812">
                  <c:v>333</c:v>
                </c:pt>
                <c:pt idx="1813">
                  <c:v>320</c:v>
                </c:pt>
                <c:pt idx="1814">
                  <c:v>357</c:v>
                </c:pt>
                <c:pt idx="1815">
                  <c:v>314</c:v>
                </c:pt>
                <c:pt idx="1816">
                  <c:v>317</c:v>
                </c:pt>
                <c:pt idx="1817">
                  <c:v>346</c:v>
                </c:pt>
                <c:pt idx="1818">
                  <c:v>321</c:v>
                </c:pt>
                <c:pt idx="1819">
                  <c:v>329</c:v>
                </c:pt>
                <c:pt idx="1820">
                  <c:v>307</c:v>
                </c:pt>
                <c:pt idx="1821">
                  <c:v>310</c:v>
                </c:pt>
                <c:pt idx="1822">
                  <c:v>356</c:v>
                </c:pt>
                <c:pt idx="1823">
                  <c:v>299</c:v>
                </c:pt>
                <c:pt idx="1824">
                  <c:v>353</c:v>
                </c:pt>
                <c:pt idx="1825">
                  <c:v>319</c:v>
                </c:pt>
                <c:pt idx="1826">
                  <c:v>340</c:v>
                </c:pt>
                <c:pt idx="1827">
                  <c:v>312</c:v>
                </c:pt>
                <c:pt idx="1828">
                  <c:v>319</c:v>
                </c:pt>
                <c:pt idx="1829">
                  <c:v>304</c:v>
                </c:pt>
                <c:pt idx="1830">
                  <c:v>359</c:v>
                </c:pt>
                <c:pt idx="1831">
                  <c:v>296</c:v>
                </c:pt>
                <c:pt idx="1832">
                  <c:v>297</c:v>
                </c:pt>
                <c:pt idx="1833">
                  <c:v>325</c:v>
                </c:pt>
                <c:pt idx="1834">
                  <c:v>323</c:v>
                </c:pt>
                <c:pt idx="1835">
                  <c:v>337</c:v>
                </c:pt>
                <c:pt idx="1836">
                  <c:v>312</c:v>
                </c:pt>
                <c:pt idx="1837">
                  <c:v>318</c:v>
                </c:pt>
                <c:pt idx="1838">
                  <c:v>350</c:v>
                </c:pt>
                <c:pt idx="1839">
                  <c:v>323</c:v>
                </c:pt>
                <c:pt idx="1840">
                  <c:v>332</c:v>
                </c:pt>
                <c:pt idx="1841">
                  <c:v>364</c:v>
                </c:pt>
                <c:pt idx="1842">
                  <c:v>314</c:v>
                </c:pt>
                <c:pt idx="1843">
                  <c:v>325</c:v>
                </c:pt>
                <c:pt idx="1844">
                  <c:v>311</c:v>
                </c:pt>
                <c:pt idx="1845">
                  <c:v>323</c:v>
                </c:pt>
                <c:pt idx="1846">
                  <c:v>314</c:v>
                </c:pt>
                <c:pt idx="1847">
                  <c:v>299</c:v>
                </c:pt>
                <c:pt idx="1848">
                  <c:v>334</c:v>
                </c:pt>
                <c:pt idx="1849">
                  <c:v>347</c:v>
                </c:pt>
                <c:pt idx="1850">
                  <c:v>336</c:v>
                </c:pt>
                <c:pt idx="1851">
                  <c:v>323</c:v>
                </c:pt>
                <c:pt idx="1852">
                  <c:v>345</c:v>
                </c:pt>
                <c:pt idx="1853">
                  <c:v>308</c:v>
                </c:pt>
                <c:pt idx="1854">
                  <c:v>312</c:v>
                </c:pt>
                <c:pt idx="1855">
                  <c:v>369</c:v>
                </c:pt>
                <c:pt idx="1856">
                  <c:v>9250</c:v>
                </c:pt>
                <c:pt idx="1857">
                  <c:v>10636</c:v>
                </c:pt>
                <c:pt idx="1858">
                  <c:v>10683</c:v>
                </c:pt>
                <c:pt idx="1859">
                  <c:v>10391</c:v>
                </c:pt>
                <c:pt idx="1860">
                  <c:v>10596</c:v>
                </c:pt>
                <c:pt idx="1861">
                  <c:v>10556</c:v>
                </c:pt>
                <c:pt idx="1862">
                  <c:v>10815</c:v>
                </c:pt>
                <c:pt idx="1863">
                  <c:v>7437</c:v>
                </c:pt>
                <c:pt idx="1864">
                  <c:v>322</c:v>
                </c:pt>
                <c:pt idx="1865">
                  <c:v>346</c:v>
                </c:pt>
                <c:pt idx="1866">
                  <c:v>293</c:v>
                </c:pt>
                <c:pt idx="1867">
                  <c:v>309</c:v>
                </c:pt>
                <c:pt idx="1868">
                  <c:v>293</c:v>
                </c:pt>
                <c:pt idx="1869">
                  <c:v>325</c:v>
                </c:pt>
                <c:pt idx="1870">
                  <c:v>322</c:v>
                </c:pt>
                <c:pt idx="1871">
                  <c:v>316</c:v>
                </c:pt>
                <c:pt idx="1872">
                  <c:v>314</c:v>
                </c:pt>
                <c:pt idx="1873">
                  <c:v>322</c:v>
                </c:pt>
                <c:pt idx="1874">
                  <c:v>323</c:v>
                </c:pt>
                <c:pt idx="1875">
                  <c:v>290</c:v>
                </c:pt>
                <c:pt idx="1876">
                  <c:v>311</c:v>
                </c:pt>
                <c:pt idx="1877">
                  <c:v>292</c:v>
                </c:pt>
                <c:pt idx="1878">
                  <c:v>322</c:v>
                </c:pt>
                <c:pt idx="1879">
                  <c:v>296</c:v>
                </c:pt>
                <c:pt idx="1880">
                  <c:v>322</c:v>
                </c:pt>
                <c:pt idx="1881">
                  <c:v>328</c:v>
                </c:pt>
                <c:pt idx="1882">
                  <c:v>280</c:v>
                </c:pt>
                <c:pt idx="1883">
                  <c:v>316</c:v>
                </c:pt>
                <c:pt idx="1884">
                  <c:v>332</c:v>
                </c:pt>
                <c:pt idx="1885">
                  <c:v>275</c:v>
                </c:pt>
                <c:pt idx="1886">
                  <c:v>297</c:v>
                </c:pt>
                <c:pt idx="1887">
                  <c:v>309</c:v>
                </c:pt>
                <c:pt idx="1888">
                  <c:v>329</c:v>
                </c:pt>
                <c:pt idx="1889">
                  <c:v>304</c:v>
                </c:pt>
                <c:pt idx="1890">
                  <c:v>355</c:v>
                </c:pt>
                <c:pt idx="1891">
                  <c:v>282</c:v>
                </c:pt>
                <c:pt idx="1892">
                  <c:v>300</c:v>
                </c:pt>
                <c:pt idx="1893">
                  <c:v>289</c:v>
                </c:pt>
                <c:pt idx="1894">
                  <c:v>306</c:v>
                </c:pt>
                <c:pt idx="1895">
                  <c:v>278</c:v>
                </c:pt>
                <c:pt idx="1896">
                  <c:v>306</c:v>
                </c:pt>
                <c:pt idx="1897">
                  <c:v>283</c:v>
                </c:pt>
                <c:pt idx="1898">
                  <c:v>357</c:v>
                </c:pt>
                <c:pt idx="1899">
                  <c:v>318</c:v>
                </c:pt>
                <c:pt idx="1900">
                  <c:v>305</c:v>
                </c:pt>
                <c:pt idx="1901">
                  <c:v>281</c:v>
                </c:pt>
                <c:pt idx="1902">
                  <c:v>294</c:v>
                </c:pt>
                <c:pt idx="1903">
                  <c:v>290</c:v>
                </c:pt>
                <c:pt idx="1904">
                  <c:v>321</c:v>
                </c:pt>
                <c:pt idx="1905">
                  <c:v>295</c:v>
                </c:pt>
                <c:pt idx="1906">
                  <c:v>274</c:v>
                </c:pt>
                <c:pt idx="1907">
                  <c:v>271</c:v>
                </c:pt>
                <c:pt idx="1908">
                  <c:v>297</c:v>
                </c:pt>
                <c:pt idx="1909">
                  <c:v>303</c:v>
                </c:pt>
                <c:pt idx="1910">
                  <c:v>273</c:v>
                </c:pt>
                <c:pt idx="1911">
                  <c:v>300</c:v>
                </c:pt>
                <c:pt idx="1912">
                  <c:v>254</c:v>
                </c:pt>
                <c:pt idx="1913">
                  <c:v>281</c:v>
                </c:pt>
                <c:pt idx="1914">
                  <c:v>290</c:v>
                </c:pt>
                <c:pt idx="1915">
                  <c:v>285</c:v>
                </c:pt>
                <c:pt idx="1916">
                  <c:v>290</c:v>
                </c:pt>
                <c:pt idx="1917">
                  <c:v>308</c:v>
                </c:pt>
                <c:pt idx="1918">
                  <c:v>287</c:v>
                </c:pt>
                <c:pt idx="1919">
                  <c:v>8822</c:v>
                </c:pt>
                <c:pt idx="1920">
                  <c:v>12048</c:v>
                </c:pt>
                <c:pt idx="1921">
                  <c:v>11993</c:v>
                </c:pt>
                <c:pt idx="1922">
                  <c:v>12101</c:v>
                </c:pt>
                <c:pt idx="1923">
                  <c:v>12024</c:v>
                </c:pt>
                <c:pt idx="1924">
                  <c:v>11926</c:v>
                </c:pt>
                <c:pt idx="1925">
                  <c:v>11990</c:v>
                </c:pt>
                <c:pt idx="1926">
                  <c:v>11804</c:v>
                </c:pt>
                <c:pt idx="1927">
                  <c:v>12138</c:v>
                </c:pt>
                <c:pt idx="1928">
                  <c:v>4193</c:v>
                </c:pt>
                <c:pt idx="1929">
                  <c:v>273</c:v>
                </c:pt>
                <c:pt idx="1930">
                  <c:v>264</c:v>
                </c:pt>
                <c:pt idx="1931">
                  <c:v>287</c:v>
                </c:pt>
                <c:pt idx="1932">
                  <c:v>284</c:v>
                </c:pt>
                <c:pt idx="1933">
                  <c:v>275</c:v>
                </c:pt>
                <c:pt idx="1934">
                  <c:v>257</c:v>
                </c:pt>
                <c:pt idx="1935">
                  <c:v>258</c:v>
                </c:pt>
                <c:pt idx="1936">
                  <c:v>227</c:v>
                </c:pt>
                <c:pt idx="1937">
                  <c:v>280</c:v>
                </c:pt>
                <c:pt idx="1938">
                  <c:v>282</c:v>
                </c:pt>
                <c:pt idx="1939">
                  <c:v>254</c:v>
                </c:pt>
                <c:pt idx="1940">
                  <c:v>268</c:v>
                </c:pt>
                <c:pt idx="1941">
                  <c:v>285</c:v>
                </c:pt>
                <c:pt idx="1942">
                  <c:v>288</c:v>
                </c:pt>
                <c:pt idx="1943">
                  <c:v>260</c:v>
                </c:pt>
                <c:pt idx="1944">
                  <c:v>240</c:v>
                </c:pt>
                <c:pt idx="1945">
                  <c:v>301</c:v>
                </c:pt>
                <c:pt idx="1946">
                  <c:v>273</c:v>
                </c:pt>
                <c:pt idx="1947">
                  <c:v>236</c:v>
                </c:pt>
                <c:pt idx="1948">
                  <c:v>268</c:v>
                </c:pt>
                <c:pt idx="1949">
                  <c:v>233</c:v>
                </c:pt>
                <c:pt idx="1950">
                  <c:v>238</c:v>
                </c:pt>
                <c:pt idx="1951">
                  <c:v>257</c:v>
                </c:pt>
                <c:pt idx="1952">
                  <c:v>264</c:v>
                </c:pt>
                <c:pt idx="1953">
                  <c:v>252</c:v>
                </c:pt>
                <c:pt idx="1954">
                  <c:v>248</c:v>
                </c:pt>
                <c:pt idx="1955">
                  <c:v>244</c:v>
                </c:pt>
                <c:pt idx="1956">
                  <c:v>267</c:v>
                </c:pt>
                <c:pt idx="1957">
                  <c:v>235</c:v>
                </c:pt>
                <c:pt idx="1958">
                  <c:v>241</c:v>
                </c:pt>
                <c:pt idx="1959">
                  <c:v>257</c:v>
                </c:pt>
                <c:pt idx="1960">
                  <c:v>239</c:v>
                </c:pt>
                <c:pt idx="1961">
                  <c:v>264</c:v>
                </c:pt>
                <c:pt idx="1962">
                  <c:v>218</c:v>
                </c:pt>
                <c:pt idx="1963">
                  <c:v>247</c:v>
                </c:pt>
                <c:pt idx="1964">
                  <c:v>225</c:v>
                </c:pt>
                <c:pt idx="1965">
                  <c:v>237</c:v>
                </c:pt>
                <c:pt idx="1966">
                  <c:v>222</c:v>
                </c:pt>
                <c:pt idx="1967">
                  <c:v>249</c:v>
                </c:pt>
                <c:pt idx="1968">
                  <c:v>248</c:v>
                </c:pt>
                <c:pt idx="1969">
                  <c:v>219</c:v>
                </c:pt>
                <c:pt idx="1970">
                  <c:v>273</c:v>
                </c:pt>
                <c:pt idx="1971">
                  <c:v>251</c:v>
                </c:pt>
                <c:pt idx="1972">
                  <c:v>234</c:v>
                </c:pt>
                <c:pt idx="1973">
                  <c:v>241</c:v>
                </c:pt>
                <c:pt idx="1974">
                  <c:v>205</c:v>
                </c:pt>
                <c:pt idx="1975">
                  <c:v>238</c:v>
                </c:pt>
                <c:pt idx="1976">
                  <c:v>5455</c:v>
                </c:pt>
                <c:pt idx="1977">
                  <c:v>13255</c:v>
                </c:pt>
                <c:pt idx="1978">
                  <c:v>13217</c:v>
                </c:pt>
                <c:pt idx="1979">
                  <c:v>13353</c:v>
                </c:pt>
                <c:pt idx="1980">
                  <c:v>13266</c:v>
                </c:pt>
                <c:pt idx="1981">
                  <c:v>13180</c:v>
                </c:pt>
                <c:pt idx="1982">
                  <c:v>13203</c:v>
                </c:pt>
                <c:pt idx="1983">
                  <c:v>8085</c:v>
                </c:pt>
                <c:pt idx="1984">
                  <c:v>209</c:v>
                </c:pt>
                <c:pt idx="1985">
                  <c:v>189</c:v>
                </c:pt>
                <c:pt idx="1986">
                  <c:v>214</c:v>
                </c:pt>
                <c:pt idx="1987">
                  <c:v>219</c:v>
                </c:pt>
                <c:pt idx="1988">
                  <c:v>216</c:v>
                </c:pt>
                <c:pt idx="1989">
                  <c:v>210</c:v>
                </c:pt>
                <c:pt idx="1990">
                  <c:v>212</c:v>
                </c:pt>
                <c:pt idx="1991">
                  <c:v>197</c:v>
                </c:pt>
                <c:pt idx="1992">
                  <c:v>201</c:v>
                </c:pt>
                <c:pt idx="1993">
                  <c:v>223</c:v>
                </c:pt>
                <c:pt idx="1994">
                  <c:v>206</c:v>
                </c:pt>
                <c:pt idx="1995">
                  <c:v>221</c:v>
                </c:pt>
                <c:pt idx="1996">
                  <c:v>206</c:v>
                </c:pt>
                <c:pt idx="1997">
                  <c:v>197</c:v>
                </c:pt>
                <c:pt idx="1998">
                  <c:v>200</c:v>
                </c:pt>
                <c:pt idx="1999">
                  <c:v>186</c:v>
                </c:pt>
                <c:pt idx="2000">
                  <c:v>194</c:v>
                </c:pt>
                <c:pt idx="2001">
                  <c:v>193</c:v>
                </c:pt>
                <c:pt idx="2002">
                  <c:v>185</c:v>
                </c:pt>
                <c:pt idx="2003">
                  <c:v>179</c:v>
                </c:pt>
                <c:pt idx="2004">
                  <c:v>202</c:v>
                </c:pt>
                <c:pt idx="2005">
                  <c:v>209</c:v>
                </c:pt>
                <c:pt idx="2006">
                  <c:v>225</c:v>
                </c:pt>
                <c:pt idx="2007">
                  <c:v>173</c:v>
                </c:pt>
                <c:pt idx="2008">
                  <c:v>187</c:v>
                </c:pt>
                <c:pt idx="2009">
                  <c:v>203</c:v>
                </c:pt>
                <c:pt idx="2010">
                  <c:v>189</c:v>
                </c:pt>
                <c:pt idx="2011">
                  <c:v>234</c:v>
                </c:pt>
                <c:pt idx="2012">
                  <c:v>172</c:v>
                </c:pt>
                <c:pt idx="2013">
                  <c:v>185</c:v>
                </c:pt>
                <c:pt idx="2014">
                  <c:v>179</c:v>
                </c:pt>
                <c:pt idx="2015">
                  <c:v>181</c:v>
                </c:pt>
                <c:pt idx="2016">
                  <c:v>213</c:v>
                </c:pt>
                <c:pt idx="2017">
                  <c:v>173</c:v>
                </c:pt>
                <c:pt idx="2018">
                  <c:v>169</c:v>
                </c:pt>
                <c:pt idx="2019">
                  <c:v>191</c:v>
                </c:pt>
                <c:pt idx="2020">
                  <c:v>175</c:v>
                </c:pt>
                <c:pt idx="2021">
                  <c:v>167</c:v>
                </c:pt>
                <c:pt idx="2022">
                  <c:v>175</c:v>
                </c:pt>
                <c:pt idx="2023">
                  <c:v>184</c:v>
                </c:pt>
                <c:pt idx="2024">
                  <c:v>161</c:v>
                </c:pt>
                <c:pt idx="2025">
                  <c:v>181</c:v>
                </c:pt>
                <c:pt idx="2026">
                  <c:v>153</c:v>
                </c:pt>
                <c:pt idx="2027">
                  <c:v>191</c:v>
                </c:pt>
                <c:pt idx="2028">
                  <c:v>173</c:v>
                </c:pt>
                <c:pt idx="2029">
                  <c:v>160</c:v>
                </c:pt>
                <c:pt idx="2030">
                  <c:v>182</c:v>
                </c:pt>
                <c:pt idx="2031">
                  <c:v>183</c:v>
                </c:pt>
                <c:pt idx="2032">
                  <c:v>178</c:v>
                </c:pt>
                <c:pt idx="2033">
                  <c:v>147</c:v>
                </c:pt>
                <c:pt idx="2034">
                  <c:v>11023</c:v>
                </c:pt>
                <c:pt idx="2035">
                  <c:v>14474</c:v>
                </c:pt>
                <c:pt idx="2036">
                  <c:v>14636</c:v>
                </c:pt>
                <c:pt idx="2037">
                  <c:v>14600</c:v>
                </c:pt>
                <c:pt idx="2038">
                  <c:v>14619</c:v>
                </c:pt>
                <c:pt idx="2039">
                  <c:v>14739</c:v>
                </c:pt>
                <c:pt idx="2040">
                  <c:v>14748</c:v>
                </c:pt>
                <c:pt idx="2041">
                  <c:v>14715</c:v>
                </c:pt>
                <c:pt idx="2042">
                  <c:v>2158</c:v>
                </c:pt>
                <c:pt idx="2043">
                  <c:v>160</c:v>
                </c:pt>
                <c:pt idx="2044">
                  <c:v>128</c:v>
                </c:pt>
                <c:pt idx="2045">
                  <c:v>136</c:v>
                </c:pt>
                <c:pt idx="2046">
                  <c:v>175</c:v>
                </c:pt>
                <c:pt idx="2047">
                  <c:v>163</c:v>
                </c:pt>
                <c:pt idx="2048">
                  <c:v>164</c:v>
                </c:pt>
                <c:pt idx="2049">
                  <c:v>155</c:v>
                </c:pt>
                <c:pt idx="2050">
                  <c:v>166</c:v>
                </c:pt>
                <c:pt idx="2051">
                  <c:v>177</c:v>
                </c:pt>
                <c:pt idx="2052">
                  <c:v>146</c:v>
                </c:pt>
                <c:pt idx="2053">
                  <c:v>136</c:v>
                </c:pt>
                <c:pt idx="2054">
                  <c:v>188</c:v>
                </c:pt>
                <c:pt idx="2055">
                  <c:v>129</c:v>
                </c:pt>
                <c:pt idx="2056">
                  <c:v>161</c:v>
                </c:pt>
                <c:pt idx="2057">
                  <c:v>156</c:v>
                </c:pt>
                <c:pt idx="2058">
                  <c:v>140</c:v>
                </c:pt>
                <c:pt idx="2059">
                  <c:v>155</c:v>
                </c:pt>
                <c:pt idx="2060">
                  <c:v>150</c:v>
                </c:pt>
                <c:pt idx="2061">
                  <c:v>144</c:v>
                </c:pt>
                <c:pt idx="2062">
                  <c:v>151</c:v>
                </c:pt>
                <c:pt idx="2063">
                  <c:v>143</c:v>
                </c:pt>
                <c:pt idx="2064">
                  <c:v>141</c:v>
                </c:pt>
                <c:pt idx="2065">
                  <c:v>175</c:v>
                </c:pt>
                <c:pt idx="2066">
                  <c:v>151</c:v>
                </c:pt>
                <c:pt idx="2067">
                  <c:v>168</c:v>
                </c:pt>
                <c:pt idx="2068">
                  <c:v>179</c:v>
                </c:pt>
                <c:pt idx="2069">
                  <c:v>139</c:v>
                </c:pt>
                <c:pt idx="2070">
                  <c:v>147</c:v>
                </c:pt>
                <c:pt idx="2071">
                  <c:v>137</c:v>
                </c:pt>
                <c:pt idx="2072">
                  <c:v>177</c:v>
                </c:pt>
                <c:pt idx="2073">
                  <c:v>152</c:v>
                </c:pt>
                <c:pt idx="2074">
                  <c:v>155</c:v>
                </c:pt>
                <c:pt idx="2075">
                  <c:v>189</c:v>
                </c:pt>
                <c:pt idx="2076">
                  <c:v>137</c:v>
                </c:pt>
                <c:pt idx="2077">
                  <c:v>134</c:v>
                </c:pt>
                <c:pt idx="2078">
                  <c:v>155</c:v>
                </c:pt>
                <c:pt idx="2079">
                  <c:v>154</c:v>
                </c:pt>
                <c:pt idx="2080">
                  <c:v>150</c:v>
                </c:pt>
                <c:pt idx="2081">
                  <c:v>133</c:v>
                </c:pt>
                <c:pt idx="2082">
                  <c:v>143</c:v>
                </c:pt>
                <c:pt idx="2083">
                  <c:v>139</c:v>
                </c:pt>
                <c:pt idx="2084">
                  <c:v>144</c:v>
                </c:pt>
                <c:pt idx="2085">
                  <c:v>129</c:v>
                </c:pt>
                <c:pt idx="2086">
                  <c:v>156</c:v>
                </c:pt>
                <c:pt idx="2087">
                  <c:v>146</c:v>
                </c:pt>
                <c:pt idx="2088">
                  <c:v>164</c:v>
                </c:pt>
                <c:pt idx="2089">
                  <c:v>143</c:v>
                </c:pt>
                <c:pt idx="2090">
                  <c:v>154</c:v>
                </c:pt>
                <c:pt idx="2091">
                  <c:v>163</c:v>
                </c:pt>
                <c:pt idx="2092">
                  <c:v>136</c:v>
                </c:pt>
                <c:pt idx="2093">
                  <c:v>162</c:v>
                </c:pt>
                <c:pt idx="2094">
                  <c:v>138</c:v>
                </c:pt>
                <c:pt idx="2095">
                  <c:v>157</c:v>
                </c:pt>
                <c:pt idx="2096">
                  <c:v>12827</c:v>
                </c:pt>
                <c:pt idx="2097">
                  <c:v>16271</c:v>
                </c:pt>
                <c:pt idx="2098">
                  <c:v>16271</c:v>
                </c:pt>
                <c:pt idx="2099">
                  <c:v>16417</c:v>
                </c:pt>
                <c:pt idx="2100">
                  <c:v>16050</c:v>
                </c:pt>
                <c:pt idx="2101">
                  <c:v>16260</c:v>
                </c:pt>
                <c:pt idx="2102">
                  <c:v>16334</c:v>
                </c:pt>
                <c:pt idx="2103">
                  <c:v>16412</c:v>
                </c:pt>
                <c:pt idx="2104">
                  <c:v>9294</c:v>
                </c:pt>
                <c:pt idx="2105">
                  <c:v>147</c:v>
                </c:pt>
                <c:pt idx="2106">
                  <c:v>127</c:v>
                </c:pt>
                <c:pt idx="2107">
                  <c:v>149</c:v>
                </c:pt>
                <c:pt idx="2108">
                  <c:v>127</c:v>
                </c:pt>
                <c:pt idx="2109">
                  <c:v>122</c:v>
                </c:pt>
                <c:pt idx="2110">
                  <c:v>136</c:v>
                </c:pt>
                <c:pt idx="2111">
                  <c:v>124</c:v>
                </c:pt>
                <c:pt idx="2112">
                  <c:v>133</c:v>
                </c:pt>
                <c:pt idx="2113">
                  <c:v>122</c:v>
                </c:pt>
                <c:pt idx="2114">
                  <c:v>149</c:v>
                </c:pt>
                <c:pt idx="2115">
                  <c:v>144</c:v>
                </c:pt>
                <c:pt idx="2116">
                  <c:v>121</c:v>
                </c:pt>
                <c:pt idx="2117">
                  <c:v>143</c:v>
                </c:pt>
                <c:pt idx="2118">
                  <c:v>142</c:v>
                </c:pt>
                <c:pt idx="2119">
                  <c:v>127</c:v>
                </c:pt>
                <c:pt idx="2120">
                  <c:v>138</c:v>
                </c:pt>
                <c:pt idx="2121">
                  <c:v>139</c:v>
                </c:pt>
                <c:pt idx="2122">
                  <c:v>160</c:v>
                </c:pt>
                <c:pt idx="2123">
                  <c:v>145</c:v>
                </c:pt>
                <c:pt idx="2124">
                  <c:v>132</c:v>
                </c:pt>
                <c:pt idx="2125">
                  <c:v>147</c:v>
                </c:pt>
                <c:pt idx="2126">
                  <c:v>140</c:v>
                </c:pt>
                <c:pt idx="2127">
                  <c:v>130</c:v>
                </c:pt>
                <c:pt idx="2128">
                  <c:v>124</c:v>
                </c:pt>
                <c:pt idx="2129">
                  <c:v>117</c:v>
                </c:pt>
                <c:pt idx="2130">
                  <c:v>128</c:v>
                </c:pt>
                <c:pt idx="2131">
                  <c:v>134</c:v>
                </c:pt>
                <c:pt idx="2132">
                  <c:v>124</c:v>
                </c:pt>
                <c:pt idx="2133">
                  <c:v>140</c:v>
                </c:pt>
                <c:pt idx="2134">
                  <c:v>141</c:v>
                </c:pt>
                <c:pt idx="2135">
                  <c:v>134</c:v>
                </c:pt>
                <c:pt idx="2136">
                  <c:v>100</c:v>
                </c:pt>
                <c:pt idx="2137">
                  <c:v>137</c:v>
                </c:pt>
                <c:pt idx="2138">
                  <c:v>120</c:v>
                </c:pt>
                <c:pt idx="2139">
                  <c:v>133</c:v>
                </c:pt>
                <c:pt idx="2140">
                  <c:v>141</c:v>
                </c:pt>
                <c:pt idx="2141">
                  <c:v>132</c:v>
                </c:pt>
                <c:pt idx="2142">
                  <c:v>130</c:v>
                </c:pt>
                <c:pt idx="2143">
                  <c:v>139</c:v>
                </c:pt>
                <c:pt idx="2144">
                  <c:v>140</c:v>
                </c:pt>
                <c:pt idx="2145">
                  <c:v>127</c:v>
                </c:pt>
                <c:pt idx="2146">
                  <c:v>136</c:v>
                </c:pt>
                <c:pt idx="2147">
                  <c:v>141</c:v>
                </c:pt>
                <c:pt idx="2148">
                  <c:v>135</c:v>
                </c:pt>
                <c:pt idx="2149">
                  <c:v>147</c:v>
                </c:pt>
                <c:pt idx="2150">
                  <c:v>106</c:v>
                </c:pt>
                <c:pt idx="2151">
                  <c:v>142</c:v>
                </c:pt>
                <c:pt idx="2152">
                  <c:v>135</c:v>
                </c:pt>
                <c:pt idx="2153">
                  <c:v>144</c:v>
                </c:pt>
                <c:pt idx="2154">
                  <c:v>131</c:v>
                </c:pt>
                <c:pt idx="2155">
                  <c:v>126</c:v>
                </c:pt>
                <c:pt idx="2156">
                  <c:v>14720</c:v>
                </c:pt>
                <c:pt idx="2157">
                  <c:v>18101</c:v>
                </c:pt>
                <c:pt idx="2158">
                  <c:v>18049</c:v>
                </c:pt>
                <c:pt idx="2159">
                  <c:v>18030</c:v>
                </c:pt>
                <c:pt idx="2160">
                  <c:v>18020</c:v>
                </c:pt>
                <c:pt idx="2161">
                  <c:v>18134</c:v>
                </c:pt>
                <c:pt idx="2162">
                  <c:v>18251</c:v>
                </c:pt>
                <c:pt idx="2163">
                  <c:v>7230</c:v>
                </c:pt>
                <c:pt idx="2164">
                  <c:v>139</c:v>
                </c:pt>
                <c:pt idx="2165">
                  <c:v>145</c:v>
                </c:pt>
                <c:pt idx="2166">
                  <c:v>134</c:v>
                </c:pt>
                <c:pt idx="2167">
                  <c:v>146</c:v>
                </c:pt>
                <c:pt idx="2168">
                  <c:v>127</c:v>
                </c:pt>
                <c:pt idx="2169">
                  <c:v>141</c:v>
                </c:pt>
                <c:pt idx="2170">
                  <c:v>122</c:v>
                </c:pt>
                <c:pt idx="2171">
                  <c:v>130</c:v>
                </c:pt>
                <c:pt idx="2172">
                  <c:v>153</c:v>
                </c:pt>
                <c:pt idx="2173">
                  <c:v>132</c:v>
                </c:pt>
                <c:pt idx="2174">
                  <c:v>128</c:v>
                </c:pt>
                <c:pt idx="2175">
                  <c:v>117</c:v>
                </c:pt>
                <c:pt idx="2176">
                  <c:v>123</c:v>
                </c:pt>
                <c:pt idx="2177">
                  <c:v>151</c:v>
                </c:pt>
                <c:pt idx="2178">
                  <c:v>115</c:v>
                </c:pt>
                <c:pt idx="2179">
                  <c:v>130</c:v>
                </c:pt>
                <c:pt idx="2180">
                  <c:v>136</c:v>
                </c:pt>
                <c:pt idx="2181">
                  <c:v>131</c:v>
                </c:pt>
                <c:pt idx="2182">
                  <c:v>119</c:v>
                </c:pt>
                <c:pt idx="2183">
                  <c:v>141</c:v>
                </c:pt>
                <c:pt idx="2184">
                  <c:v>141</c:v>
                </c:pt>
                <c:pt idx="2185">
                  <c:v>143</c:v>
                </c:pt>
                <c:pt idx="2186">
                  <c:v>149</c:v>
                </c:pt>
                <c:pt idx="2187">
                  <c:v>125</c:v>
                </c:pt>
                <c:pt idx="2188">
                  <c:v>149</c:v>
                </c:pt>
                <c:pt idx="2189">
                  <c:v>143</c:v>
                </c:pt>
                <c:pt idx="2190">
                  <c:v>146</c:v>
                </c:pt>
                <c:pt idx="2191">
                  <c:v>140</c:v>
                </c:pt>
                <c:pt idx="2192">
                  <c:v>112</c:v>
                </c:pt>
                <c:pt idx="2193">
                  <c:v>135</c:v>
                </c:pt>
                <c:pt idx="2194">
                  <c:v>133</c:v>
                </c:pt>
                <c:pt idx="2195">
                  <c:v>147</c:v>
                </c:pt>
                <c:pt idx="2196">
                  <c:v>131</c:v>
                </c:pt>
                <c:pt idx="2197">
                  <c:v>146</c:v>
                </c:pt>
                <c:pt idx="2198">
                  <c:v>144</c:v>
                </c:pt>
                <c:pt idx="2199">
                  <c:v>135</c:v>
                </c:pt>
                <c:pt idx="2200">
                  <c:v>137</c:v>
                </c:pt>
                <c:pt idx="2201">
                  <c:v>152</c:v>
                </c:pt>
                <c:pt idx="2202">
                  <c:v>134</c:v>
                </c:pt>
                <c:pt idx="2203">
                  <c:v>132</c:v>
                </c:pt>
                <c:pt idx="2204">
                  <c:v>130</c:v>
                </c:pt>
                <c:pt idx="2205">
                  <c:v>164</c:v>
                </c:pt>
                <c:pt idx="2206">
                  <c:v>140</c:v>
                </c:pt>
                <c:pt idx="2207">
                  <c:v>172</c:v>
                </c:pt>
                <c:pt idx="2208">
                  <c:v>163</c:v>
                </c:pt>
                <c:pt idx="2209">
                  <c:v>12500</c:v>
                </c:pt>
                <c:pt idx="2210">
                  <c:v>20344</c:v>
                </c:pt>
                <c:pt idx="2211">
                  <c:v>20528</c:v>
                </c:pt>
                <c:pt idx="2212">
                  <c:v>20675</c:v>
                </c:pt>
                <c:pt idx="2213">
                  <c:v>20923</c:v>
                </c:pt>
                <c:pt idx="2214">
                  <c:v>20865</c:v>
                </c:pt>
                <c:pt idx="2215">
                  <c:v>20635</c:v>
                </c:pt>
                <c:pt idx="2216">
                  <c:v>20755</c:v>
                </c:pt>
                <c:pt idx="2217">
                  <c:v>16942</c:v>
                </c:pt>
                <c:pt idx="2218">
                  <c:v>168</c:v>
                </c:pt>
                <c:pt idx="2219">
                  <c:v>146</c:v>
                </c:pt>
                <c:pt idx="2220">
                  <c:v>143</c:v>
                </c:pt>
                <c:pt idx="2221">
                  <c:v>157</c:v>
                </c:pt>
                <c:pt idx="2222">
                  <c:v>168</c:v>
                </c:pt>
                <c:pt idx="2223">
                  <c:v>155</c:v>
                </c:pt>
                <c:pt idx="2224">
                  <c:v>148</c:v>
                </c:pt>
                <c:pt idx="2225">
                  <c:v>159</c:v>
                </c:pt>
                <c:pt idx="2226">
                  <c:v>155</c:v>
                </c:pt>
                <c:pt idx="2227">
                  <c:v>189</c:v>
                </c:pt>
                <c:pt idx="2228">
                  <c:v>161</c:v>
                </c:pt>
                <c:pt idx="2229">
                  <c:v>153</c:v>
                </c:pt>
                <c:pt idx="2230">
                  <c:v>149</c:v>
                </c:pt>
                <c:pt idx="2231">
                  <c:v>156</c:v>
                </c:pt>
                <c:pt idx="2232">
                  <c:v>160</c:v>
                </c:pt>
                <c:pt idx="2233">
                  <c:v>155</c:v>
                </c:pt>
                <c:pt idx="2234">
                  <c:v>141</c:v>
                </c:pt>
                <c:pt idx="2235">
                  <c:v>163</c:v>
                </c:pt>
                <c:pt idx="2236">
                  <c:v>167</c:v>
                </c:pt>
                <c:pt idx="2237">
                  <c:v>174</c:v>
                </c:pt>
                <c:pt idx="2238">
                  <c:v>138</c:v>
                </c:pt>
                <c:pt idx="2239">
                  <c:v>165</c:v>
                </c:pt>
                <c:pt idx="2240">
                  <c:v>182</c:v>
                </c:pt>
                <c:pt idx="2241">
                  <c:v>150</c:v>
                </c:pt>
                <c:pt idx="2242">
                  <c:v>178</c:v>
                </c:pt>
                <c:pt idx="2243">
                  <c:v>184</c:v>
                </c:pt>
                <c:pt idx="2244">
                  <c:v>184</c:v>
                </c:pt>
                <c:pt idx="2245">
                  <c:v>188</c:v>
                </c:pt>
                <c:pt idx="2246">
                  <c:v>183</c:v>
                </c:pt>
                <c:pt idx="2247">
                  <c:v>215</c:v>
                </c:pt>
                <c:pt idx="2248">
                  <c:v>195</c:v>
                </c:pt>
                <c:pt idx="2249">
                  <c:v>193</c:v>
                </c:pt>
                <c:pt idx="2250">
                  <c:v>222</c:v>
                </c:pt>
                <c:pt idx="2251">
                  <c:v>203</c:v>
                </c:pt>
                <c:pt idx="2252">
                  <c:v>206</c:v>
                </c:pt>
                <c:pt idx="2253">
                  <c:v>198</c:v>
                </c:pt>
                <c:pt idx="2254">
                  <c:v>210</c:v>
                </c:pt>
                <c:pt idx="2255">
                  <c:v>180</c:v>
                </c:pt>
                <c:pt idx="2256">
                  <c:v>197</c:v>
                </c:pt>
                <c:pt idx="2257">
                  <c:v>203</c:v>
                </c:pt>
                <c:pt idx="2258">
                  <c:v>210</c:v>
                </c:pt>
                <c:pt idx="2259">
                  <c:v>210</c:v>
                </c:pt>
                <c:pt idx="2260">
                  <c:v>219</c:v>
                </c:pt>
                <c:pt idx="2261">
                  <c:v>189</c:v>
                </c:pt>
                <c:pt idx="2262">
                  <c:v>12686</c:v>
                </c:pt>
                <c:pt idx="2263">
                  <c:v>23813</c:v>
                </c:pt>
                <c:pt idx="2264">
                  <c:v>23823</c:v>
                </c:pt>
                <c:pt idx="2265">
                  <c:v>23710</c:v>
                </c:pt>
                <c:pt idx="2266">
                  <c:v>23696</c:v>
                </c:pt>
                <c:pt idx="2267">
                  <c:v>23954</c:v>
                </c:pt>
                <c:pt idx="2268">
                  <c:v>23925</c:v>
                </c:pt>
                <c:pt idx="2269">
                  <c:v>24032</c:v>
                </c:pt>
                <c:pt idx="2270">
                  <c:v>12379</c:v>
                </c:pt>
                <c:pt idx="2271">
                  <c:v>215</c:v>
                </c:pt>
                <c:pt idx="2272">
                  <c:v>203</c:v>
                </c:pt>
                <c:pt idx="2273">
                  <c:v>221</c:v>
                </c:pt>
                <c:pt idx="2274">
                  <c:v>196</c:v>
                </c:pt>
                <c:pt idx="2275">
                  <c:v>209</c:v>
                </c:pt>
                <c:pt idx="2276">
                  <c:v>217</c:v>
                </c:pt>
                <c:pt idx="2277">
                  <c:v>204</c:v>
                </c:pt>
                <c:pt idx="2278">
                  <c:v>193</c:v>
                </c:pt>
                <c:pt idx="2279">
                  <c:v>204</c:v>
                </c:pt>
                <c:pt idx="2280">
                  <c:v>206</c:v>
                </c:pt>
                <c:pt idx="2281">
                  <c:v>210</c:v>
                </c:pt>
                <c:pt idx="2282">
                  <c:v>222</c:v>
                </c:pt>
                <c:pt idx="2283">
                  <c:v>208</c:v>
                </c:pt>
                <c:pt idx="2284">
                  <c:v>203</c:v>
                </c:pt>
                <c:pt idx="2285">
                  <c:v>221</c:v>
                </c:pt>
                <c:pt idx="2286">
                  <c:v>229</c:v>
                </c:pt>
                <c:pt idx="2287">
                  <c:v>242</c:v>
                </c:pt>
                <c:pt idx="2288">
                  <c:v>240</c:v>
                </c:pt>
                <c:pt idx="2289">
                  <c:v>219</c:v>
                </c:pt>
                <c:pt idx="2290">
                  <c:v>238</c:v>
                </c:pt>
                <c:pt idx="2291">
                  <c:v>223</c:v>
                </c:pt>
                <c:pt idx="2292">
                  <c:v>238</c:v>
                </c:pt>
                <c:pt idx="2293">
                  <c:v>226</c:v>
                </c:pt>
                <c:pt idx="2294">
                  <c:v>268</c:v>
                </c:pt>
                <c:pt idx="2295">
                  <c:v>239</c:v>
                </c:pt>
                <c:pt idx="2296">
                  <c:v>254</c:v>
                </c:pt>
                <c:pt idx="2297">
                  <c:v>247</c:v>
                </c:pt>
                <c:pt idx="2298">
                  <c:v>267</c:v>
                </c:pt>
                <c:pt idx="2299">
                  <c:v>261</c:v>
                </c:pt>
                <c:pt idx="2300">
                  <c:v>248</c:v>
                </c:pt>
                <c:pt idx="2301">
                  <c:v>258</c:v>
                </c:pt>
                <c:pt idx="2302">
                  <c:v>260</c:v>
                </c:pt>
                <c:pt idx="2303">
                  <c:v>284</c:v>
                </c:pt>
                <c:pt idx="2304">
                  <c:v>255</c:v>
                </c:pt>
                <c:pt idx="2305">
                  <c:v>264</c:v>
                </c:pt>
                <c:pt idx="2306">
                  <c:v>244</c:v>
                </c:pt>
                <c:pt idx="2307">
                  <c:v>278</c:v>
                </c:pt>
                <c:pt idx="2308">
                  <c:v>274</c:v>
                </c:pt>
                <c:pt idx="2309">
                  <c:v>267</c:v>
                </c:pt>
                <c:pt idx="2310">
                  <c:v>272</c:v>
                </c:pt>
                <c:pt idx="2311">
                  <c:v>221</c:v>
                </c:pt>
                <c:pt idx="2312">
                  <c:v>288</c:v>
                </c:pt>
                <c:pt idx="2313">
                  <c:v>270</c:v>
                </c:pt>
                <c:pt idx="2314">
                  <c:v>258</c:v>
                </c:pt>
                <c:pt idx="2315">
                  <c:v>260</c:v>
                </c:pt>
                <c:pt idx="2316">
                  <c:v>282</c:v>
                </c:pt>
                <c:pt idx="2317">
                  <c:v>277</c:v>
                </c:pt>
                <c:pt idx="2318">
                  <c:v>268</c:v>
                </c:pt>
                <c:pt idx="2319">
                  <c:v>256</c:v>
                </c:pt>
                <c:pt idx="2320">
                  <c:v>323</c:v>
                </c:pt>
                <c:pt idx="2321">
                  <c:v>277</c:v>
                </c:pt>
                <c:pt idx="2322">
                  <c:v>284</c:v>
                </c:pt>
                <c:pt idx="2323">
                  <c:v>292</c:v>
                </c:pt>
                <c:pt idx="2324">
                  <c:v>279</c:v>
                </c:pt>
                <c:pt idx="2325">
                  <c:v>273</c:v>
                </c:pt>
                <c:pt idx="2326">
                  <c:v>302</c:v>
                </c:pt>
                <c:pt idx="2327">
                  <c:v>294</c:v>
                </c:pt>
                <c:pt idx="2328">
                  <c:v>323</c:v>
                </c:pt>
                <c:pt idx="2329">
                  <c:v>298</c:v>
                </c:pt>
                <c:pt idx="2330">
                  <c:v>309</c:v>
                </c:pt>
                <c:pt idx="2331">
                  <c:v>308</c:v>
                </c:pt>
                <c:pt idx="2332">
                  <c:v>339</c:v>
                </c:pt>
                <c:pt idx="2333">
                  <c:v>313</c:v>
                </c:pt>
                <c:pt idx="2334">
                  <c:v>334</c:v>
                </c:pt>
                <c:pt idx="2335">
                  <c:v>341</c:v>
                </c:pt>
                <c:pt idx="2336">
                  <c:v>2119</c:v>
                </c:pt>
                <c:pt idx="2337">
                  <c:v>31104</c:v>
                </c:pt>
                <c:pt idx="2338">
                  <c:v>30876</c:v>
                </c:pt>
                <c:pt idx="2339">
                  <c:v>31183</c:v>
                </c:pt>
                <c:pt idx="2340">
                  <c:v>31255</c:v>
                </c:pt>
                <c:pt idx="2341">
                  <c:v>31547</c:v>
                </c:pt>
                <c:pt idx="2342">
                  <c:v>31407</c:v>
                </c:pt>
                <c:pt idx="2343">
                  <c:v>31708</c:v>
                </c:pt>
                <c:pt idx="2344">
                  <c:v>31849</c:v>
                </c:pt>
                <c:pt idx="2345">
                  <c:v>14893</c:v>
                </c:pt>
                <c:pt idx="2346">
                  <c:v>376</c:v>
                </c:pt>
                <c:pt idx="2347">
                  <c:v>393</c:v>
                </c:pt>
                <c:pt idx="2348">
                  <c:v>391</c:v>
                </c:pt>
                <c:pt idx="2349">
                  <c:v>349</c:v>
                </c:pt>
                <c:pt idx="2350">
                  <c:v>350</c:v>
                </c:pt>
                <c:pt idx="2351">
                  <c:v>380</c:v>
                </c:pt>
                <c:pt idx="2352">
                  <c:v>370</c:v>
                </c:pt>
                <c:pt idx="2353">
                  <c:v>407</c:v>
                </c:pt>
                <c:pt idx="2354">
                  <c:v>371</c:v>
                </c:pt>
                <c:pt idx="2355">
                  <c:v>379</c:v>
                </c:pt>
                <c:pt idx="2356">
                  <c:v>385</c:v>
                </c:pt>
                <c:pt idx="2357">
                  <c:v>423</c:v>
                </c:pt>
                <c:pt idx="2358">
                  <c:v>355</c:v>
                </c:pt>
                <c:pt idx="2359">
                  <c:v>404</c:v>
                </c:pt>
                <c:pt idx="2360">
                  <c:v>419</c:v>
                </c:pt>
                <c:pt idx="2361">
                  <c:v>387</c:v>
                </c:pt>
                <c:pt idx="2362">
                  <c:v>432</c:v>
                </c:pt>
                <c:pt idx="2363">
                  <c:v>409</c:v>
                </c:pt>
                <c:pt idx="2364">
                  <c:v>418</c:v>
                </c:pt>
                <c:pt idx="2365">
                  <c:v>430</c:v>
                </c:pt>
                <c:pt idx="2366">
                  <c:v>461</c:v>
                </c:pt>
                <c:pt idx="2367">
                  <c:v>404</c:v>
                </c:pt>
                <c:pt idx="2368">
                  <c:v>421</c:v>
                </c:pt>
                <c:pt idx="2369">
                  <c:v>458</c:v>
                </c:pt>
                <c:pt idx="2370">
                  <c:v>476</c:v>
                </c:pt>
                <c:pt idx="2371">
                  <c:v>459</c:v>
                </c:pt>
                <c:pt idx="2372">
                  <c:v>430</c:v>
                </c:pt>
                <c:pt idx="2373">
                  <c:v>461</c:v>
                </c:pt>
                <c:pt idx="2374">
                  <c:v>498</c:v>
                </c:pt>
                <c:pt idx="2375">
                  <c:v>483</c:v>
                </c:pt>
                <c:pt idx="2376">
                  <c:v>449</c:v>
                </c:pt>
                <c:pt idx="2377">
                  <c:v>478</c:v>
                </c:pt>
                <c:pt idx="2378">
                  <c:v>494</c:v>
                </c:pt>
                <c:pt idx="2379">
                  <c:v>473</c:v>
                </c:pt>
                <c:pt idx="2380">
                  <c:v>477</c:v>
                </c:pt>
                <c:pt idx="2381">
                  <c:v>456</c:v>
                </c:pt>
                <c:pt idx="2382">
                  <c:v>505</c:v>
                </c:pt>
                <c:pt idx="2383">
                  <c:v>472</c:v>
                </c:pt>
                <c:pt idx="2384">
                  <c:v>529</c:v>
                </c:pt>
                <c:pt idx="2385">
                  <c:v>506</c:v>
                </c:pt>
                <c:pt idx="2386">
                  <c:v>502</c:v>
                </c:pt>
                <c:pt idx="2387">
                  <c:v>489</c:v>
                </c:pt>
                <c:pt idx="2388">
                  <c:v>482</c:v>
                </c:pt>
                <c:pt idx="2389">
                  <c:v>15567</c:v>
                </c:pt>
                <c:pt idx="2390">
                  <c:v>37439</c:v>
                </c:pt>
                <c:pt idx="2391">
                  <c:v>37172</c:v>
                </c:pt>
                <c:pt idx="2392">
                  <c:v>37586</c:v>
                </c:pt>
                <c:pt idx="2393">
                  <c:v>37808</c:v>
                </c:pt>
                <c:pt idx="2394">
                  <c:v>37875</c:v>
                </c:pt>
                <c:pt idx="2395">
                  <c:v>37641</c:v>
                </c:pt>
                <c:pt idx="2396">
                  <c:v>38012</c:v>
                </c:pt>
                <c:pt idx="2397">
                  <c:v>37662</c:v>
                </c:pt>
                <c:pt idx="2398">
                  <c:v>14645</c:v>
                </c:pt>
                <c:pt idx="2399">
                  <c:v>613</c:v>
                </c:pt>
                <c:pt idx="2400">
                  <c:v>557</c:v>
                </c:pt>
                <c:pt idx="2401">
                  <c:v>583</c:v>
                </c:pt>
                <c:pt idx="2402">
                  <c:v>548</c:v>
                </c:pt>
                <c:pt idx="2403">
                  <c:v>612</c:v>
                </c:pt>
                <c:pt idx="2404">
                  <c:v>589</c:v>
                </c:pt>
                <c:pt idx="2405">
                  <c:v>589</c:v>
                </c:pt>
                <c:pt idx="2406">
                  <c:v>612</c:v>
                </c:pt>
                <c:pt idx="2407">
                  <c:v>640</c:v>
                </c:pt>
                <c:pt idx="2408">
                  <c:v>615</c:v>
                </c:pt>
                <c:pt idx="2409">
                  <c:v>647</c:v>
                </c:pt>
                <c:pt idx="2410">
                  <c:v>635</c:v>
                </c:pt>
                <c:pt idx="2411">
                  <c:v>644</c:v>
                </c:pt>
                <c:pt idx="2412">
                  <c:v>615</c:v>
                </c:pt>
                <c:pt idx="2413">
                  <c:v>625</c:v>
                </c:pt>
                <c:pt idx="2414">
                  <c:v>649</c:v>
                </c:pt>
                <c:pt idx="2415">
                  <c:v>611</c:v>
                </c:pt>
                <c:pt idx="2416">
                  <c:v>630</c:v>
                </c:pt>
                <c:pt idx="2417">
                  <c:v>659</c:v>
                </c:pt>
                <c:pt idx="2418">
                  <c:v>662</c:v>
                </c:pt>
                <c:pt idx="2419">
                  <c:v>638</c:v>
                </c:pt>
                <c:pt idx="2420">
                  <c:v>644</c:v>
                </c:pt>
                <c:pt idx="2421">
                  <c:v>684</c:v>
                </c:pt>
                <c:pt idx="2422">
                  <c:v>660</c:v>
                </c:pt>
                <c:pt idx="2423">
                  <c:v>626</c:v>
                </c:pt>
                <c:pt idx="2424">
                  <c:v>655</c:v>
                </c:pt>
                <c:pt idx="2425">
                  <c:v>686</c:v>
                </c:pt>
                <c:pt idx="2426">
                  <c:v>697</c:v>
                </c:pt>
                <c:pt idx="2427">
                  <c:v>653</c:v>
                </c:pt>
                <c:pt idx="2428">
                  <c:v>690</c:v>
                </c:pt>
                <c:pt idx="2429">
                  <c:v>720</c:v>
                </c:pt>
                <c:pt idx="2430">
                  <c:v>700</c:v>
                </c:pt>
                <c:pt idx="2431">
                  <c:v>698</c:v>
                </c:pt>
                <c:pt idx="2432">
                  <c:v>700</c:v>
                </c:pt>
                <c:pt idx="2433">
                  <c:v>681</c:v>
                </c:pt>
                <c:pt idx="2434">
                  <c:v>720</c:v>
                </c:pt>
                <c:pt idx="2435">
                  <c:v>709</c:v>
                </c:pt>
                <c:pt idx="2436">
                  <c:v>720</c:v>
                </c:pt>
                <c:pt idx="2437">
                  <c:v>755</c:v>
                </c:pt>
                <c:pt idx="2438">
                  <c:v>695</c:v>
                </c:pt>
                <c:pt idx="2439">
                  <c:v>727</c:v>
                </c:pt>
                <c:pt idx="2440">
                  <c:v>782</c:v>
                </c:pt>
                <c:pt idx="2441">
                  <c:v>781</c:v>
                </c:pt>
                <c:pt idx="2442">
                  <c:v>746</c:v>
                </c:pt>
                <c:pt idx="2443">
                  <c:v>792</c:v>
                </c:pt>
                <c:pt idx="2444">
                  <c:v>771</c:v>
                </c:pt>
                <c:pt idx="2445">
                  <c:v>761</c:v>
                </c:pt>
                <c:pt idx="2446">
                  <c:v>747</c:v>
                </c:pt>
                <c:pt idx="2447">
                  <c:v>784</c:v>
                </c:pt>
                <c:pt idx="2448">
                  <c:v>826</c:v>
                </c:pt>
                <c:pt idx="2449">
                  <c:v>818</c:v>
                </c:pt>
                <c:pt idx="2450">
                  <c:v>822</c:v>
                </c:pt>
                <c:pt idx="2451">
                  <c:v>835</c:v>
                </c:pt>
                <c:pt idx="2452">
                  <c:v>760</c:v>
                </c:pt>
                <c:pt idx="2453">
                  <c:v>794</c:v>
                </c:pt>
                <c:pt idx="2454">
                  <c:v>851</c:v>
                </c:pt>
                <c:pt idx="2455">
                  <c:v>822</c:v>
                </c:pt>
                <c:pt idx="2456">
                  <c:v>11970</c:v>
                </c:pt>
                <c:pt idx="2457">
                  <c:v>43340</c:v>
                </c:pt>
                <c:pt idx="2458">
                  <c:v>42855</c:v>
                </c:pt>
                <c:pt idx="2459">
                  <c:v>42996</c:v>
                </c:pt>
                <c:pt idx="2460">
                  <c:v>42853</c:v>
                </c:pt>
                <c:pt idx="2461">
                  <c:v>43065</c:v>
                </c:pt>
                <c:pt idx="2462">
                  <c:v>43325</c:v>
                </c:pt>
                <c:pt idx="2463">
                  <c:v>43573</c:v>
                </c:pt>
                <c:pt idx="2464">
                  <c:v>25491</c:v>
                </c:pt>
                <c:pt idx="2465">
                  <c:v>852</c:v>
                </c:pt>
                <c:pt idx="2466">
                  <c:v>857</c:v>
                </c:pt>
                <c:pt idx="2467">
                  <c:v>893</c:v>
                </c:pt>
                <c:pt idx="2468">
                  <c:v>875</c:v>
                </c:pt>
                <c:pt idx="2469">
                  <c:v>879</c:v>
                </c:pt>
                <c:pt idx="2470">
                  <c:v>923</c:v>
                </c:pt>
                <c:pt idx="2471">
                  <c:v>863</c:v>
                </c:pt>
                <c:pt idx="2472">
                  <c:v>893</c:v>
                </c:pt>
                <c:pt idx="2473">
                  <c:v>908</c:v>
                </c:pt>
                <c:pt idx="2474">
                  <c:v>941</c:v>
                </c:pt>
                <c:pt idx="2475">
                  <c:v>906</c:v>
                </c:pt>
                <c:pt idx="2476">
                  <c:v>969</c:v>
                </c:pt>
                <c:pt idx="2477">
                  <c:v>926</c:v>
                </c:pt>
                <c:pt idx="2478">
                  <c:v>980</c:v>
                </c:pt>
                <c:pt idx="2479">
                  <c:v>972</c:v>
                </c:pt>
                <c:pt idx="2480">
                  <c:v>997</c:v>
                </c:pt>
                <c:pt idx="2481">
                  <c:v>951</c:v>
                </c:pt>
                <c:pt idx="2482">
                  <c:v>1016</c:v>
                </c:pt>
                <c:pt idx="2483">
                  <c:v>989</c:v>
                </c:pt>
                <c:pt idx="2484">
                  <c:v>943</c:v>
                </c:pt>
                <c:pt idx="2485">
                  <c:v>934</c:v>
                </c:pt>
                <c:pt idx="2486">
                  <c:v>992</c:v>
                </c:pt>
                <c:pt idx="2487">
                  <c:v>1045</c:v>
                </c:pt>
                <c:pt idx="2488">
                  <c:v>1013</c:v>
                </c:pt>
                <c:pt idx="2489">
                  <c:v>1038</c:v>
                </c:pt>
                <c:pt idx="2490">
                  <c:v>1006</c:v>
                </c:pt>
                <c:pt idx="2491">
                  <c:v>1023</c:v>
                </c:pt>
                <c:pt idx="2492">
                  <c:v>1036</c:v>
                </c:pt>
                <c:pt idx="2493">
                  <c:v>1078</c:v>
                </c:pt>
                <c:pt idx="2494">
                  <c:v>1054</c:v>
                </c:pt>
                <c:pt idx="2495">
                  <c:v>1095</c:v>
                </c:pt>
                <c:pt idx="2496">
                  <c:v>1057</c:v>
                </c:pt>
                <c:pt idx="2497">
                  <c:v>1081</c:v>
                </c:pt>
                <c:pt idx="2498">
                  <c:v>1051</c:v>
                </c:pt>
                <c:pt idx="2499">
                  <c:v>1086</c:v>
                </c:pt>
                <c:pt idx="2500">
                  <c:v>1023</c:v>
                </c:pt>
                <c:pt idx="2501">
                  <c:v>1093</c:v>
                </c:pt>
                <c:pt idx="2502">
                  <c:v>1078</c:v>
                </c:pt>
                <c:pt idx="2503">
                  <c:v>1117</c:v>
                </c:pt>
                <c:pt idx="2504">
                  <c:v>1157</c:v>
                </c:pt>
                <c:pt idx="2505">
                  <c:v>1132</c:v>
                </c:pt>
                <c:pt idx="2506">
                  <c:v>1116</c:v>
                </c:pt>
                <c:pt idx="2507">
                  <c:v>1095</c:v>
                </c:pt>
                <c:pt idx="2508">
                  <c:v>1125</c:v>
                </c:pt>
                <c:pt idx="2509">
                  <c:v>1139</c:v>
                </c:pt>
                <c:pt idx="2510">
                  <c:v>1168</c:v>
                </c:pt>
                <c:pt idx="2511">
                  <c:v>1213</c:v>
                </c:pt>
                <c:pt idx="2512">
                  <c:v>1108</c:v>
                </c:pt>
                <c:pt idx="2513">
                  <c:v>39839</c:v>
                </c:pt>
                <c:pt idx="2514">
                  <c:v>45802</c:v>
                </c:pt>
                <c:pt idx="2515">
                  <c:v>46142</c:v>
                </c:pt>
                <c:pt idx="2516">
                  <c:v>45824</c:v>
                </c:pt>
                <c:pt idx="2517">
                  <c:v>46089</c:v>
                </c:pt>
                <c:pt idx="2518">
                  <c:v>46191</c:v>
                </c:pt>
                <c:pt idx="2519">
                  <c:v>46473</c:v>
                </c:pt>
                <c:pt idx="2520">
                  <c:v>46527</c:v>
                </c:pt>
                <c:pt idx="2521">
                  <c:v>46123</c:v>
                </c:pt>
                <c:pt idx="2522">
                  <c:v>20110</c:v>
                </c:pt>
                <c:pt idx="2523">
                  <c:v>1217</c:v>
                </c:pt>
                <c:pt idx="2524">
                  <c:v>1254</c:v>
                </c:pt>
                <c:pt idx="2525">
                  <c:v>1249</c:v>
                </c:pt>
                <c:pt idx="2526">
                  <c:v>1297</c:v>
                </c:pt>
                <c:pt idx="2527">
                  <c:v>1225</c:v>
                </c:pt>
                <c:pt idx="2528">
                  <c:v>1305</c:v>
                </c:pt>
                <c:pt idx="2529">
                  <c:v>1304</c:v>
                </c:pt>
                <c:pt idx="2530">
                  <c:v>1349</c:v>
                </c:pt>
                <c:pt idx="2531">
                  <c:v>1344</c:v>
                </c:pt>
                <c:pt idx="2532">
                  <c:v>1294</c:v>
                </c:pt>
                <c:pt idx="2533">
                  <c:v>1286</c:v>
                </c:pt>
                <c:pt idx="2534">
                  <c:v>1277</c:v>
                </c:pt>
                <c:pt idx="2535">
                  <c:v>1304</c:v>
                </c:pt>
                <c:pt idx="2536">
                  <c:v>1380</c:v>
                </c:pt>
                <c:pt idx="2537">
                  <c:v>1346</c:v>
                </c:pt>
                <c:pt idx="2538">
                  <c:v>1352</c:v>
                </c:pt>
                <c:pt idx="2539">
                  <c:v>1347</c:v>
                </c:pt>
                <c:pt idx="2540">
                  <c:v>1247</c:v>
                </c:pt>
                <c:pt idx="2541">
                  <c:v>1356</c:v>
                </c:pt>
                <c:pt idx="2542">
                  <c:v>1410</c:v>
                </c:pt>
                <c:pt idx="2543">
                  <c:v>1367</c:v>
                </c:pt>
                <c:pt idx="2544">
                  <c:v>1329</c:v>
                </c:pt>
                <c:pt idx="2545">
                  <c:v>1311</c:v>
                </c:pt>
                <c:pt idx="2546">
                  <c:v>1431</c:v>
                </c:pt>
                <c:pt idx="2547">
                  <c:v>1415</c:v>
                </c:pt>
                <c:pt idx="2548">
                  <c:v>1335</c:v>
                </c:pt>
                <c:pt idx="2549">
                  <c:v>1397</c:v>
                </c:pt>
                <c:pt idx="2550">
                  <c:v>1458</c:v>
                </c:pt>
                <c:pt idx="2551">
                  <c:v>1402</c:v>
                </c:pt>
                <c:pt idx="2552">
                  <c:v>1461</c:v>
                </c:pt>
                <c:pt idx="2553">
                  <c:v>1475</c:v>
                </c:pt>
                <c:pt idx="2554">
                  <c:v>1454</c:v>
                </c:pt>
                <c:pt idx="2555">
                  <c:v>1439</c:v>
                </c:pt>
                <c:pt idx="2556">
                  <c:v>1447</c:v>
                </c:pt>
                <c:pt idx="2557">
                  <c:v>1453</c:v>
                </c:pt>
                <c:pt idx="2558">
                  <c:v>1476</c:v>
                </c:pt>
                <c:pt idx="2559">
                  <c:v>1428</c:v>
                </c:pt>
                <c:pt idx="2560">
                  <c:v>1483</c:v>
                </c:pt>
                <c:pt idx="2561">
                  <c:v>1461</c:v>
                </c:pt>
                <c:pt idx="2562">
                  <c:v>1479</c:v>
                </c:pt>
                <c:pt idx="2563">
                  <c:v>1440</c:v>
                </c:pt>
                <c:pt idx="2564">
                  <c:v>1444</c:v>
                </c:pt>
                <c:pt idx="2565">
                  <c:v>1409</c:v>
                </c:pt>
                <c:pt idx="2566">
                  <c:v>1431</c:v>
                </c:pt>
                <c:pt idx="2567">
                  <c:v>32564</c:v>
                </c:pt>
                <c:pt idx="2568">
                  <c:v>47245</c:v>
                </c:pt>
                <c:pt idx="2569">
                  <c:v>47403</c:v>
                </c:pt>
                <c:pt idx="2570">
                  <c:v>46905</c:v>
                </c:pt>
                <c:pt idx="2571">
                  <c:v>47359</c:v>
                </c:pt>
                <c:pt idx="2572">
                  <c:v>46666</c:v>
                </c:pt>
                <c:pt idx="2573">
                  <c:v>47115</c:v>
                </c:pt>
                <c:pt idx="2574">
                  <c:v>47206</c:v>
                </c:pt>
                <c:pt idx="2575">
                  <c:v>47322</c:v>
                </c:pt>
                <c:pt idx="2576">
                  <c:v>47227</c:v>
                </c:pt>
                <c:pt idx="2577">
                  <c:v>26520</c:v>
                </c:pt>
                <c:pt idx="2578">
                  <c:v>1535</c:v>
                </c:pt>
                <c:pt idx="2579">
                  <c:v>1547</c:v>
                </c:pt>
                <c:pt idx="2580">
                  <c:v>1517</c:v>
                </c:pt>
                <c:pt idx="2581">
                  <c:v>1524</c:v>
                </c:pt>
                <c:pt idx="2582">
                  <c:v>1486</c:v>
                </c:pt>
                <c:pt idx="2583">
                  <c:v>1558</c:v>
                </c:pt>
                <c:pt idx="2584">
                  <c:v>1564</c:v>
                </c:pt>
                <c:pt idx="2585">
                  <c:v>1542</c:v>
                </c:pt>
                <c:pt idx="2586">
                  <c:v>1590</c:v>
                </c:pt>
                <c:pt idx="2587">
                  <c:v>1485</c:v>
                </c:pt>
                <c:pt idx="2588">
                  <c:v>1526</c:v>
                </c:pt>
                <c:pt idx="2589">
                  <c:v>1693</c:v>
                </c:pt>
                <c:pt idx="2590">
                  <c:v>1593</c:v>
                </c:pt>
                <c:pt idx="2591">
                  <c:v>1539</c:v>
                </c:pt>
                <c:pt idx="2592">
                  <c:v>1569</c:v>
                </c:pt>
                <c:pt idx="2593">
                  <c:v>1607</c:v>
                </c:pt>
                <c:pt idx="2594">
                  <c:v>1589</c:v>
                </c:pt>
                <c:pt idx="2595">
                  <c:v>1578</c:v>
                </c:pt>
                <c:pt idx="2596">
                  <c:v>1582</c:v>
                </c:pt>
                <c:pt idx="2597">
                  <c:v>1533</c:v>
                </c:pt>
                <c:pt idx="2598">
                  <c:v>1642</c:v>
                </c:pt>
                <c:pt idx="2599">
                  <c:v>1589</c:v>
                </c:pt>
                <c:pt idx="2600">
                  <c:v>1561</c:v>
                </c:pt>
                <c:pt idx="2601">
                  <c:v>1565</c:v>
                </c:pt>
                <c:pt idx="2602">
                  <c:v>1589</c:v>
                </c:pt>
                <c:pt idx="2603">
                  <c:v>1620</c:v>
                </c:pt>
                <c:pt idx="2604">
                  <c:v>1538</c:v>
                </c:pt>
                <c:pt idx="2605">
                  <c:v>1549</c:v>
                </c:pt>
                <c:pt idx="2606">
                  <c:v>1570</c:v>
                </c:pt>
                <c:pt idx="2607">
                  <c:v>1583</c:v>
                </c:pt>
                <c:pt idx="2608">
                  <c:v>1571</c:v>
                </c:pt>
                <c:pt idx="2609">
                  <c:v>1633</c:v>
                </c:pt>
                <c:pt idx="2610">
                  <c:v>1583</c:v>
                </c:pt>
                <c:pt idx="2611">
                  <c:v>1653</c:v>
                </c:pt>
                <c:pt idx="2612">
                  <c:v>1658</c:v>
                </c:pt>
                <c:pt idx="2613">
                  <c:v>1596</c:v>
                </c:pt>
                <c:pt idx="2614">
                  <c:v>1676</c:v>
                </c:pt>
                <c:pt idx="2615">
                  <c:v>1617</c:v>
                </c:pt>
                <c:pt idx="2616">
                  <c:v>1644</c:v>
                </c:pt>
                <c:pt idx="2617">
                  <c:v>1625</c:v>
                </c:pt>
                <c:pt idx="2618">
                  <c:v>1715</c:v>
                </c:pt>
                <c:pt idx="2619">
                  <c:v>1637</c:v>
                </c:pt>
                <c:pt idx="2620">
                  <c:v>1618</c:v>
                </c:pt>
                <c:pt idx="2621">
                  <c:v>1612</c:v>
                </c:pt>
                <c:pt idx="2622">
                  <c:v>1607</c:v>
                </c:pt>
                <c:pt idx="2623">
                  <c:v>1682</c:v>
                </c:pt>
                <c:pt idx="2624">
                  <c:v>1658</c:v>
                </c:pt>
                <c:pt idx="2625">
                  <c:v>1611</c:v>
                </c:pt>
                <c:pt idx="2626">
                  <c:v>1706</c:v>
                </c:pt>
                <c:pt idx="2627">
                  <c:v>1572</c:v>
                </c:pt>
                <c:pt idx="2628">
                  <c:v>13709</c:v>
                </c:pt>
                <c:pt idx="2629">
                  <c:v>47496</c:v>
                </c:pt>
                <c:pt idx="2630">
                  <c:v>47184</c:v>
                </c:pt>
                <c:pt idx="2631">
                  <c:v>47234</c:v>
                </c:pt>
                <c:pt idx="2632">
                  <c:v>47534</c:v>
                </c:pt>
                <c:pt idx="2633">
                  <c:v>47775</c:v>
                </c:pt>
                <c:pt idx="2634">
                  <c:v>47290</c:v>
                </c:pt>
                <c:pt idx="2635">
                  <c:v>47704</c:v>
                </c:pt>
                <c:pt idx="2636">
                  <c:v>47234</c:v>
                </c:pt>
                <c:pt idx="2637">
                  <c:v>22654</c:v>
                </c:pt>
                <c:pt idx="2638">
                  <c:v>1692</c:v>
                </c:pt>
                <c:pt idx="2639">
                  <c:v>1655</c:v>
                </c:pt>
                <c:pt idx="2640">
                  <c:v>1763</c:v>
                </c:pt>
                <c:pt idx="2641">
                  <c:v>1721</c:v>
                </c:pt>
                <c:pt idx="2642">
                  <c:v>1671</c:v>
                </c:pt>
                <c:pt idx="2643">
                  <c:v>1658</c:v>
                </c:pt>
                <c:pt idx="2644">
                  <c:v>1717</c:v>
                </c:pt>
                <c:pt idx="2645">
                  <c:v>1731</c:v>
                </c:pt>
                <c:pt idx="2646">
                  <c:v>1696</c:v>
                </c:pt>
                <c:pt idx="2647">
                  <c:v>1754</c:v>
                </c:pt>
                <c:pt idx="2648">
                  <c:v>1660</c:v>
                </c:pt>
                <c:pt idx="2649">
                  <c:v>1716</c:v>
                </c:pt>
                <c:pt idx="2650">
                  <c:v>1858</c:v>
                </c:pt>
                <c:pt idx="2651">
                  <c:v>1686</c:v>
                </c:pt>
                <c:pt idx="2652">
                  <c:v>1708</c:v>
                </c:pt>
                <c:pt idx="2653">
                  <c:v>1703</c:v>
                </c:pt>
                <c:pt idx="2654">
                  <c:v>1740</c:v>
                </c:pt>
                <c:pt idx="2655">
                  <c:v>1735</c:v>
                </c:pt>
                <c:pt idx="2656">
                  <c:v>1652</c:v>
                </c:pt>
                <c:pt idx="2657">
                  <c:v>1728</c:v>
                </c:pt>
                <c:pt idx="2658">
                  <c:v>1785</c:v>
                </c:pt>
                <c:pt idx="2659">
                  <c:v>1728</c:v>
                </c:pt>
                <c:pt idx="2660">
                  <c:v>1769</c:v>
                </c:pt>
                <c:pt idx="2661">
                  <c:v>1773</c:v>
                </c:pt>
                <c:pt idx="2662">
                  <c:v>1816</c:v>
                </c:pt>
                <c:pt idx="2663">
                  <c:v>1760</c:v>
                </c:pt>
                <c:pt idx="2664">
                  <c:v>1765</c:v>
                </c:pt>
                <c:pt idx="2665">
                  <c:v>1798</c:v>
                </c:pt>
                <c:pt idx="2666">
                  <c:v>1795</c:v>
                </c:pt>
                <c:pt idx="2667">
                  <c:v>1762</c:v>
                </c:pt>
                <c:pt idx="2668">
                  <c:v>1731</c:v>
                </c:pt>
                <c:pt idx="2669">
                  <c:v>1806</c:v>
                </c:pt>
                <c:pt idx="2670">
                  <c:v>1814</c:v>
                </c:pt>
                <c:pt idx="2671">
                  <c:v>1792</c:v>
                </c:pt>
                <c:pt idx="2672">
                  <c:v>1870</c:v>
                </c:pt>
                <c:pt idx="2673">
                  <c:v>1827</c:v>
                </c:pt>
                <c:pt idx="2674">
                  <c:v>1808</c:v>
                </c:pt>
                <c:pt idx="2675">
                  <c:v>1849</c:v>
                </c:pt>
                <c:pt idx="2676">
                  <c:v>1812</c:v>
                </c:pt>
                <c:pt idx="2677">
                  <c:v>1847</c:v>
                </c:pt>
                <c:pt idx="2678">
                  <c:v>1788</c:v>
                </c:pt>
                <c:pt idx="2679">
                  <c:v>1843</c:v>
                </c:pt>
                <c:pt idx="2680">
                  <c:v>1934</c:v>
                </c:pt>
                <c:pt idx="2681">
                  <c:v>1847</c:v>
                </c:pt>
                <c:pt idx="2682">
                  <c:v>1786</c:v>
                </c:pt>
                <c:pt idx="2683">
                  <c:v>1844</c:v>
                </c:pt>
                <c:pt idx="2684">
                  <c:v>1888</c:v>
                </c:pt>
                <c:pt idx="2685">
                  <c:v>1835</c:v>
                </c:pt>
                <c:pt idx="2686">
                  <c:v>1823</c:v>
                </c:pt>
                <c:pt idx="2687">
                  <c:v>1903</c:v>
                </c:pt>
                <c:pt idx="2688">
                  <c:v>3813</c:v>
                </c:pt>
                <c:pt idx="2689">
                  <c:v>47954</c:v>
                </c:pt>
                <c:pt idx="2690">
                  <c:v>47377</c:v>
                </c:pt>
                <c:pt idx="2691">
                  <c:v>47401</c:v>
                </c:pt>
                <c:pt idx="2692">
                  <c:v>47119</c:v>
                </c:pt>
                <c:pt idx="2693">
                  <c:v>47371</c:v>
                </c:pt>
                <c:pt idx="2694">
                  <c:v>47822</c:v>
                </c:pt>
                <c:pt idx="2695">
                  <c:v>47594</c:v>
                </c:pt>
                <c:pt idx="2696">
                  <c:v>47309</c:v>
                </c:pt>
                <c:pt idx="2697">
                  <c:v>5873</c:v>
                </c:pt>
                <c:pt idx="2698">
                  <c:v>1960</c:v>
                </c:pt>
                <c:pt idx="2699">
                  <c:v>1871</c:v>
                </c:pt>
                <c:pt idx="2700">
                  <c:v>1908</c:v>
                </c:pt>
                <c:pt idx="2701">
                  <c:v>1912</c:v>
                </c:pt>
                <c:pt idx="2702">
                  <c:v>1899</c:v>
                </c:pt>
                <c:pt idx="2703">
                  <c:v>1928</c:v>
                </c:pt>
                <c:pt idx="2704">
                  <c:v>1972</c:v>
                </c:pt>
                <c:pt idx="2705">
                  <c:v>1911</c:v>
                </c:pt>
                <c:pt idx="2706">
                  <c:v>1923</c:v>
                </c:pt>
                <c:pt idx="2707">
                  <c:v>1949</c:v>
                </c:pt>
                <c:pt idx="2708">
                  <c:v>1977</c:v>
                </c:pt>
                <c:pt idx="2709">
                  <c:v>1987</c:v>
                </c:pt>
                <c:pt idx="2710">
                  <c:v>1932</c:v>
                </c:pt>
                <c:pt idx="2711">
                  <c:v>1966</c:v>
                </c:pt>
                <c:pt idx="2712">
                  <c:v>1959</c:v>
                </c:pt>
                <c:pt idx="2713">
                  <c:v>1938</c:v>
                </c:pt>
                <c:pt idx="2714">
                  <c:v>1878</c:v>
                </c:pt>
                <c:pt idx="2715">
                  <c:v>1888</c:v>
                </c:pt>
                <c:pt idx="2716">
                  <c:v>1947</c:v>
                </c:pt>
                <c:pt idx="2717">
                  <c:v>1945</c:v>
                </c:pt>
                <c:pt idx="2718">
                  <c:v>1927</c:v>
                </c:pt>
                <c:pt idx="2719">
                  <c:v>1993</c:v>
                </c:pt>
                <c:pt idx="2720">
                  <c:v>1926</c:v>
                </c:pt>
                <c:pt idx="2721">
                  <c:v>1945</c:v>
                </c:pt>
                <c:pt idx="2722">
                  <c:v>1945</c:v>
                </c:pt>
                <c:pt idx="2723">
                  <c:v>1926</c:v>
                </c:pt>
                <c:pt idx="2724">
                  <c:v>1962</c:v>
                </c:pt>
                <c:pt idx="2725">
                  <c:v>1946</c:v>
                </c:pt>
                <c:pt idx="2726">
                  <c:v>1969</c:v>
                </c:pt>
                <c:pt idx="2727">
                  <c:v>1997</c:v>
                </c:pt>
                <c:pt idx="2728">
                  <c:v>2109</c:v>
                </c:pt>
                <c:pt idx="2729">
                  <c:v>2040</c:v>
                </c:pt>
                <c:pt idx="2730">
                  <c:v>2057</c:v>
                </c:pt>
                <c:pt idx="2731">
                  <c:v>2011</c:v>
                </c:pt>
                <c:pt idx="2732">
                  <c:v>2039</c:v>
                </c:pt>
                <c:pt idx="2733">
                  <c:v>2102</c:v>
                </c:pt>
                <c:pt idx="2734">
                  <c:v>2115</c:v>
                </c:pt>
                <c:pt idx="2735">
                  <c:v>2058</c:v>
                </c:pt>
                <c:pt idx="2736">
                  <c:v>1919</c:v>
                </c:pt>
                <c:pt idx="2737">
                  <c:v>2025</c:v>
                </c:pt>
                <c:pt idx="2738">
                  <c:v>2000</c:v>
                </c:pt>
                <c:pt idx="2739">
                  <c:v>2034</c:v>
                </c:pt>
                <c:pt idx="2740">
                  <c:v>2011</c:v>
                </c:pt>
                <c:pt idx="2741">
                  <c:v>1917</c:v>
                </c:pt>
                <c:pt idx="2742">
                  <c:v>1994</c:v>
                </c:pt>
                <c:pt idx="2743">
                  <c:v>2048</c:v>
                </c:pt>
                <c:pt idx="2744">
                  <c:v>1959</c:v>
                </c:pt>
                <c:pt idx="2745">
                  <c:v>1970</c:v>
                </c:pt>
                <c:pt idx="2746">
                  <c:v>1910</c:v>
                </c:pt>
                <c:pt idx="2747">
                  <c:v>2015</c:v>
                </c:pt>
                <c:pt idx="2748">
                  <c:v>2042</c:v>
                </c:pt>
                <c:pt idx="2749">
                  <c:v>1975</c:v>
                </c:pt>
                <c:pt idx="2750">
                  <c:v>1965</c:v>
                </c:pt>
                <c:pt idx="2751">
                  <c:v>1936</c:v>
                </c:pt>
                <c:pt idx="2752">
                  <c:v>2040</c:v>
                </c:pt>
                <c:pt idx="2753">
                  <c:v>8550</c:v>
                </c:pt>
                <c:pt idx="2754">
                  <c:v>46892</c:v>
                </c:pt>
                <c:pt idx="2755">
                  <c:v>47062</c:v>
                </c:pt>
                <c:pt idx="2756">
                  <c:v>46783</c:v>
                </c:pt>
                <c:pt idx="2757">
                  <c:v>46677</c:v>
                </c:pt>
                <c:pt idx="2758">
                  <c:v>46677</c:v>
                </c:pt>
                <c:pt idx="2759">
                  <c:v>46706</c:v>
                </c:pt>
                <c:pt idx="2760">
                  <c:v>46792</c:v>
                </c:pt>
                <c:pt idx="2761">
                  <c:v>46666</c:v>
                </c:pt>
                <c:pt idx="2762">
                  <c:v>46590</c:v>
                </c:pt>
                <c:pt idx="2763">
                  <c:v>32500</c:v>
                </c:pt>
                <c:pt idx="2764">
                  <c:v>2019</c:v>
                </c:pt>
                <c:pt idx="2765">
                  <c:v>2070</c:v>
                </c:pt>
                <c:pt idx="2766">
                  <c:v>2090</c:v>
                </c:pt>
                <c:pt idx="2767">
                  <c:v>2035</c:v>
                </c:pt>
                <c:pt idx="2768">
                  <c:v>2023</c:v>
                </c:pt>
                <c:pt idx="2769">
                  <c:v>2070</c:v>
                </c:pt>
                <c:pt idx="2770">
                  <c:v>2017</c:v>
                </c:pt>
                <c:pt idx="2771">
                  <c:v>2103</c:v>
                </c:pt>
                <c:pt idx="2772">
                  <c:v>1978</c:v>
                </c:pt>
                <c:pt idx="2773">
                  <c:v>2000</c:v>
                </c:pt>
                <c:pt idx="2774">
                  <c:v>1934</c:v>
                </c:pt>
                <c:pt idx="2775">
                  <c:v>2028</c:v>
                </c:pt>
                <c:pt idx="2776">
                  <c:v>2054</c:v>
                </c:pt>
                <c:pt idx="2777">
                  <c:v>2015</c:v>
                </c:pt>
                <c:pt idx="2778">
                  <c:v>1991</c:v>
                </c:pt>
                <c:pt idx="2779">
                  <c:v>2008</c:v>
                </c:pt>
                <c:pt idx="2780">
                  <c:v>1992</c:v>
                </c:pt>
                <c:pt idx="2781">
                  <c:v>1997</c:v>
                </c:pt>
                <c:pt idx="2782">
                  <c:v>2067</c:v>
                </c:pt>
                <c:pt idx="2783">
                  <c:v>2100</c:v>
                </c:pt>
                <c:pt idx="2784">
                  <c:v>2091</c:v>
                </c:pt>
                <c:pt idx="2785">
                  <c:v>2089</c:v>
                </c:pt>
                <c:pt idx="2786">
                  <c:v>2108</c:v>
                </c:pt>
                <c:pt idx="2787">
                  <c:v>2107</c:v>
                </c:pt>
                <c:pt idx="2788">
                  <c:v>2068</c:v>
                </c:pt>
                <c:pt idx="2789">
                  <c:v>2059</c:v>
                </c:pt>
                <c:pt idx="2790">
                  <c:v>1992</c:v>
                </c:pt>
                <c:pt idx="2791">
                  <c:v>2117</c:v>
                </c:pt>
                <c:pt idx="2792">
                  <c:v>2070</c:v>
                </c:pt>
                <c:pt idx="2793">
                  <c:v>2134</c:v>
                </c:pt>
                <c:pt idx="2794">
                  <c:v>2061</c:v>
                </c:pt>
                <c:pt idx="2795">
                  <c:v>2014</c:v>
                </c:pt>
                <c:pt idx="2796">
                  <c:v>2044</c:v>
                </c:pt>
                <c:pt idx="2797">
                  <c:v>2049</c:v>
                </c:pt>
                <c:pt idx="2798">
                  <c:v>1989</c:v>
                </c:pt>
                <c:pt idx="2799">
                  <c:v>2047</c:v>
                </c:pt>
                <c:pt idx="2800">
                  <c:v>2015</c:v>
                </c:pt>
                <c:pt idx="2801">
                  <c:v>1965</c:v>
                </c:pt>
                <c:pt idx="2802">
                  <c:v>1973</c:v>
                </c:pt>
                <c:pt idx="2803">
                  <c:v>2092</c:v>
                </c:pt>
                <c:pt idx="2804">
                  <c:v>1996</c:v>
                </c:pt>
                <c:pt idx="2805">
                  <c:v>2053</c:v>
                </c:pt>
                <c:pt idx="2806">
                  <c:v>1959</c:v>
                </c:pt>
                <c:pt idx="2807">
                  <c:v>2061</c:v>
                </c:pt>
                <c:pt idx="2808">
                  <c:v>1935</c:v>
                </c:pt>
                <c:pt idx="2809">
                  <c:v>1984</c:v>
                </c:pt>
                <c:pt idx="2810">
                  <c:v>2079</c:v>
                </c:pt>
                <c:pt idx="2811">
                  <c:v>2038</c:v>
                </c:pt>
                <c:pt idx="2812">
                  <c:v>2142</c:v>
                </c:pt>
                <c:pt idx="2813">
                  <c:v>2183</c:v>
                </c:pt>
                <c:pt idx="2814">
                  <c:v>22644</c:v>
                </c:pt>
                <c:pt idx="2815">
                  <c:v>46052</c:v>
                </c:pt>
                <c:pt idx="2816">
                  <c:v>45948</c:v>
                </c:pt>
                <c:pt idx="2817">
                  <c:v>45446</c:v>
                </c:pt>
                <c:pt idx="2818">
                  <c:v>45572</c:v>
                </c:pt>
                <c:pt idx="2819">
                  <c:v>45555</c:v>
                </c:pt>
                <c:pt idx="2820">
                  <c:v>45692</c:v>
                </c:pt>
                <c:pt idx="2821">
                  <c:v>45504</c:v>
                </c:pt>
                <c:pt idx="2822">
                  <c:v>45657</c:v>
                </c:pt>
                <c:pt idx="2823">
                  <c:v>45402</c:v>
                </c:pt>
                <c:pt idx="2824">
                  <c:v>17163</c:v>
                </c:pt>
                <c:pt idx="2825">
                  <c:v>1932</c:v>
                </c:pt>
                <c:pt idx="2826">
                  <c:v>2043</c:v>
                </c:pt>
                <c:pt idx="2827">
                  <c:v>2051</c:v>
                </c:pt>
                <c:pt idx="2828">
                  <c:v>1994</c:v>
                </c:pt>
                <c:pt idx="2829">
                  <c:v>1988</c:v>
                </c:pt>
                <c:pt idx="2830">
                  <c:v>2042</c:v>
                </c:pt>
                <c:pt idx="2831">
                  <c:v>1998</c:v>
                </c:pt>
                <c:pt idx="2832">
                  <c:v>2040</c:v>
                </c:pt>
                <c:pt idx="2833">
                  <c:v>1998</c:v>
                </c:pt>
                <c:pt idx="2834">
                  <c:v>2035</c:v>
                </c:pt>
                <c:pt idx="2835">
                  <c:v>1957</c:v>
                </c:pt>
                <c:pt idx="2836">
                  <c:v>2039</c:v>
                </c:pt>
                <c:pt idx="2837">
                  <c:v>2061</c:v>
                </c:pt>
                <c:pt idx="2838">
                  <c:v>2079</c:v>
                </c:pt>
                <c:pt idx="2839">
                  <c:v>2059</c:v>
                </c:pt>
                <c:pt idx="2840">
                  <c:v>2003</c:v>
                </c:pt>
                <c:pt idx="2841">
                  <c:v>2043</c:v>
                </c:pt>
                <c:pt idx="2842">
                  <c:v>2038</c:v>
                </c:pt>
                <c:pt idx="2843">
                  <c:v>2032</c:v>
                </c:pt>
                <c:pt idx="2844">
                  <c:v>1952</c:v>
                </c:pt>
                <c:pt idx="2845">
                  <c:v>2062</c:v>
                </c:pt>
                <c:pt idx="2846">
                  <c:v>1962</c:v>
                </c:pt>
                <c:pt idx="2847">
                  <c:v>2068</c:v>
                </c:pt>
                <c:pt idx="2848">
                  <c:v>1973</c:v>
                </c:pt>
                <c:pt idx="2849">
                  <c:v>1964</c:v>
                </c:pt>
                <c:pt idx="2850">
                  <c:v>1926</c:v>
                </c:pt>
                <c:pt idx="2851">
                  <c:v>1906</c:v>
                </c:pt>
                <c:pt idx="2852">
                  <c:v>1914</c:v>
                </c:pt>
                <c:pt idx="2853">
                  <c:v>1864</c:v>
                </c:pt>
                <c:pt idx="2854">
                  <c:v>1962</c:v>
                </c:pt>
                <c:pt idx="2855">
                  <c:v>1919</c:v>
                </c:pt>
                <c:pt idx="2856">
                  <c:v>1920</c:v>
                </c:pt>
                <c:pt idx="2857">
                  <c:v>1930</c:v>
                </c:pt>
                <c:pt idx="2858">
                  <c:v>1914</c:v>
                </c:pt>
                <c:pt idx="2859">
                  <c:v>1858</c:v>
                </c:pt>
                <c:pt idx="2860">
                  <c:v>1778</c:v>
                </c:pt>
                <c:pt idx="2861">
                  <c:v>1814</c:v>
                </c:pt>
                <c:pt idx="2862">
                  <c:v>1786</c:v>
                </c:pt>
                <c:pt idx="2863">
                  <c:v>1722</c:v>
                </c:pt>
                <c:pt idx="2864">
                  <c:v>1768</c:v>
                </c:pt>
                <c:pt idx="2865">
                  <c:v>1742</c:v>
                </c:pt>
                <c:pt idx="2866">
                  <c:v>1688</c:v>
                </c:pt>
                <c:pt idx="2867">
                  <c:v>1656</c:v>
                </c:pt>
                <c:pt idx="2868">
                  <c:v>1636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988784"/>
        <c:axId val="1463991504"/>
      </c:scatterChart>
      <c:scatterChart>
        <c:scatterStyle val="lineMarker"/>
        <c:varyColors val="0"/>
        <c:ser>
          <c:idx val="1"/>
          <c:order val="1"/>
          <c:tx>
            <c:v>1 series 1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'TSE and PTSE'!$C$6:$C$103</c:f>
              <c:numCache>
                <c:formatCode>0.0</c:formatCode>
                <c:ptCount val="98"/>
                <c:pt idx="0">
                  <c:v>245.8048</c:v>
                </c:pt>
                <c:pt idx="1">
                  <c:v>245.9716</c:v>
                </c:pt>
                <c:pt idx="2">
                  <c:v>246.13839999999999</c:v>
                </c:pt>
                <c:pt idx="3">
                  <c:v>263.81920000000002</c:v>
                </c:pt>
                <c:pt idx="4">
                  <c:v>263.98599999999999</c:v>
                </c:pt>
                <c:pt idx="5">
                  <c:v>264.15280000000001</c:v>
                </c:pt>
                <c:pt idx="6">
                  <c:v>264.31959999999998</c:v>
                </c:pt>
                <c:pt idx="7">
                  <c:v>272.9932</c:v>
                </c:pt>
                <c:pt idx="8">
                  <c:v>273.15999999999997</c:v>
                </c:pt>
                <c:pt idx="9">
                  <c:v>283.66840000000002</c:v>
                </c:pt>
                <c:pt idx="10">
                  <c:v>283.83519999999999</c:v>
                </c:pt>
                <c:pt idx="11">
                  <c:v>284.00200000000001</c:v>
                </c:pt>
                <c:pt idx="12">
                  <c:v>284.16880000000003</c:v>
                </c:pt>
                <c:pt idx="13">
                  <c:v>284.3356</c:v>
                </c:pt>
                <c:pt idx="14">
                  <c:v>296.01159999999999</c:v>
                </c:pt>
                <c:pt idx="15">
                  <c:v>296.17840000000001</c:v>
                </c:pt>
                <c:pt idx="16">
                  <c:v>296.34519999999998</c:v>
                </c:pt>
                <c:pt idx="17">
                  <c:v>296.512</c:v>
                </c:pt>
                <c:pt idx="18">
                  <c:v>296.67880000000002</c:v>
                </c:pt>
                <c:pt idx="19">
                  <c:v>302.1832</c:v>
                </c:pt>
                <c:pt idx="20">
                  <c:v>302.35000000000002</c:v>
                </c:pt>
                <c:pt idx="21">
                  <c:v>302.51679999999999</c:v>
                </c:pt>
                <c:pt idx="22">
                  <c:v>302.68360000000001</c:v>
                </c:pt>
                <c:pt idx="23">
                  <c:v>302.85039999999998</c:v>
                </c:pt>
                <c:pt idx="24">
                  <c:v>303.73469999999998</c:v>
                </c:pt>
                <c:pt idx="25">
                  <c:v>303.89940000000001</c:v>
                </c:pt>
                <c:pt idx="26">
                  <c:v>304.0641</c:v>
                </c:pt>
                <c:pt idx="27">
                  <c:v>304.22879999999998</c:v>
                </c:pt>
                <c:pt idx="28">
                  <c:v>304.39350000000002</c:v>
                </c:pt>
                <c:pt idx="29">
                  <c:v>304.5582</c:v>
                </c:pt>
                <c:pt idx="30">
                  <c:v>304.72289999999998</c:v>
                </c:pt>
                <c:pt idx="31">
                  <c:v>317.73419999999999</c:v>
                </c:pt>
                <c:pt idx="32">
                  <c:v>317.89889999999997</c:v>
                </c:pt>
                <c:pt idx="33">
                  <c:v>318.06360000000001</c:v>
                </c:pt>
                <c:pt idx="34">
                  <c:v>318.22829999999999</c:v>
                </c:pt>
                <c:pt idx="35">
                  <c:v>318.39299999999997</c:v>
                </c:pt>
                <c:pt idx="36">
                  <c:v>336.51</c:v>
                </c:pt>
                <c:pt idx="37">
                  <c:v>336.67469999999997</c:v>
                </c:pt>
                <c:pt idx="38">
                  <c:v>336.83940000000001</c:v>
                </c:pt>
                <c:pt idx="39">
                  <c:v>337.00409999999999</c:v>
                </c:pt>
                <c:pt idx="40">
                  <c:v>345.40379999999999</c:v>
                </c:pt>
                <c:pt idx="41">
                  <c:v>345.56849999999997</c:v>
                </c:pt>
                <c:pt idx="42">
                  <c:v>345.73320000000001</c:v>
                </c:pt>
                <c:pt idx="43">
                  <c:v>345.89789999999999</c:v>
                </c:pt>
                <c:pt idx="44">
                  <c:v>355.94459999999998</c:v>
                </c:pt>
                <c:pt idx="45">
                  <c:v>356.10930000000002</c:v>
                </c:pt>
                <c:pt idx="46">
                  <c:v>356.274</c:v>
                </c:pt>
                <c:pt idx="47">
                  <c:v>369.28530000000001</c:v>
                </c:pt>
                <c:pt idx="48">
                  <c:v>369.45</c:v>
                </c:pt>
                <c:pt idx="49">
                  <c:v>369.61469999999997</c:v>
                </c:pt>
                <c:pt idx="50">
                  <c:v>383.61419999999998</c:v>
                </c:pt>
                <c:pt idx="51">
                  <c:v>383.77890000000002</c:v>
                </c:pt>
                <c:pt idx="52">
                  <c:v>383.9436</c:v>
                </c:pt>
                <c:pt idx="53">
                  <c:v>384.10829999999999</c:v>
                </c:pt>
                <c:pt idx="54">
                  <c:v>393.82560000000001</c:v>
                </c:pt>
                <c:pt idx="55">
                  <c:v>393.99029999999999</c:v>
                </c:pt>
                <c:pt idx="56">
                  <c:v>394.15499999999997</c:v>
                </c:pt>
                <c:pt idx="57">
                  <c:v>400.57830000000001</c:v>
                </c:pt>
                <c:pt idx="58">
                  <c:v>400.74299999999999</c:v>
                </c:pt>
                <c:pt idx="59">
                  <c:v>400.90769999999998</c:v>
                </c:pt>
                <c:pt idx="60">
                  <c:v>401.07240000000002</c:v>
                </c:pt>
                <c:pt idx="61">
                  <c:v>402.79359999999997</c:v>
                </c:pt>
                <c:pt idx="62">
                  <c:v>402.9572</c:v>
                </c:pt>
                <c:pt idx="63">
                  <c:v>403.12079999999997</c:v>
                </c:pt>
                <c:pt idx="64">
                  <c:v>403.28440000000001</c:v>
                </c:pt>
                <c:pt idx="65">
                  <c:v>403.44799999999998</c:v>
                </c:pt>
                <c:pt idx="66">
                  <c:v>403.61160000000001</c:v>
                </c:pt>
                <c:pt idx="67">
                  <c:v>403.77519999999998</c:v>
                </c:pt>
                <c:pt idx="68">
                  <c:v>403.93880000000001</c:v>
                </c:pt>
                <c:pt idx="69">
                  <c:v>413.42759999999998</c:v>
                </c:pt>
                <c:pt idx="70">
                  <c:v>413.59120000000001</c:v>
                </c:pt>
                <c:pt idx="71">
                  <c:v>413.75479999999999</c:v>
                </c:pt>
                <c:pt idx="72">
                  <c:v>427.17</c:v>
                </c:pt>
                <c:pt idx="73">
                  <c:v>427.33359999999999</c:v>
                </c:pt>
                <c:pt idx="74">
                  <c:v>427.49720000000002</c:v>
                </c:pt>
                <c:pt idx="75">
                  <c:v>427.66079999999999</c:v>
                </c:pt>
                <c:pt idx="76">
                  <c:v>427.82439999999997</c:v>
                </c:pt>
                <c:pt idx="77">
                  <c:v>427.988</c:v>
                </c:pt>
                <c:pt idx="78">
                  <c:v>446.14760000000001</c:v>
                </c:pt>
                <c:pt idx="79">
                  <c:v>446.31119999999999</c:v>
                </c:pt>
                <c:pt idx="80">
                  <c:v>446.47480000000002</c:v>
                </c:pt>
                <c:pt idx="81">
                  <c:v>446.63839999999999</c:v>
                </c:pt>
                <c:pt idx="82">
                  <c:v>446.80200000000002</c:v>
                </c:pt>
                <c:pt idx="83">
                  <c:v>464.14359999999999</c:v>
                </c:pt>
                <c:pt idx="84">
                  <c:v>464.30719999999997</c:v>
                </c:pt>
                <c:pt idx="85">
                  <c:v>464.4708</c:v>
                </c:pt>
                <c:pt idx="86">
                  <c:v>464.63439999999997</c:v>
                </c:pt>
                <c:pt idx="87">
                  <c:v>464.798</c:v>
                </c:pt>
                <c:pt idx="88">
                  <c:v>474.28679999999997</c:v>
                </c:pt>
                <c:pt idx="89">
                  <c:v>474.4504</c:v>
                </c:pt>
                <c:pt idx="90">
                  <c:v>474.61399999999998</c:v>
                </c:pt>
                <c:pt idx="91">
                  <c:v>474.77760000000001</c:v>
                </c:pt>
                <c:pt idx="92">
                  <c:v>474.94119999999998</c:v>
                </c:pt>
                <c:pt idx="93">
                  <c:v>491.6284</c:v>
                </c:pt>
                <c:pt idx="94">
                  <c:v>491.79199999999997</c:v>
                </c:pt>
                <c:pt idx="95">
                  <c:v>491.9556</c:v>
                </c:pt>
                <c:pt idx="96">
                  <c:v>492.11919999999998</c:v>
                </c:pt>
                <c:pt idx="97">
                  <c:v>492.28280000000001</c:v>
                </c:pt>
              </c:numCache>
            </c:numRef>
          </c:xVal>
          <c:yVal>
            <c:numRef>
              <c:f>'TSE and PTSE'!$D$6:$D$103</c:f>
              <c:numCache>
                <c:formatCode>General</c:formatCode>
                <c:ptCount val="98"/>
                <c:pt idx="0">
                  <c:v>12</c:v>
                </c:pt>
                <c:pt idx="1">
                  <c:v>12</c:v>
                </c:pt>
                <c:pt idx="2">
                  <c:v>13</c:v>
                </c:pt>
                <c:pt idx="3">
                  <c:v>9</c:v>
                </c:pt>
                <c:pt idx="4">
                  <c:v>6</c:v>
                </c:pt>
                <c:pt idx="5">
                  <c:v>9</c:v>
                </c:pt>
                <c:pt idx="6">
                  <c:v>8</c:v>
                </c:pt>
                <c:pt idx="7">
                  <c:v>17</c:v>
                </c:pt>
                <c:pt idx="8">
                  <c:v>17</c:v>
                </c:pt>
                <c:pt idx="9">
                  <c:v>173</c:v>
                </c:pt>
                <c:pt idx="10">
                  <c:v>187</c:v>
                </c:pt>
                <c:pt idx="11">
                  <c:v>223</c:v>
                </c:pt>
                <c:pt idx="12">
                  <c:v>235</c:v>
                </c:pt>
                <c:pt idx="13">
                  <c:v>338</c:v>
                </c:pt>
                <c:pt idx="14">
                  <c:v>1018</c:v>
                </c:pt>
                <c:pt idx="15">
                  <c:v>1060</c:v>
                </c:pt>
                <c:pt idx="16">
                  <c:v>1071</c:v>
                </c:pt>
                <c:pt idx="17">
                  <c:v>1024</c:v>
                </c:pt>
                <c:pt idx="18">
                  <c:v>1042</c:v>
                </c:pt>
                <c:pt idx="19">
                  <c:v>1590</c:v>
                </c:pt>
                <c:pt idx="20">
                  <c:v>1606</c:v>
                </c:pt>
                <c:pt idx="21">
                  <c:v>1615</c:v>
                </c:pt>
                <c:pt idx="22">
                  <c:v>1584</c:v>
                </c:pt>
                <c:pt idx="23">
                  <c:v>1650</c:v>
                </c:pt>
                <c:pt idx="24">
                  <c:v>1684</c:v>
                </c:pt>
                <c:pt idx="25">
                  <c:v>1752</c:v>
                </c:pt>
                <c:pt idx="26">
                  <c:v>1758</c:v>
                </c:pt>
                <c:pt idx="27">
                  <c:v>1804</c:v>
                </c:pt>
                <c:pt idx="28">
                  <c:v>1804</c:v>
                </c:pt>
                <c:pt idx="29">
                  <c:v>1815</c:v>
                </c:pt>
                <c:pt idx="30">
                  <c:v>1786</c:v>
                </c:pt>
                <c:pt idx="31">
                  <c:v>2812</c:v>
                </c:pt>
                <c:pt idx="32">
                  <c:v>2685</c:v>
                </c:pt>
                <c:pt idx="33">
                  <c:v>2560</c:v>
                </c:pt>
                <c:pt idx="34">
                  <c:v>2693</c:v>
                </c:pt>
                <c:pt idx="35">
                  <c:v>2557</c:v>
                </c:pt>
                <c:pt idx="36">
                  <c:v>1516</c:v>
                </c:pt>
                <c:pt idx="37">
                  <c:v>1561</c:v>
                </c:pt>
                <c:pt idx="38">
                  <c:v>1555</c:v>
                </c:pt>
                <c:pt idx="39">
                  <c:v>1539</c:v>
                </c:pt>
                <c:pt idx="40">
                  <c:v>881</c:v>
                </c:pt>
                <c:pt idx="41">
                  <c:v>926</c:v>
                </c:pt>
                <c:pt idx="42">
                  <c:v>938</c:v>
                </c:pt>
                <c:pt idx="43">
                  <c:v>915</c:v>
                </c:pt>
                <c:pt idx="44">
                  <c:v>547</c:v>
                </c:pt>
                <c:pt idx="45">
                  <c:v>562</c:v>
                </c:pt>
                <c:pt idx="46">
                  <c:v>552</c:v>
                </c:pt>
                <c:pt idx="47">
                  <c:v>432</c:v>
                </c:pt>
                <c:pt idx="48">
                  <c:v>419</c:v>
                </c:pt>
                <c:pt idx="49">
                  <c:v>393</c:v>
                </c:pt>
                <c:pt idx="50">
                  <c:v>484</c:v>
                </c:pt>
                <c:pt idx="51">
                  <c:v>494</c:v>
                </c:pt>
                <c:pt idx="52">
                  <c:v>468</c:v>
                </c:pt>
                <c:pt idx="53">
                  <c:v>488</c:v>
                </c:pt>
                <c:pt idx="54">
                  <c:v>783</c:v>
                </c:pt>
                <c:pt idx="55">
                  <c:v>807</c:v>
                </c:pt>
                <c:pt idx="56">
                  <c:v>771</c:v>
                </c:pt>
                <c:pt idx="57">
                  <c:v>1177</c:v>
                </c:pt>
                <c:pt idx="58">
                  <c:v>1233</c:v>
                </c:pt>
                <c:pt idx="59">
                  <c:v>1231</c:v>
                </c:pt>
                <c:pt idx="60">
                  <c:v>1224</c:v>
                </c:pt>
                <c:pt idx="61">
                  <c:v>1289</c:v>
                </c:pt>
                <c:pt idx="62">
                  <c:v>1369</c:v>
                </c:pt>
                <c:pt idx="63">
                  <c:v>1359</c:v>
                </c:pt>
                <c:pt idx="64">
                  <c:v>1398</c:v>
                </c:pt>
                <c:pt idx="65">
                  <c:v>1396</c:v>
                </c:pt>
                <c:pt idx="66">
                  <c:v>1390</c:v>
                </c:pt>
                <c:pt idx="67">
                  <c:v>1351</c:v>
                </c:pt>
                <c:pt idx="68">
                  <c:v>1410</c:v>
                </c:pt>
                <c:pt idx="69">
                  <c:v>1938</c:v>
                </c:pt>
                <c:pt idx="70">
                  <c:v>1982</c:v>
                </c:pt>
                <c:pt idx="71">
                  <c:v>1910</c:v>
                </c:pt>
                <c:pt idx="72">
                  <c:v>2733</c:v>
                </c:pt>
                <c:pt idx="73">
                  <c:v>2740</c:v>
                </c:pt>
                <c:pt idx="74">
                  <c:v>2638</c:v>
                </c:pt>
                <c:pt idx="75">
                  <c:v>2653</c:v>
                </c:pt>
                <c:pt idx="76">
                  <c:v>2693</c:v>
                </c:pt>
                <c:pt idx="77">
                  <c:v>2616</c:v>
                </c:pt>
                <c:pt idx="78">
                  <c:v>3407</c:v>
                </c:pt>
                <c:pt idx="79">
                  <c:v>3490</c:v>
                </c:pt>
                <c:pt idx="80">
                  <c:v>3482</c:v>
                </c:pt>
                <c:pt idx="81">
                  <c:v>3447</c:v>
                </c:pt>
                <c:pt idx="82">
                  <c:v>3449</c:v>
                </c:pt>
                <c:pt idx="83">
                  <c:v>1934</c:v>
                </c:pt>
                <c:pt idx="84">
                  <c:v>1859</c:v>
                </c:pt>
                <c:pt idx="85">
                  <c:v>1888</c:v>
                </c:pt>
                <c:pt idx="86">
                  <c:v>1941</c:v>
                </c:pt>
                <c:pt idx="87">
                  <c:v>1819</c:v>
                </c:pt>
                <c:pt idx="88">
                  <c:v>1014</c:v>
                </c:pt>
                <c:pt idx="89">
                  <c:v>988</c:v>
                </c:pt>
                <c:pt idx="90">
                  <c:v>991</c:v>
                </c:pt>
                <c:pt idx="91">
                  <c:v>1029</c:v>
                </c:pt>
                <c:pt idx="92">
                  <c:v>1035</c:v>
                </c:pt>
                <c:pt idx="93">
                  <c:v>727</c:v>
                </c:pt>
                <c:pt idx="94">
                  <c:v>712</c:v>
                </c:pt>
                <c:pt idx="95">
                  <c:v>746</c:v>
                </c:pt>
                <c:pt idx="96">
                  <c:v>689</c:v>
                </c:pt>
                <c:pt idx="97">
                  <c:v>685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987696"/>
        <c:axId val="1463986608"/>
      </c:scatterChart>
      <c:valAx>
        <c:axId val="1463988784"/>
        <c:scaling>
          <c:orientation val="minMax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91504"/>
        <c:crosses val="autoZero"/>
        <c:crossBetween val="midCat"/>
      </c:valAx>
      <c:valAx>
        <c:axId val="1463991504"/>
        <c:scaling>
          <c:orientation val="minMax"/>
          <c:max val="2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88784"/>
        <c:crosses val="autoZero"/>
        <c:crossBetween val="midCat"/>
      </c:valAx>
      <c:valAx>
        <c:axId val="146398660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87696"/>
        <c:crosses val="max"/>
        <c:crossBetween val="midCat"/>
      </c:valAx>
      <c:valAx>
        <c:axId val="1463987696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14639866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'2_1'!$E$1</c:f>
              <c:strCache>
                <c:ptCount val="1"/>
                <c:pt idx="0">
                  <c:v>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'2_1'!$D$2:$D$2870</c:f>
              <c:numCache>
                <c:formatCode>0.0</c:formatCode>
                <c:ptCount val="2869"/>
                <c:pt idx="0">
                  <c:v>25.166666666666668</c:v>
                </c:pt>
                <c:pt idx="1">
                  <c:v>25.333333333333332</c:v>
                </c:pt>
                <c:pt idx="2">
                  <c:v>25.5</c:v>
                </c:pt>
                <c:pt idx="3">
                  <c:v>25.666666666666668</c:v>
                </c:pt>
                <c:pt idx="4">
                  <c:v>25.833333333333332</c:v>
                </c:pt>
                <c:pt idx="5">
                  <c:v>26</c:v>
                </c:pt>
                <c:pt idx="6">
                  <c:v>26.166666666666668</c:v>
                </c:pt>
                <c:pt idx="7">
                  <c:v>26.333333333333332</c:v>
                </c:pt>
                <c:pt idx="8">
                  <c:v>26.5</c:v>
                </c:pt>
                <c:pt idx="9">
                  <c:v>26.666666666666668</c:v>
                </c:pt>
                <c:pt idx="10">
                  <c:v>26.833333333333332</c:v>
                </c:pt>
                <c:pt idx="11">
                  <c:v>27</c:v>
                </c:pt>
                <c:pt idx="12">
                  <c:v>27.166666666666668</c:v>
                </c:pt>
                <c:pt idx="13">
                  <c:v>27.333333333333332</c:v>
                </c:pt>
                <c:pt idx="14">
                  <c:v>27.5</c:v>
                </c:pt>
                <c:pt idx="15">
                  <c:v>27.666666666666668</c:v>
                </c:pt>
                <c:pt idx="16">
                  <c:v>27.833333333333332</c:v>
                </c:pt>
                <c:pt idx="17">
                  <c:v>28</c:v>
                </c:pt>
                <c:pt idx="18">
                  <c:v>28.166666666666668</c:v>
                </c:pt>
                <c:pt idx="19">
                  <c:v>28.333333333333332</c:v>
                </c:pt>
                <c:pt idx="20">
                  <c:v>28.5</c:v>
                </c:pt>
                <c:pt idx="21">
                  <c:v>28.666666666666668</c:v>
                </c:pt>
                <c:pt idx="22">
                  <c:v>28.833333333333332</c:v>
                </c:pt>
                <c:pt idx="23">
                  <c:v>29</c:v>
                </c:pt>
                <c:pt idx="24">
                  <c:v>29.166666666666664</c:v>
                </c:pt>
                <c:pt idx="25">
                  <c:v>29.333333333333332</c:v>
                </c:pt>
                <c:pt idx="26">
                  <c:v>29.5</c:v>
                </c:pt>
                <c:pt idx="27">
                  <c:v>29.666666666666664</c:v>
                </c:pt>
                <c:pt idx="28">
                  <c:v>29.833333333333332</c:v>
                </c:pt>
                <c:pt idx="29">
                  <c:v>30</c:v>
                </c:pt>
                <c:pt idx="30">
                  <c:v>30.166666666666664</c:v>
                </c:pt>
                <c:pt idx="31">
                  <c:v>30.333333333333332</c:v>
                </c:pt>
                <c:pt idx="32">
                  <c:v>30.5</c:v>
                </c:pt>
                <c:pt idx="33">
                  <c:v>30.666666666666664</c:v>
                </c:pt>
                <c:pt idx="34">
                  <c:v>30.833333333333332</c:v>
                </c:pt>
                <c:pt idx="35">
                  <c:v>31</c:v>
                </c:pt>
                <c:pt idx="36">
                  <c:v>31.166666666666664</c:v>
                </c:pt>
                <c:pt idx="37">
                  <c:v>31.333333333333332</c:v>
                </c:pt>
                <c:pt idx="38">
                  <c:v>31.5</c:v>
                </c:pt>
                <c:pt idx="39">
                  <c:v>31.666666666666664</c:v>
                </c:pt>
                <c:pt idx="40">
                  <c:v>31.833333333333332</c:v>
                </c:pt>
                <c:pt idx="41">
                  <c:v>32</c:v>
                </c:pt>
                <c:pt idx="42">
                  <c:v>32.166666666666664</c:v>
                </c:pt>
                <c:pt idx="43">
                  <c:v>32.333333333333336</c:v>
                </c:pt>
                <c:pt idx="44">
                  <c:v>32.5</c:v>
                </c:pt>
                <c:pt idx="45">
                  <c:v>32.666666666666664</c:v>
                </c:pt>
                <c:pt idx="46">
                  <c:v>32.833333333333336</c:v>
                </c:pt>
                <c:pt idx="47">
                  <c:v>33</c:v>
                </c:pt>
                <c:pt idx="48">
                  <c:v>33.166666666666664</c:v>
                </c:pt>
                <c:pt idx="49">
                  <c:v>33.333333333333329</c:v>
                </c:pt>
                <c:pt idx="50">
                  <c:v>33.5</c:v>
                </c:pt>
                <c:pt idx="51">
                  <c:v>33.666666666666664</c:v>
                </c:pt>
                <c:pt idx="52">
                  <c:v>33.833333333333329</c:v>
                </c:pt>
                <c:pt idx="53">
                  <c:v>34</c:v>
                </c:pt>
                <c:pt idx="54">
                  <c:v>34.166666666666664</c:v>
                </c:pt>
                <c:pt idx="55">
                  <c:v>34.333333333333329</c:v>
                </c:pt>
                <c:pt idx="56">
                  <c:v>34.5</c:v>
                </c:pt>
                <c:pt idx="57">
                  <c:v>34.666666666666664</c:v>
                </c:pt>
                <c:pt idx="58">
                  <c:v>34.833333333333329</c:v>
                </c:pt>
                <c:pt idx="59">
                  <c:v>35</c:v>
                </c:pt>
                <c:pt idx="60">
                  <c:v>35.166666666666664</c:v>
                </c:pt>
                <c:pt idx="61">
                  <c:v>35.333333333333329</c:v>
                </c:pt>
                <c:pt idx="62">
                  <c:v>35.5</c:v>
                </c:pt>
                <c:pt idx="63">
                  <c:v>35.666666666666664</c:v>
                </c:pt>
                <c:pt idx="64">
                  <c:v>35.833333333333329</c:v>
                </c:pt>
                <c:pt idx="65">
                  <c:v>36</c:v>
                </c:pt>
                <c:pt idx="66">
                  <c:v>36.166666666666664</c:v>
                </c:pt>
                <c:pt idx="67">
                  <c:v>36.333333333333329</c:v>
                </c:pt>
                <c:pt idx="68">
                  <c:v>36.5</c:v>
                </c:pt>
                <c:pt idx="69">
                  <c:v>36.666666666666664</c:v>
                </c:pt>
                <c:pt idx="70">
                  <c:v>36.833333333333329</c:v>
                </c:pt>
                <c:pt idx="71">
                  <c:v>37</c:v>
                </c:pt>
                <c:pt idx="72">
                  <c:v>37.166666666666664</c:v>
                </c:pt>
                <c:pt idx="73">
                  <c:v>37.333333333333329</c:v>
                </c:pt>
                <c:pt idx="74">
                  <c:v>37.5</c:v>
                </c:pt>
                <c:pt idx="75">
                  <c:v>37.666666666666664</c:v>
                </c:pt>
                <c:pt idx="76">
                  <c:v>37.833333333333329</c:v>
                </c:pt>
                <c:pt idx="77">
                  <c:v>38</c:v>
                </c:pt>
                <c:pt idx="78">
                  <c:v>38.166666666666664</c:v>
                </c:pt>
                <c:pt idx="79">
                  <c:v>38.333333333333329</c:v>
                </c:pt>
                <c:pt idx="80">
                  <c:v>38.5</c:v>
                </c:pt>
                <c:pt idx="81">
                  <c:v>38.666666666666664</c:v>
                </c:pt>
                <c:pt idx="82">
                  <c:v>38.833333333333329</c:v>
                </c:pt>
                <c:pt idx="83">
                  <c:v>39</c:v>
                </c:pt>
                <c:pt idx="84">
                  <c:v>39.166666666666664</c:v>
                </c:pt>
                <c:pt idx="85">
                  <c:v>39.333333333333329</c:v>
                </c:pt>
                <c:pt idx="86">
                  <c:v>39.5</c:v>
                </c:pt>
                <c:pt idx="87">
                  <c:v>39.666666666666664</c:v>
                </c:pt>
                <c:pt idx="88">
                  <c:v>39.833333333333329</c:v>
                </c:pt>
                <c:pt idx="89">
                  <c:v>40</c:v>
                </c:pt>
                <c:pt idx="90">
                  <c:v>40.166666666666664</c:v>
                </c:pt>
                <c:pt idx="91">
                  <c:v>40.333333333333329</c:v>
                </c:pt>
                <c:pt idx="92">
                  <c:v>40.5</c:v>
                </c:pt>
                <c:pt idx="93">
                  <c:v>40.666666666666664</c:v>
                </c:pt>
                <c:pt idx="94">
                  <c:v>40.833333333333329</c:v>
                </c:pt>
                <c:pt idx="95">
                  <c:v>41</c:v>
                </c:pt>
                <c:pt idx="96">
                  <c:v>41.166666666666664</c:v>
                </c:pt>
                <c:pt idx="97">
                  <c:v>41.333333333333329</c:v>
                </c:pt>
                <c:pt idx="98">
                  <c:v>41.5</c:v>
                </c:pt>
                <c:pt idx="99">
                  <c:v>41.666666666666664</c:v>
                </c:pt>
                <c:pt idx="100">
                  <c:v>41.833333333333329</c:v>
                </c:pt>
                <c:pt idx="101">
                  <c:v>42</c:v>
                </c:pt>
                <c:pt idx="102">
                  <c:v>42.166666666666664</c:v>
                </c:pt>
                <c:pt idx="103">
                  <c:v>42.333333333333329</c:v>
                </c:pt>
                <c:pt idx="104">
                  <c:v>42.5</c:v>
                </c:pt>
                <c:pt idx="105">
                  <c:v>42.666666666666664</c:v>
                </c:pt>
                <c:pt idx="106">
                  <c:v>42.833333333333329</c:v>
                </c:pt>
                <c:pt idx="107">
                  <c:v>43</c:v>
                </c:pt>
                <c:pt idx="108">
                  <c:v>43.166666666666664</c:v>
                </c:pt>
                <c:pt idx="109">
                  <c:v>43.333333333333329</c:v>
                </c:pt>
                <c:pt idx="110">
                  <c:v>43.5</c:v>
                </c:pt>
                <c:pt idx="111">
                  <c:v>43.666666666666664</c:v>
                </c:pt>
                <c:pt idx="112">
                  <c:v>43.833333333333329</c:v>
                </c:pt>
                <c:pt idx="113">
                  <c:v>44</c:v>
                </c:pt>
                <c:pt idx="114">
                  <c:v>44.166666666666664</c:v>
                </c:pt>
                <c:pt idx="115">
                  <c:v>44.333333333333329</c:v>
                </c:pt>
                <c:pt idx="116">
                  <c:v>44.5</c:v>
                </c:pt>
                <c:pt idx="117">
                  <c:v>44.666666666666664</c:v>
                </c:pt>
                <c:pt idx="118">
                  <c:v>44.833333333333329</c:v>
                </c:pt>
                <c:pt idx="119">
                  <c:v>45</c:v>
                </c:pt>
                <c:pt idx="120">
                  <c:v>45.166666666666664</c:v>
                </c:pt>
                <c:pt idx="121">
                  <c:v>45.333333333333329</c:v>
                </c:pt>
                <c:pt idx="122">
                  <c:v>45.5</c:v>
                </c:pt>
                <c:pt idx="123">
                  <c:v>45.666666666666664</c:v>
                </c:pt>
                <c:pt idx="124">
                  <c:v>45.833333333333329</c:v>
                </c:pt>
                <c:pt idx="125">
                  <c:v>46</c:v>
                </c:pt>
                <c:pt idx="126">
                  <c:v>46.166666666666664</c:v>
                </c:pt>
                <c:pt idx="127">
                  <c:v>46.333333333333329</c:v>
                </c:pt>
                <c:pt idx="128">
                  <c:v>46.5</c:v>
                </c:pt>
                <c:pt idx="129">
                  <c:v>46.666666666666664</c:v>
                </c:pt>
                <c:pt idx="130">
                  <c:v>46.833333333333329</c:v>
                </c:pt>
                <c:pt idx="131">
                  <c:v>47</c:v>
                </c:pt>
                <c:pt idx="132">
                  <c:v>47.166666666666664</c:v>
                </c:pt>
                <c:pt idx="133">
                  <c:v>47.333333333333329</c:v>
                </c:pt>
                <c:pt idx="134">
                  <c:v>47.5</c:v>
                </c:pt>
                <c:pt idx="135">
                  <c:v>47.666666666666664</c:v>
                </c:pt>
                <c:pt idx="136">
                  <c:v>47.833333333333329</c:v>
                </c:pt>
                <c:pt idx="137">
                  <c:v>48</c:v>
                </c:pt>
                <c:pt idx="138">
                  <c:v>48.166666666666664</c:v>
                </c:pt>
                <c:pt idx="139">
                  <c:v>48.333333333333329</c:v>
                </c:pt>
                <c:pt idx="140">
                  <c:v>48.5</c:v>
                </c:pt>
                <c:pt idx="141">
                  <c:v>48.666666666666664</c:v>
                </c:pt>
                <c:pt idx="142">
                  <c:v>48.833333333333329</c:v>
                </c:pt>
                <c:pt idx="143">
                  <c:v>49</c:v>
                </c:pt>
                <c:pt idx="144">
                  <c:v>49.166666666666664</c:v>
                </c:pt>
                <c:pt idx="145">
                  <c:v>49.333333333333329</c:v>
                </c:pt>
                <c:pt idx="146">
                  <c:v>49.5</c:v>
                </c:pt>
                <c:pt idx="147">
                  <c:v>49.666666666666664</c:v>
                </c:pt>
                <c:pt idx="148">
                  <c:v>49.833333333333329</c:v>
                </c:pt>
                <c:pt idx="149">
                  <c:v>50</c:v>
                </c:pt>
                <c:pt idx="150">
                  <c:v>50.166666666666664</c:v>
                </c:pt>
                <c:pt idx="151">
                  <c:v>50.333333333333329</c:v>
                </c:pt>
                <c:pt idx="152">
                  <c:v>50.5</c:v>
                </c:pt>
                <c:pt idx="153">
                  <c:v>50.666666666666664</c:v>
                </c:pt>
                <c:pt idx="154">
                  <c:v>50.833333333333329</c:v>
                </c:pt>
                <c:pt idx="155">
                  <c:v>51</c:v>
                </c:pt>
                <c:pt idx="156">
                  <c:v>51.166666666666664</c:v>
                </c:pt>
                <c:pt idx="157">
                  <c:v>51.333333333333329</c:v>
                </c:pt>
                <c:pt idx="158">
                  <c:v>51.5</c:v>
                </c:pt>
                <c:pt idx="159">
                  <c:v>51.666666666666664</c:v>
                </c:pt>
                <c:pt idx="160">
                  <c:v>51.833333333333329</c:v>
                </c:pt>
                <c:pt idx="161">
                  <c:v>52</c:v>
                </c:pt>
                <c:pt idx="162">
                  <c:v>52.166666666666664</c:v>
                </c:pt>
                <c:pt idx="163">
                  <c:v>52.333333333333329</c:v>
                </c:pt>
                <c:pt idx="164">
                  <c:v>52.5</c:v>
                </c:pt>
                <c:pt idx="165">
                  <c:v>52.666666666666664</c:v>
                </c:pt>
                <c:pt idx="166">
                  <c:v>52.833333333333329</c:v>
                </c:pt>
                <c:pt idx="167">
                  <c:v>53</c:v>
                </c:pt>
                <c:pt idx="168">
                  <c:v>53.166666666666664</c:v>
                </c:pt>
                <c:pt idx="169">
                  <c:v>53.333333333333329</c:v>
                </c:pt>
                <c:pt idx="170">
                  <c:v>53.5</c:v>
                </c:pt>
                <c:pt idx="171">
                  <c:v>53.666666666666664</c:v>
                </c:pt>
                <c:pt idx="172">
                  <c:v>53.833333333333329</c:v>
                </c:pt>
                <c:pt idx="173">
                  <c:v>54</c:v>
                </c:pt>
                <c:pt idx="174">
                  <c:v>54.166666666666664</c:v>
                </c:pt>
                <c:pt idx="175">
                  <c:v>54.333333333333329</c:v>
                </c:pt>
                <c:pt idx="176">
                  <c:v>54.5</c:v>
                </c:pt>
                <c:pt idx="177">
                  <c:v>54.666666666666664</c:v>
                </c:pt>
                <c:pt idx="178">
                  <c:v>54.833333333333329</c:v>
                </c:pt>
                <c:pt idx="179">
                  <c:v>55</c:v>
                </c:pt>
                <c:pt idx="180">
                  <c:v>55.166666666666664</c:v>
                </c:pt>
                <c:pt idx="181">
                  <c:v>55.333333333333329</c:v>
                </c:pt>
                <c:pt idx="182">
                  <c:v>55.5</c:v>
                </c:pt>
                <c:pt idx="183">
                  <c:v>55.666666666666664</c:v>
                </c:pt>
                <c:pt idx="184">
                  <c:v>55.833333333333329</c:v>
                </c:pt>
                <c:pt idx="185">
                  <c:v>56</c:v>
                </c:pt>
                <c:pt idx="186">
                  <c:v>56.166666666666664</c:v>
                </c:pt>
                <c:pt idx="187">
                  <c:v>56.333333333333329</c:v>
                </c:pt>
                <c:pt idx="188">
                  <c:v>56.5</c:v>
                </c:pt>
                <c:pt idx="189">
                  <c:v>56.666666666666664</c:v>
                </c:pt>
                <c:pt idx="190">
                  <c:v>56.833333333333329</c:v>
                </c:pt>
                <c:pt idx="191">
                  <c:v>57</c:v>
                </c:pt>
                <c:pt idx="192">
                  <c:v>57.166666666666664</c:v>
                </c:pt>
                <c:pt idx="193">
                  <c:v>57.333333333333329</c:v>
                </c:pt>
                <c:pt idx="194">
                  <c:v>57.5</c:v>
                </c:pt>
                <c:pt idx="195">
                  <c:v>57.666666666666664</c:v>
                </c:pt>
                <c:pt idx="196">
                  <c:v>57.833333333333329</c:v>
                </c:pt>
                <c:pt idx="197">
                  <c:v>58</c:v>
                </c:pt>
                <c:pt idx="198">
                  <c:v>58.166666666666664</c:v>
                </c:pt>
                <c:pt idx="199">
                  <c:v>58.333333333333329</c:v>
                </c:pt>
                <c:pt idx="200">
                  <c:v>58.5</c:v>
                </c:pt>
                <c:pt idx="201">
                  <c:v>58.666666666666664</c:v>
                </c:pt>
                <c:pt idx="202">
                  <c:v>58.833333333333329</c:v>
                </c:pt>
                <c:pt idx="203">
                  <c:v>59</c:v>
                </c:pt>
                <c:pt idx="204">
                  <c:v>59.166666666666664</c:v>
                </c:pt>
                <c:pt idx="205">
                  <c:v>59.333333333333329</c:v>
                </c:pt>
                <c:pt idx="206">
                  <c:v>59.5</c:v>
                </c:pt>
                <c:pt idx="207">
                  <c:v>59.666666666666664</c:v>
                </c:pt>
                <c:pt idx="208">
                  <c:v>59.833333333333329</c:v>
                </c:pt>
                <c:pt idx="209">
                  <c:v>60</c:v>
                </c:pt>
                <c:pt idx="210">
                  <c:v>60.166666666666664</c:v>
                </c:pt>
                <c:pt idx="211">
                  <c:v>60.333333333333329</c:v>
                </c:pt>
                <c:pt idx="212">
                  <c:v>60.5</c:v>
                </c:pt>
                <c:pt idx="213">
                  <c:v>60.666666666666664</c:v>
                </c:pt>
                <c:pt idx="214">
                  <c:v>60.833333333333329</c:v>
                </c:pt>
                <c:pt idx="215">
                  <c:v>61</c:v>
                </c:pt>
                <c:pt idx="216">
                  <c:v>61.166666666666664</c:v>
                </c:pt>
                <c:pt idx="217">
                  <c:v>61.333333333333329</c:v>
                </c:pt>
                <c:pt idx="218">
                  <c:v>61.5</c:v>
                </c:pt>
                <c:pt idx="219">
                  <c:v>61.666666666666664</c:v>
                </c:pt>
                <c:pt idx="220">
                  <c:v>61.833333333333329</c:v>
                </c:pt>
                <c:pt idx="221">
                  <c:v>62</c:v>
                </c:pt>
                <c:pt idx="222">
                  <c:v>62.166666666666664</c:v>
                </c:pt>
                <c:pt idx="223">
                  <c:v>62.333333333333329</c:v>
                </c:pt>
                <c:pt idx="224">
                  <c:v>62.5</c:v>
                </c:pt>
                <c:pt idx="225">
                  <c:v>62.666666666666664</c:v>
                </c:pt>
                <c:pt idx="226">
                  <c:v>62.833333333333329</c:v>
                </c:pt>
                <c:pt idx="227">
                  <c:v>63</c:v>
                </c:pt>
                <c:pt idx="228">
                  <c:v>63.166666666666664</c:v>
                </c:pt>
                <c:pt idx="229">
                  <c:v>63.333333333333329</c:v>
                </c:pt>
                <c:pt idx="230">
                  <c:v>63.5</c:v>
                </c:pt>
                <c:pt idx="231">
                  <c:v>63.666666666666664</c:v>
                </c:pt>
                <c:pt idx="232">
                  <c:v>63.833333333333329</c:v>
                </c:pt>
                <c:pt idx="233">
                  <c:v>64</c:v>
                </c:pt>
                <c:pt idx="234">
                  <c:v>64.166666666666657</c:v>
                </c:pt>
                <c:pt idx="235">
                  <c:v>64.333333333333329</c:v>
                </c:pt>
                <c:pt idx="236">
                  <c:v>64.5</c:v>
                </c:pt>
                <c:pt idx="237">
                  <c:v>64.666666666666657</c:v>
                </c:pt>
                <c:pt idx="238">
                  <c:v>64.833333333333329</c:v>
                </c:pt>
                <c:pt idx="239">
                  <c:v>65</c:v>
                </c:pt>
                <c:pt idx="240">
                  <c:v>65.166666666666657</c:v>
                </c:pt>
                <c:pt idx="241">
                  <c:v>65.333333333333329</c:v>
                </c:pt>
                <c:pt idx="242">
                  <c:v>65.5</c:v>
                </c:pt>
                <c:pt idx="243">
                  <c:v>65.666666666666657</c:v>
                </c:pt>
                <c:pt idx="244">
                  <c:v>65.833333333333329</c:v>
                </c:pt>
                <c:pt idx="245">
                  <c:v>66</c:v>
                </c:pt>
                <c:pt idx="246">
                  <c:v>66.166666666666657</c:v>
                </c:pt>
                <c:pt idx="247">
                  <c:v>66.333333333333329</c:v>
                </c:pt>
                <c:pt idx="248">
                  <c:v>66.5</c:v>
                </c:pt>
                <c:pt idx="249">
                  <c:v>66.666666666666657</c:v>
                </c:pt>
                <c:pt idx="250">
                  <c:v>66.833333333333329</c:v>
                </c:pt>
                <c:pt idx="251">
                  <c:v>67</c:v>
                </c:pt>
                <c:pt idx="252">
                  <c:v>67.166666666666657</c:v>
                </c:pt>
                <c:pt idx="253">
                  <c:v>67.333333333333329</c:v>
                </c:pt>
                <c:pt idx="254">
                  <c:v>67.5</c:v>
                </c:pt>
                <c:pt idx="255">
                  <c:v>67.666666666666657</c:v>
                </c:pt>
                <c:pt idx="256">
                  <c:v>67.833333333333329</c:v>
                </c:pt>
                <c:pt idx="257">
                  <c:v>68</c:v>
                </c:pt>
                <c:pt idx="258">
                  <c:v>68.166666666666657</c:v>
                </c:pt>
                <c:pt idx="259">
                  <c:v>68.333333333333329</c:v>
                </c:pt>
                <c:pt idx="260">
                  <c:v>68.5</c:v>
                </c:pt>
                <c:pt idx="261">
                  <c:v>68.666666666666657</c:v>
                </c:pt>
                <c:pt idx="262">
                  <c:v>68.833333333333329</c:v>
                </c:pt>
                <c:pt idx="263">
                  <c:v>69</c:v>
                </c:pt>
                <c:pt idx="264">
                  <c:v>69.166666666666657</c:v>
                </c:pt>
                <c:pt idx="265">
                  <c:v>69.333333333333329</c:v>
                </c:pt>
                <c:pt idx="266">
                  <c:v>69.5</c:v>
                </c:pt>
                <c:pt idx="267">
                  <c:v>69.666666666666657</c:v>
                </c:pt>
                <c:pt idx="268">
                  <c:v>69.833333333333329</c:v>
                </c:pt>
                <c:pt idx="269">
                  <c:v>70</c:v>
                </c:pt>
                <c:pt idx="270">
                  <c:v>70.166666666666657</c:v>
                </c:pt>
                <c:pt idx="271">
                  <c:v>70.333333333333329</c:v>
                </c:pt>
                <c:pt idx="272">
                  <c:v>70.5</c:v>
                </c:pt>
                <c:pt idx="273">
                  <c:v>70.666666666666657</c:v>
                </c:pt>
                <c:pt idx="274">
                  <c:v>70.833333333333329</c:v>
                </c:pt>
                <c:pt idx="275">
                  <c:v>71</c:v>
                </c:pt>
                <c:pt idx="276">
                  <c:v>71.166666666666657</c:v>
                </c:pt>
                <c:pt idx="277">
                  <c:v>71.333333333333329</c:v>
                </c:pt>
                <c:pt idx="278">
                  <c:v>71.5</c:v>
                </c:pt>
                <c:pt idx="279">
                  <c:v>71.666666666666657</c:v>
                </c:pt>
                <c:pt idx="280">
                  <c:v>71.833333333333329</c:v>
                </c:pt>
                <c:pt idx="281">
                  <c:v>72</c:v>
                </c:pt>
                <c:pt idx="282">
                  <c:v>72.166666666666657</c:v>
                </c:pt>
                <c:pt idx="283">
                  <c:v>72.333333333333329</c:v>
                </c:pt>
                <c:pt idx="284">
                  <c:v>72.5</c:v>
                </c:pt>
                <c:pt idx="285">
                  <c:v>72.666666666666657</c:v>
                </c:pt>
                <c:pt idx="286">
                  <c:v>72.833333333333329</c:v>
                </c:pt>
                <c:pt idx="287">
                  <c:v>73</c:v>
                </c:pt>
                <c:pt idx="288">
                  <c:v>73.166666666666657</c:v>
                </c:pt>
                <c:pt idx="289">
                  <c:v>73.333333333333329</c:v>
                </c:pt>
                <c:pt idx="290">
                  <c:v>73.5</c:v>
                </c:pt>
                <c:pt idx="291">
                  <c:v>73.666666666666657</c:v>
                </c:pt>
                <c:pt idx="292">
                  <c:v>73.833333333333329</c:v>
                </c:pt>
                <c:pt idx="293">
                  <c:v>74</c:v>
                </c:pt>
                <c:pt idx="294">
                  <c:v>74.166666666666657</c:v>
                </c:pt>
                <c:pt idx="295">
                  <c:v>74.333333333333329</c:v>
                </c:pt>
                <c:pt idx="296">
                  <c:v>74.5</c:v>
                </c:pt>
                <c:pt idx="297">
                  <c:v>74.666666666666657</c:v>
                </c:pt>
                <c:pt idx="298">
                  <c:v>74.833333333333329</c:v>
                </c:pt>
                <c:pt idx="299">
                  <c:v>75</c:v>
                </c:pt>
                <c:pt idx="300">
                  <c:v>75.166666666666657</c:v>
                </c:pt>
                <c:pt idx="301">
                  <c:v>75.333333333333329</c:v>
                </c:pt>
                <c:pt idx="302">
                  <c:v>75.5</c:v>
                </c:pt>
                <c:pt idx="303">
                  <c:v>75.666666666666657</c:v>
                </c:pt>
                <c:pt idx="304">
                  <c:v>75.833333333333329</c:v>
                </c:pt>
                <c:pt idx="305">
                  <c:v>76</c:v>
                </c:pt>
                <c:pt idx="306">
                  <c:v>76.166666666666657</c:v>
                </c:pt>
                <c:pt idx="307">
                  <c:v>76.333333333333329</c:v>
                </c:pt>
                <c:pt idx="308">
                  <c:v>76.5</c:v>
                </c:pt>
                <c:pt idx="309">
                  <c:v>76.666666666666657</c:v>
                </c:pt>
                <c:pt idx="310">
                  <c:v>76.833333333333329</c:v>
                </c:pt>
                <c:pt idx="311">
                  <c:v>77</c:v>
                </c:pt>
                <c:pt idx="312">
                  <c:v>77.166666666666657</c:v>
                </c:pt>
                <c:pt idx="313">
                  <c:v>77.333333333333329</c:v>
                </c:pt>
                <c:pt idx="314">
                  <c:v>77.5</c:v>
                </c:pt>
                <c:pt idx="315">
                  <c:v>77.666666666666657</c:v>
                </c:pt>
                <c:pt idx="316">
                  <c:v>77.833333333333329</c:v>
                </c:pt>
                <c:pt idx="317">
                  <c:v>78</c:v>
                </c:pt>
                <c:pt idx="318">
                  <c:v>78.166666666666657</c:v>
                </c:pt>
                <c:pt idx="319">
                  <c:v>78.333333333333329</c:v>
                </c:pt>
                <c:pt idx="320">
                  <c:v>78.5</c:v>
                </c:pt>
                <c:pt idx="321">
                  <c:v>78.666666666666657</c:v>
                </c:pt>
                <c:pt idx="322">
                  <c:v>78.833333333333329</c:v>
                </c:pt>
                <c:pt idx="323">
                  <c:v>79</c:v>
                </c:pt>
                <c:pt idx="324">
                  <c:v>79.166666666666657</c:v>
                </c:pt>
                <c:pt idx="325">
                  <c:v>79.333333333333329</c:v>
                </c:pt>
                <c:pt idx="326">
                  <c:v>79.5</c:v>
                </c:pt>
                <c:pt idx="327">
                  <c:v>79.666666666666657</c:v>
                </c:pt>
                <c:pt idx="328">
                  <c:v>79.833333333333329</c:v>
                </c:pt>
                <c:pt idx="329">
                  <c:v>80</c:v>
                </c:pt>
                <c:pt idx="330">
                  <c:v>80.166666666666657</c:v>
                </c:pt>
                <c:pt idx="331">
                  <c:v>80.333333333333329</c:v>
                </c:pt>
                <c:pt idx="332">
                  <c:v>80.5</c:v>
                </c:pt>
                <c:pt idx="333">
                  <c:v>80.666666666666657</c:v>
                </c:pt>
                <c:pt idx="334">
                  <c:v>80.833333333333329</c:v>
                </c:pt>
                <c:pt idx="335">
                  <c:v>81</c:v>
                </c:pt>
                <c:pt idx="336">
                  <c:v>81.166666666666657</c:v>
                </c:pt>
                <c:pt idx="337">
                  <c:v>81.333333333333329</c:v>
                </c:pt>
                <c:pt idx="338">
                  <c:v>81.5</c:v>
                </c:pt>
                <c:pt idx="339">
                  <c:v>81.666666666666657</c:v>
                </c:pt>
                <c:pt idx="340">
                  <c:v>81.833333333333329</c:v>
                </c:pt>
                <c:pt idx="341">
                  <c:v>82</c:v>
                </c:pt>
                <c:pt idx="342">
                  <c:v>82.166666666666657</c:v>
                </c:pt>
                <c:pt idx="343">
                  <c:v>82.333333333333329</c:v>
                </c:pt>
                <c:pt idx="344">
                  <c:v>82.5</c:v>
                </c:pt>
                <c:pt idx="345">
                  <c:v>82.666666666666657</c:v>
                </c:pt>
                <c:pt idx="346">
                  <c:v>82.833333333333329</c:v>
                </c:pt>
                <c:pt idx="347">
                  <c:v>83</c:v>
                </c:pt>
                <c:pt idx="348">
                  <c:v>83.166666666666657</c:v>
                </c:pt>
                <c:pt idx="349">
                  <c:v>83.333333333333329</c:v>
                </c:pt>
                <c:pt idx="350">
                  <c:v>83.5</c:v>
                </c:pt>
                <c:pt idx="351">
                  <c:v>83.666666666666657</c:v>
                </c:pt>
                <c:pt idx="352">
                  <c:v>83.833333333333329</c:v>
                </c:pt>
                <c:pt idx="353">
                  <c:v>84</c:v>
                </c:pt>
                <c:pt idx="354">
                  <c:v>84.166666666666657</c:v>
                </c:pt>
                <c:pt idx="355">
                  <c:v>84.333333333333329</c:v>
                </c:pt>
                <c:pt idx="356">
                  <c:v>84.5</c:v>
                </c:pt>
                <c:pt idx="357">
                  <c:v>84.666666666666657</c:v>
                </c:pt>
                <c:pt idx="358">
                  <c:v>84.833333333333329</c:v>
                </c:pt>
                <c:pt idx="359">
                  <c:v>85</c:v>
                </c:pt>
                <c:pt idx="360">
                  <c:v>85.166666666666657</c:v>
                </c:pt>
                <c:pt idx="361">
                  <c:v>85.333333333333329</c:v>
                </c:pt>
                <c:pt idx="362">
                  <c:v>85.5</c:v>
                </c:pt>
                <c:pt idx="363">
                  <c:v>85.666666666666657</c:v>
                </c:pt>
                <c:pt idx="364">
                  <c:v>85.833333333333329</c:v>
                </c:pt>
                <c:pt idx="365">
                  <c:v>86</c:v>
                </c:pt>
                <c:pt idx="366">
                  <c:v>86.166666666666657</c:v>
                </c:pt>
                <c:pt idx="367">
                  <c:v>86.333333333333329</c:v>
                </c:pt>
                <c:pt idx="368">
                  <c:v>86.5</c:v>
                </c:pt>
                <c:pt idx="369">
                  <c:v>86.666666666666657</c:v>
                </c:pt>
                <c:pt idx="370">
                  <c:v>86.833333333333329</c:v>
                </c:pt>
                <c:pt idx="371">
                  <c:v>87</c:v>
                </c:pt>
                <c:pt idx="372">
                  <c:v>87.166666666666657</c:v>
                </c:pt>
                <c:pt idx="373">
                  <c:v>87.333333333333329</c:v>
                </c:pt>
                <c:pt idx="374">
                  <c:v>87.5</c:v>
                </c:pt>
                <c:pt idx="375">
                  <c:v>87.666666666666657</c:v>
                </c:pt>
                <c:pt idx="376">
                  <c:v>87.833333333333329</c:v>
                </c:pt>
                <c:pt idx="377">
                  <c:v>88</c:v>
                </c:pt>
                <c:pt idx="378">
                  <c:v>88.166666666666657</c:v>
                </c:pt>
                <c:pt idx="379">
                  <c:v>88.333333333333329</c:v>
                </c:pt>
                <c:pt idx="380">
                  <c:v>88.5</c:v>
                </c:pt>
                <c:pt idx="381">
                  <c:v>88.666666666666657</c:v>
                </c:pt>
                <c:pt idx="382">
                  <c:v>88.833333333333329</c:v>
                </c:pt>
                <c:pt idx="383">
                  <c:v>89</c:v>
                </c:pt>
                <c:pt idx="384">
                  <c:v>89.166666666666657</c:v>
                </c:pt>
                <c:pt idx="385">
                  <c:v>89.333333333333329</c:v>
                </c:pt>
                <c:pt idx="386">
                  <c:v>89.5</c:v>
                </c:pt>
                <c:pt idx="387">
                  <c:v>89.666666666666657</c:v>
                </c:pt>
                <c:pt idx="388">
                  <c:v>89.833333333333329</c:v>
                </c:pt>
                <c:pt idx="389">
                  <c:v>90</c:v>
                </c:pt>
                <c:pt idx="390">
                  <c:v>90.166666666666657</c:v>
                </c:pt>
                <c:pt idx="391">
                  <c:v>90.333333333333329</c:v>
                </c:pt>
                <c:pt idx="392">
                  <c:v>90.5</c:v>
                </c:pt>
                <c:pt idx="393">
                  <c:v>90.666666666666657</c:v>
                </c:pt>
                <c:pt idx="394">
                  <c:v>90.833333333333329</c:v>
                </c:pt>
                <c:pt idx="395">
                  <c:v>91</c:v>
                </c:pt>
                <c:pt idx="396">
                  <c:v>91.166666666666657</c:v>
                </c:pt>
                <c:pt idx="397">
                  <c:v>91.333333333333329</c:v>
                </c:pt>
                <c:pt idx="398">
                  <c:v>91.5</c:v>
                </c:pt>
                <c:pt idx="399">
                  <c:v>91.666666666666657</c:v>
                </c:pt>
                <c:pt idx="400">
                  <c:v>91.833333333333329</c:v>
                </c:pt>
                <c:pt idx="401">
                  <c:v>92</c:v>
                </c:pt>
                <c:pt idx="402">
                  <c:v>92.166666666666657</c:v>
                </c:pt>
                <c:pt idx="403">
                  <c:v>92.333333333333329</c:v>
                </c:pt>
                <c:pt idx="404">
                  <c:v>92.5</c:v>
                </c:pt>
                <c:pt idx="405">
                  <c:v>92.666666666666657</c:v>
                </c:pt>
                <c:pt idx="406">
                  <c:v>92.833333333333329</c:v>
                </c:pt>
                <c:pt idx="407">
                  <c:v>93</c:v>
                </c:pt>
                <c:pt idx="408">
                  <c:v>93.166666666666657</c:v>
                </c:pt>
                <c:pt idx="409">
                  <c:v>93.333333333333329</c:v>
                </c:pt>
                <c:pt idx="410">
                  <c:v>93.5</c:v>
                </c:pt>
                <c:pt idx="411">
                  <c:v>93.666666666666657</c:v>
                </c:pt>
                <c:pt idx="412">
                  <c:v>93.833333333333329</c:v>
                </c:pt>
                <c:pt idx="413">
                  <c:v>94</c:v>
                </c:pt>
                <c:pt idx="414">
                  <c:v>94.166666666666657</c:v>
                </c:pt>
                <c:pt idx="415">
                  <c:v>94.333333333333329</c:v>
                </c:pt>
                <c:pt idx="416">
                  <c:v>94.5</c:v>
                </c:pt>
                <c:pt idx="417">
                  <c:v>94.666666666666657</c:v>
                </c:pt>
                <c:pt idx="418">
                  <c:v>94.833333333333329</c:v>
                </c:pt>
                <c:pt idx="419">
                  <c:v>95</c:v>
                </c:pt>
                <c:pt idx="420">
                  <c:v>95.166666666666657</c:v>
                </c:pt>
                <c:pt idx="421">
                  <c:v>95.333333333333329</c:v>
                </c:pt>
                <c:pt idx="422">
                  <c:v>95.5</c:v>
                </c:pt>
                <c:pt idx="423">
                  <c:v>95.666666666666657</c:v>
                </c:pt>
                <c:pt idx="424">
                  <c:v>95.833333333333329</c:v>
                </c:pt>
                <c:pt idx="425">
                  <c:v>96</c:v>
                </c:pt>
                <c:pt idx="426">
                  <c:v>96.166666666666657</c:v>
                </c:pt>
                <c:pt idx="427">
                  <c:v>96.333333333333329</c:v>
                </c:pt>
                <c:pt idx="428">
                  <c:v>96.5</c:v>
                </c:pt>
                <c:pt idx="429">
                  <c:v>96.666666666666657</c:v>
                </c:pt>
                <c:pt idx="430">
                  <c:v>96.833333333333329</c:v>
                </c:pt>
                <c:pt idx="431">
                  <c:v>97</c:v>
                </c:pt>
                <c:pt idx="432">
                  <c:v>97.166666666666657</c:v>
                </c:pt>
                <c:pt idx="433">
                  <c:v>97.333333333333329</c:v>
                </c:pt>
                <c:pt idx="434">
                  <c:v>97.5</c:v>
                </c:pt>
                <c:pt idx="435">
                  <c:v>97.666666666666657</c:v>
                </c:pt>
                <c:pt idx="436">
                  <c:v>97.833333333333329</c:v>
                </c:pt>
                <c:pt idx="437">
                  <c:v>98</c:v>
                </c:pt>
                <c:pt idx="438">
                  <c:v>98.166666666666657</c:v>
                </c:pt>
                <c:pt idx="439">
                  <c:v>98.333333333333329</c:v>
                </c:pt>
                <c:pt idx="440">
                  <c:v>98.5</c:v>
                </c:pt>
                <c:pt idx="441">
                  <c:v>98.666666666666657</c:v>
                </c:pt>
                <c:pt idx="442">
                  <c:v>98.833333333333329</c:v>
                </c:pt>
                <c:pt idx="443">
                  <c:v>99</c:v>
                </c:pt>
                <c:pt idx="444">
                  <c:v>99.166666666666657</c:v>
                </c:pt>
                <c:pt idx="445">
                  <c:v>99.333333333333329</c:v>
                </c:pt>
                <c:pt idx="446">
                  <c:v>99.5</c:v>
                </c:pt>
                <c:pt idx="447">
                  <c:v>99.666666666666657</c:v>
                </c:pt>
                <c:pt idx="448">
                  <c:v>99.833333333333329</c:v>
                </c:pt>
                <c:pt idx="449">
                  <c:v>100</c:v>
                </c:pt>
                <c:pt idx="450">
                  <c:v>100.16666666666666</c:v>
                </c:pt>
                <c:pt idx="451">
                  <c:v>100.33333333333333</c:v>
                </c:pt>
                <c:pt idx="452">
                  <c:v>100.5</c:v>
                </c:pt>
                <c:pt idx="453">
                  <c:v>100.66666666666666</c:v>
                </c:pt>
                <c:pt idx="454">
                  <c:v>100.83333333333333</c:v>
                </c:pt>
                <c:pt idx="455">
                  <c:v>101</c:v>
                </c:pt>
                <c:pt idx="456">
                  <c:v>101.16666666666666</c:v>
                </c:pt>
                <c:pt idx="457">
                  <c:v>101.33333333333333</c:v>
                </c:pt>
                <c:pt idx="458">
                  <c:v>101.5</c:v>
                </c:pt>
                <c:pt idx="459">
                  <c:v>101.66666666666666</c:v>
                </c:pt>
                <c:pt idx="460">
                  <c:v>101.83333333333333</c:v>
                </c:pt>
                <c:pt idx="461">
                  <c:v>102</c:v>
                </c:pt>
                <c:pt idx="462">
                  <c:v>102.16666666666666</c:v>
                </c:pt>
                <c:pt idx="463">
                  <c:v>102.33333333333333</c:v>
                </c:pt>
                <c:pt idx="464">
                  <c:v>102.5</c:v>
                </c:pt>
                <c:pt idx="465">
                  <c:v>102.66666666666666</c:v>
                </c:pt>
                <c:pt idx="466">
                  <c:v>102.83333333333333</c:v>
                </c:pt>
                <c:pt idx="467">
                  <c:v>103</c:v>
                </c:pt>
                <c:pt idx="468">
                  <c:v>103.16666666666666</c:v>
                </c:pt>
                <c:pt idx="469">
                  <c:v>103.33333333333333</c:v>
                </c:pt>
                <c:pt idx="470">
                  <c:v>103.5</c:v>
                </c:pt>
                <c:pt idx="471">
                  <c:v>103.66666666666666</c:v>
                </c:pt>
                <c:pt idx="472">
                  <c:v>103.83333333333333</c:v>
                </c:pt>
                <c:pt idx="473">
                  <c:v>104</c:v>
                </c:pt>
                <c:pt idx="474">
                  <c:v>104.16666666666666</c:v>
                </c:pt>
                <c:pt idx="475">
                  <c:v>104.33333333333333</c:v>
                </c:pt>
                <c:pt idx="476">
                  <c:v>104.5</c:v>
                </c:pt>
                <c:pt idx="477">
                  <c:v>104.66666666666666</c:v>
                </c:pt>
                <c:pt idx="478">
                  <c:v>104.83333333333333</c:v>
                </c:pt>
                <c:pt idx="479">
                  <c:v>105</c:v>
                </c:pt>
                <c:pt idx="480">
                  <c:v>105.16666666666666</c:v>
                </c:pt>
                <c:pt idx="481">
                  <c:v>105.33333333333333</c:v>
                </c:pt>
                <c:pt idx="482">
                  <c:v>105.5</c:v>
                </c:pt>
                <c:pt idx="483">
                  <c:v>105.66666666666666</c:v>
                </c:pt>
                <c:pt idx="484">
                  <c:v>105.83333333333333</c:v>
                </c:pt>
                <c:pt idx="485">
                  <c:v>106</c:v>
                </c:pt>
                <c:pt idx="486">
                  <c:v>106.16666666666666</c:v>
                </c:pt>
                <c:pt idx="487">
                  <c:v>106.33333333333333</c:v>
                </c:pt>
                <c:pt idx="488">
                  <c:v>106.5</c:v>
                </c:pt>
                <c:pt idx="489">
                  <c:v>106.66666666666666</c:v>
                </c:pt>
                <c:pt idx="490">
                  <c:v>106.83333333333333</c:v>
                </c:pt>
                <c:pt idx="491">
                  <c:v>107</c:v>
                </c:pt>
                <c:pt idx="492">
                  <c:v>107.16666666666666</c:v>
                </c:pt>
                <c:pt idx="493">
                  <c:v>107.33333333333333</c:v>
                </c:pt>
                <c:pt idx="494">
                  <c:v>107.5</c:v>
                </c:pt>
                <c:pt idx="495">
                  <c:v>107.66666666666666</c:v>
                </c:pt>
                <c:pt idx="496">
                  <c:v>107.83333333333333</c:v>
                </c:pt>
                <c:pt idx="497">
                  <c:v>108</c:v>
                </c:pt>
                <c:pt idx="498">
                  <c:v>108.16666666666666</c:v>
                </c:pt>
                <c:pt idx="499">
                  <c:v>108.33333333333333</c:v>
                </c:pt>
                <c:pt idx="500">
                  <c:v>108.5</c:v>
                </c:pt>
                <c:pt idx="501">
                  <c:v>108.66666666666666</c:v>
                </c:pt>
                <c:pt idx="502">
                  <c:v>108.83333333333333</c:v>
                </c:pt>
                <c:pt idx="503">
                  <c:v>109</c:v>
                </c:pt>
                <c:pt idx="504">
                  <c:v>109.16666666666666</c:v>
                </c:pt>
                <c:pt idx="505">
                  <c:v>109.33333333333333</c:v>
                </c:pt>
                <c:pt idx="506">
                  <c:v>109.5</c:v>
                </c:pt>
                <c:pt idx="507">
                  <c:v>109.66666666666666</c:v>
                </c:pt>
                <c:pt idx="508">
                  <c:v>109.83333333333333</c:v>
                </c:pt>
                <c:pt idx="509">
                  <c:v>110</c:v>
                </c:pt>
                <c:pt idx="510">
                  <c:v>110.16666666666666</c:v>
                </c:pt>
                <c:pt idx="511">
                  <c:v>110.33333333333333</c:v>
                </c:pt>
                <c:pt idx="512">
                  <c:v>110.5</c:v>
                </c:pt>
                <c:pt idx="513">
                  <c:v>110.66666666666666</c:v>
                </c:pt>
                <c:pt idx="514">
                  <c:v>110.83333333333333</c:v>
                </c:pt>
                <c:pt idx="515">
                  <c:v>111</c:v>
                </c:pt>
                <c:pt idx="516">
                  <c:v>111.16666666666666</c:v>
                </c:pt>
                <c:pt idx="517">
                  <c:v>111.33333333333333</c:v>
                </c:pt>
                <c:pt idx="518">
                  <c:v>111.5</c:v>
                </c:pt>
                <c:pt idx="519">
                  <c:v>111.66666666666666</c:v>
                </c:pt>
                <c:pt idx="520">
                  <c:v>111.83333333333333</c:v>
                </c:pt>
                <c:pt idx="521">
                  <c:v>112</c:v>
                </c:pt>
                <c:pt idx="522">
                  <c:v>112.16666666666666</c:v>
                </c:pt>
                <c:pt idx="523">
                  <c:v>112.33333333333333</c:v>
                </c:pt>
                <c:pt idx="524">
                  <c:v>112.5</c:v>
                </c:pt>
                <c:pt idx="525">
                  <c:v>112.66666666666666</c:v>
                </c:pt>
                <c:pt idx="526">
                  <c:v>112.83333333333333</c:v>
                </c:pt>
                <c:pt idx="527">
                  <c:v>113</c:v>
                </c:pt>
                <c:pt idx="528">
                  <c:v>113.16666666666666</c:v>
                </c:pt>
                <c:pt idx="529">
                  <c:v>113.33333333333333</c:v>
                </c:pt>
                <c:pt idx="530">
                  <c:v>113.5</c:v>
                </c:pt>
                <c:pt idx="531">
                  <c:v>113.66666666666666</c:v>
                </c:pt>
                <c:pt idx="532">
                  <c:v>113.83333333333333</c:v>
                </c:pt>
                <c:pt idx="533">
                  <c:v>114</c:v>
                </c:pt>
                <c:pt idx="534">
                  <c:v>114.16666666666666</c:v>
                </c:pt>
                <c:pt idx="535">
                  <c:v>114.33333333333333</c:v>
                </c:pt>
                <c:pt idx="536">
                  <c:v>114.5</c:v>
                </c:pt>
                <c:pt idx="537">
                  <c:v>114.66666666666666</c:v>
                </c:pt>
                <c:pt idx="538">
                  <c:v>114.83333333333333</c:v>
                </c:pt>
                <c:pt idx="539">
                  <c:v>115</c:v>
                </c:pt>
                <c:pt idx="540">
                  <c:v>115.16666666666666</c:v>
                </c:pt>
                <c:pt idx="541">
                  <c:v>115.33333333333333</c:v>
                </c:pt>
                <c:pt idx="542">
                  <c:v>115.5</c:v>
                </c:pt>
                <c:pt idx="543">
                  <c:v>115.66666666666666</c:v>
                </c:pt>
                <c:pt idx="544">
                  <c:v>115.83333333333333</c:v>
                </c:pt>
                <c:pt idx="545">
                  <c:v>116</c:v>
                </c:pt>
                <c:pt idx="546">
                  <c:v>116.16666666666666</c:v>
                </c:pt>
                <c:pt idx="547">
                  <c:v>116.33333333333333</c:v>
                </c:pt>
                <c:pt idx="548">
                  <c:v>116.5</c:v>
                </c:pt>
                <c:pt idx="549">
                  <c:v>116.66666666666666</c:v>
                </c:pt>
                <c:pt idx="550">
                  <c:v>116.83333333333333</c:v>
                </c:pt>
                <c:pt idx="551">
                  <c:v>117</c:v>
                </c:pt>
                <c:pt idx="552">
                  <c:v>117.16666666666666</c:v>
                </c:pt>
                <c:pt idx="553">
                  <c:v>117.33333333333333</c:v>
                </c:pt>
                <c:pt idx="554">
                  <c:v>117.5</c:v>
                </c:pt>
                <c:pt idx="555">
                  <c:v>117.66666666666666</c:v>
                </c:pt>
                <c:pt idx="556">
                  <c:v>117.83333333333333</c:v>
                </c:pt>
                <c:pt idx="557">
                  <c:v>118</c:v>
                </c:pt>
                <c:pt idx="558">
                  <c:v>118.16666666666666</c:v>
                </c:pt>
                <c:pt idx="559">
                  <c:v>118.33333333333333</c:v>
                </c:pt>
                <c:pt idx="560">
                  <c:v>118.5</c:v>
                </c:pt>
                <c:pt idx="561">
                  <c:v>118.66666666666666</c:v>
                </c:pt>
                <c:pt idx="562">
                  <c:v>118.83333333333333</c:v>
                </c:pt>
                <c:pt idx="563">
                  <c:v>119</c:v>
                </c:pt>
                <c:pt idx="564">
                  <c:v>119.16666666666666</c:v>
                </c:pt>
                <c:pt idx="565">
                  <c:v>119.33333333333333</c:v>
                </c:pt>
                <c:pt idx="566">
                  <c:v>119.5</c:v>
                </c:pt>
                <c:pt idx="567">
                  <c:v>119.66666666666666</c:v>
                </c:pt>
                <c:pt idx="568">
                  <c:v>119.83333333333333</c:v>
                </c:pt>
                <c:pt idx="569">
                  <c:v>120</c:v>
                </c:pt>
                <c:pt idx="570">
                  <c:v>120.16666666666666</c:v>
                </c:pt>
                <c:pt idx="571">
                  <c:v>120.33333333333333</c:v>
                </c:pt>
                <c:pt idx="572">
                  <c:v>120.5</c:v>
                </c:pt>
                <c:pt idx="573">
                  <c:v>120.66666666666666</c:v>
                </c:pt>
                <c:pt idx="574">
                  <c:v>120.83333333333333</c:v>
                </c:pt>
                <c:pt idx="575">
                  <c:v>121</c:v>
                </c:pt>
                <c:pt idx="576">
                  <c:v>121.16666666666666</c:v>
                </c:pt>
                <c:pt idx="577">
                  <c:v>121.33333333333333</c:v>
                </c:pt>
                <c:pt idx="578">
                  <c:v>121.5</c:v>
                </c:pt>
                <c:pt idx="579">
                  <c:v>121.66666666666666</c:v>
                </c:pt>
                <c:pt idx="580">
                  <c:v>121.83333333333333</c:v>
                </c:pt>
                <c:pt idx="581">
                  <c:v>122</c:v>
                </c:pt>
                <c:pt idx="582">
                  <c:v>122.16666666666666</c:v>
                </c:pt>
                <c:pt idx="583">
                  <c:v>122.33333333333333</c:v>
                </c:pt>
                <c:pt idx="584">
                  <c:v>122.5</c:v>
                </c:pt>
                <c:pt idx="585">
                  <c:v>122.66666666666666</c:v>
                </c:pt>
                <c:pt idx="586">
                  <c:v>122.83333333333333</c:v>
                </c:pt>
                <c:pt idx="587">
                  <c:v>123</c:v>
                </c:pt>
                <c:pt idx="588">
                  <c:v>123.16666666666666</c:v>
                </c:pt>
                <c:pt idx="589">
                  <c:v>123.33333333333333</c:v>
                </c:pt>
                <c:pt idx="590">
                  <c:v>123.5</c:v>
                </c:pt>
                <c:pt idx="591">
                  <c:v>123.66666666666666</c:v>
                </c:pt>
                <c:pt idx="592">
                  <c:v>123.83333333333333</c:v>
                </c:pt>
                <c:pt idx="593">
                  <c:v>124</c:v>
                </c:pt>
                <c:pt idx="594">
                  <c:v>124.16666666666666</c:v>
                </c:pt>
                <c:pt idx="595">
                  <c:v>124.33333333333333</c:v>
                </c:pt>
                <c:pt idx="596">
                  <c:v>124.5</c:v>
                </c:pt>
                <c:pt idx="597">
                  <c:v>124.66666666666666</c:v>
                </c:pt>
                <c:pt idx="598">
                  <c:v>124.83333333333333</c:v>
                </c:pt>
                <c:pt idx="599">
                  <c:v>125</c:v>
                </c:pt>
                <c:pt idx="600">
                  <c:v>125.16666666666666</c:v>
                </c:pt>
                <c:pt idx="601">
                  <c:v>125.33333333333333</c:v>
                </c:pt>
                <c:pt idx="602">
                  <c:v>125.5</c:v>
                </c:pt>
                <c:pt idx="603">
                  <c:v>125.66666666666666</c:v>
                </c:pt>
                <c:pt idx="604">
                  <c:v>125.83333333333333</c:v>
                </c:pt>
                <c:pt idx="605">
                  <c:v>126</c:v>
                </c:pt>
                <c:pt idx="606">
                  <c:v>126.16666666666666</c:v>
                </c:pt>
                <c:pt idx="607">
                  <c:v>126.33333333333333</c:v>
                </c:pt>
                <c:pt idx="608">
                  <c:v>126.5</c:v>
                </c:pt>
                <c:pt idx="609">
                  <c:v>126.66666666666666</c:v>
                </c:pt>
                <c:pt idx="610">
                  <c:v>126.83333333333333</c:v>
                </c:pt>
                <c:pt idx="611">
                  <c:v>127</c:v>
                </c:pt>
                <c:pt idx="612">
                  <c:v>127.16666666666666</c:v>
                </c:pt>
                <c:pt idx="613">
                  <c:v>127.33333333333333</c:v>
                </c:pt>
                <c:pt idx="614">
                  <c:v>127.5</c:v>
                </c:pt>
                <c:pt idx="615">
                  <c:v>127.66666666666666</c:v>
                </c:pt>
                <c:pt idx="616">
                  <c:v>127.83333333333333</c:v>
                </c:pt>
                <c:pt idx="617">
                  <c:v>128</c:v>
                </c:pt>
                <c:pt idx="618">
                  <c:v>128.16666666666666</c:v>
                </c:pt>
                <c:pt idx="619">
                  <c:v>128.33333333333331</c:v>
                </c:pt>
                <c:pt idx="620">
                  <c:v>128.5</c:v>
                </c:pt>
                <c:pt idx="621">
                  <c:v>128.66666666666666</c:v>
                </c:pt>
                <c:pt idx="622">
                  <c:v>128.83333333333331</c:v>
                </c:pt>
                <c:pt idx="623">
                  <c:v>129</c:v>
                </c:pt>
                <c:pt idx="624">
                  <c:v>129.16666666666666</c:v>
                </c:pt>
                <c:pt idx="625">
                  <c:v>129.33333333333331</c:v>
                </c:pt>
                <c:pt idx="626">
                  <c:v>129.5</c:v>
                </c:pt>
                <c:pt idx="627">
                  <c:v>129.66666666666666</c:v>
                </c:pt>
                <c:pt idx="628">
                  <c:v>129.83333333333331</c:v>
                </c:pt>
                <c:pt idx="629">
                  <c:v>130</c:v>
                </c:pt>
                <c:pt idx="630">
                  <c:v>130.16666666666666</c:v>
                </c:pt>
                <c:pt idx="631">
                  <c:v>130.33333333333331</c:v>
                </c:pt>
                <c:pt idx="632">
                  <c:v>130.5</c:v>
                </c:pt>
                <c:pt idx="633">
                  <c:v>130.66666666666666</c:v>
                </c:pt>
                <c:pt idx="634">
                  <c:v>130.83333333333331</c:v>
                </c:pt>
                <c:pt idx="635">
                  <c:v>131</c:v>
                </c:pt>
                <c:pt idx="636">
                  <c:v>131.16666666666666</c:v>
                </c:pt>
                <c:pt idx="637">
                  <c:v>131.33333333333331</c:v>
                </c:pt>
                <c:pt idx="638">
                  <c:v>131.5</c:v>
                </c:pt>
                <c:pt idx="639">
                  <c:v>131.66666666666666</c:v>
                </c:pt>
                <c:pt idx="640">
                  <c:v>131.83333333333331</c:v>
                </c:pt>
                <c:pt idx="641">
                  <c:v>132</c:v>
                </c:pt>
                <c:pt idx="642">
                  <c:v>132.16666666666666</c:v>
                </c:pt>
                <c:pt idx="643">
                  <c:v>132.33333333333331</c:v>
                </c:pt>
                <c:pt idx="644">
                  <c:v>132.5</c:v>
                </c:pt>
                <c:pt idx="645">
                  <c:v>132.66666666666666</c:v>
                </c:pt>
                <c:pt idx="646">
                  <c:v>132.83333333333331</c:v>
                </c:pt>
                <c:pt idx="647">
                  <c:v>133</c:v>
                </c:pt>
                <c:pt idx="648">
                  <c:v>133.16666666666666</c:v>
                </c:pt>
                <c:pt idx="649">
                  <c:v>133.33333333333331</c:v>
                </c:pt>
                <c:pt idx="650">
                  <c:v>133.5</c:v>
                </c:pt>
                <c:pt idx="651">
                  <c:v>133.66666666666666</c:v>
                </c:pt>
                <c:pt idx="652">
                  <c:v>133.83333333333331</c:v>
                </c:pt>
                <c:pt idx="653">
                  <c:v>134</c:v>
                </c:pt>
                <c:pt idx="654">
                  <c:v>134.16666666666666</c:v>
                </c:pt>
                <c:pt idx="655">
                  <c:v>134.33333333333331</c:v>
                </c:pt>
                <c:pt idx="656">
                  <c:v>134.5</c:v>
                </c:pt>
                <c:pt idx="657">
                  <c:v>134.66666666666666</c:v>
                </c:pt>
                <c:pt idx="658">
                  <c:v>134.83333333333331</c:v>
                </c:pt>
                <c:pt idx="659">
                  <c:v>135</c:v>
                </c:pt>
                <c:pt idx="660">
                  <c:v>135.16666666666666</c:v>
                </c:pt>
                <c:pt idx="661">
                  <c:v>135.33333333333331</c:v>
                </c:pt>
                <c:pt idx="662">
                  <c:v>135.5</c:v>
                </c:pt>
                <c:pt idx="663">
                  <c:v>135.66666666666666</c:v>
                </c:pt>
                <c:pt idx="664">
                  <c:v>135.83333333333331</c:v>
                </c:pt>
                <c:pt idx="665">
                  <c:v>136</c:v>
                </c:pt>
                <c:pt idx="666">
                  <c:v>136.16666666666666</c:v>
                </c:pt>
                <c:pt idx="667">
                  <c:v>136.33333333333331</c:v>
                </c:pt>
                <c:pt idx="668">
                  <c:v>136.5</c:v>
                </c:pt>
                <c:pt idx="669">
                  <c:v>136.66666666666666</c:v>
                </c:pt>
                <c:pt idx="670">
                  <c:v>136.83333333333331</c:v>
                </c:pt>
                <c:pt idx="671">
                  <c:v>137</c:v>
                </c:pt>
                <c:pt idx="672">
                  <c:v>137.16666666666666</c:v>
                </c:pt>
                <c:pt idx="673">
                  <c:v>137.33333333333331</c:v>
                </c:pt>
                <c:pt idx="674">
                  <c:v>137.5</c:v>
                </c:pt>
                <c:pt idx="675">
                  <c:v>137.66666666666666</c:v>
                </c:pt>
                <c:pt idx="676">
                  <c:v>137.83333333333331</c:v>
                </c:pt>
                <c:pt idx="677">
                  <c:v>138</c:v>
                </c:pt>
                <c:pt idx="678">
                  <c:v>138.16666666666666</c:v>
                </c:pt>
                <c:pt idx="679">
                  <c:v>138.33333333333331</c:v>
                </c:pt>
                <c:pt idx="680">
                  <c:v>138.5</c:v>
                </c:pt>
                <c:pt idx="681">
                  <c:v>138.66666666666666</c:v>
                </c:pt>
                <c:pt idx="682">
                  <c:v>138.83333333333331</c:v>
                </c:pt>
                <c:pt idx="683">
                  <c:v>139</c:v>
                </c:pt>
                <c:pt idx="684">
                  <c:v>139.16666666666666</c:v>
                </c:pt>
                <c:pt idx="685">
                  <c:v>139.33333333333331</c:v>
                </c:pt>
                <c:pt idx="686">
                  <c:v>139.5</c:v>
                </c:pt>
                <c:pt idx="687">
                  <c:v>139.66666666666666</c:v>
                </c:pt>
                <c:pt idx="688">
                  <c:v>139.83333333333331</c:v>
                </c:pt>
                <c:pt idx="689">
                  <c:v>140</c:v>
                </c:pt>
                <c:pt idx="690">
                  <c:v>140.16666666666666</c:v>
                </c:pt>
                <c:pt idx="691">
                  <c:v>140.33333333333331</c:v>
                </c:pt>
                <c:pt idx="692">
                  <c:v>140.5</c:v>
                </c:pt>
                <c:pt idx="693">
                  <c:v>140.66666666666666</c:v>
                </c:pt>
                <c:pt idx="694">
                  <c:v>140.83333333333331</c:v>
                </c:pt>
                <c:pt idx="695">
                  <c:v>141</c:v>
                </c:pt>
                <c:pt idx="696">
                  <c:v>141.16666666666666</c:v>
                </c:pt>
                <c:pt idx="697">
                  <c:v>141.33333333333331</c:v>
                </c:pt>
                <c:pt idx="698">
                  <c:v>141.5</c:v>
                </c:pt>
                <c:pt idx="699">
                  <c:v>141.66666666666666</c:v>
                </c:pt>
                <c:pt idx="700">
                  <c:v>141.83333333333331</c:v>
                </c:pt>
                <c:pt idx="701">
                  <c:v>142</c:v>
                </c:pt>
                <c:pt idx="702">
                  <c:v>142.16666666666666</c:v>
                </c:pt>
                <c:pt idx="703">
                  <c:v>142.33333333333331</c:v>
                </c:pt>
                <c:pt idx="704">
                  <c:v>142.5</c:v>
                </c:pt>
                <c:pt idx="705">
                  <c:v>142.66666666666666</c:v>
                </c:pt>
                <c:pt idx="706">
                  <c:v>142.83333333333331</c:v>
                </c:pt>
                <c:pt idx="707">
                  <c:v>143</c:v>
                </c:pt>
                <c:pt idx="708">
                  <c:v>143.16666666666666</c:v>
                </c:pt>
                <c:pt idx="709">
                  <c:v>143.33333333333331</c:v>
                </c:pt>
                <c:pt idx="710">
                  <c:v>143.5</c:v>
                </c:pt>
                <c:pt idx="711">
                  <c:v>143.66666666666666</c:v>
                </c:pt>
                <c:pt idx="712">
                  <c:v>143.83333333333331</c:v>
                </c:pt>
                <c:pt idx="713">
                  <c:v>144</c:v>
                </c:pt>
                <c:pt idx="714">
                  <c:v>144.16666666666666</c:v>
                </c:pt>
                <c:pt idx="715">
                  <c:v>144.33333333333331</c:v>
                </c:pt>
                <c:pt idx="716">
                  <c:v>144.5</c:v>
                </c:pt>
                <c:pt idx="717">
                  <c:v>144.66666666666666</c:v>
                </c:pt>
                <c:pt idx="718">
                  <c:v>144.83333333333331</c:v>
                </c:pt>
                <c:pt idx="719">
                  <c:v>145</c:v>
                </c:pt>
                <c:pt idx="720">
                  <c:v>145.16666666666666</c:v>
                </c:pt>
                <c:pt idx="721">
                  <c:v>145.33333333333331</c:v>
                </c:pt>
                <c:pt idx="722">
                  <c:v>145.5</c:v>
                </c:pt>
                <c:pt idx="723">
                  <c:v>145.66666666666666</c:v>
                </c:pt>
                <c:pt idx="724">
                  <c:v>145.83333333333331</c:v>
                </c:pt>
                <c:pt idx="725">
                  <c:v>146</c:v>
                </c:pt>
                <c:pt idx="726">
                  <c:v>146.16666666666666</c:v>
                </c:pt>
                <c:pt idx="727">
                  <c:v>146.33333333333331</c:v>
                </c:pt>
                <c:pt idx="728">
                  <c:v>146.5</c:v>
                </c:pt>
                <c:pt idx="729">
                  <c:v>146.66666666666666</c:v>
                </c:pt>
                <c:pt idx="730">
                  <c:v>146.83333333333331</c:v>
                </c:pt>
                <c:pt idx="731">
                  <c:v>147</c:v>
                </c:pt>
                <c:pt idx="732">
                  <c:v>147.16666666666666</c:v>
                </c:pt>
                <c:pt idx="733">
                  <c:v>147.33333333333331</c:v>
                </c:pt>
                <c:pt idx="734">
                  <c:v>147.5</c:v>
                </c:pt>
                <c:pt idx="735">
                  <c:v>147.66666666666666</c:v>
                </c:pt>
                <c:pt idx="736">
                  <c:v>147.83333333333331</c:v>
                </c:pt>
                <c:pt idx="737">
                  <c:v>148</c:v>
                </c:pt>
                <c:pt idx="738">
                  <c:v>148.16666666666666</c:v>
                </c:pt>
                <c:pt idx="739">
                  <c:v>148.33333333333331</c:v>
                </c:pt>
                <c:pt idx="740">
                  <c:v>148.5</c:v>
                </c:pt>
                <c:pt idx="741">
                  <c:v>148.66666666666666</c:v>
                </c:pt>
                <c:pt idx="742">
                  <c:v>148.83333333333331</c:v>
                </c:pt>
                <c:pt idx="743">
                  <c:v>149</c:v>
                </c:pt>
                <c:pt idx="744">
                  <c:v>149.16666666666666</c:v>
                </c:pt>
                <c:pt idx="745">
                  <c:v>149.33333333333331</c:v>
                </c:pt>
                <c:pt idx="746">
                  <c:v>149.5</c:v>
                </c:pt>
                <c:pt idx="747">
                  <c:v>149.66666666666666</c:v>
                </c:pt>
                <c:pt idx="748">
                  <c:v>149.83333333333331</c:v>
                </c:pt>
                <c:pt idx="749">
                  <c:v>150</c:v>
                </c:pt>
                <c:pt idx="750">
                  <c:v>150.16666666666666</c:v>
                </c:pt>
                <c:pt idx="751">
                  <c:v>150.33333333333331</c:v>
                </c:pt>
                <c:pt idx="752">
                  <c:v>150.5</c:v>
                </c:pt>
                <c:pt idx="753">
                  <c:v>150.66666666666666</c:v>
                </c:pt>
                <c:pt idx="754">
                  <c:v>150.83333333333331</c:v>
                </c:pt>
                <c:pt idx="755">
                  <c:v>151</c:v>
                </c:pt>
                <c:pt idx="756">
                  <c:v>151.16666666666666</c:v>
                </c:pt>
                <c:pt idx="757">
                  <c:v>151.33333333333331</c:v>
                </c:pt>
                <c:pt idx="758">
                  <c:v>151.5</c:v>
                </c:pt>
                <c:pt idx="759">
                  <c:v>151.66666666666666</c:v>
                </c:pt>
                <c:pt idx="760">
                  <c:v>151.83333333333331</c:v>
                </c:pt>
                <c:pt idx="761">
                  <c:v>152</c:v>
                </c:pt>
                <c:pt idx="762">
                  <c:v>152.16666666666666</c:v>
                </c:pt>
                <c:pt idx="763">
                  <c:v>152.33333333333331</c:v>
                </c:pt>
                <c:pt idx="764">
                  <c:v>152.5</c:v>
                </c:pt>
                <c:pt idx="765">
                  <c:v>152.66666666666666</c:v>
                </c:pt>
                <c:pt idx="766">
                  <c:v>152.83333333333331</c:v>
                </c:pt>
                <c:pt idx="767">
                  <c:v>153</c:v>
                </c:pt>
                <c:pt idx="768">
                  <c:v>153.16666666666666</c:v>
                </c:pt>
                <c:pt idx="769">
                  <c:v>153.33333333333331</c:v>
                </c:pt>
                <c:pt idx="770">
                  <c:v>153.5</c:v>
                </c:pt>
                <c:pt idx="771">
                  <c:v>153.66666666666666</c:v>
                </c:pt>
                <c:pt idx="772">
                  <c:v>153.83333333333331</c:v>
                </c:pt>
                <c:pt idx="773">
                  <c:v>154</c:v>
                </c:pt>
                <c:pt idx="774">
                  <c:v>154.16666666666666</c:v>
                </c:pt>
                <c:pt idx="775">
                  <c:v>154.33333333333331</c:v>
                </c:pt>
                <c:pt idx="776">
                  <c:v>154.5</c:v>
                </c:pt>
                <c:pt idx="777">
                  <c:v>154.66666666666666</c:v>
                </c:pt>
                <c:pt idx="778">
                  <c:v>154.83333333333331</c:v>
                </c:pt>
                <c:pt idx="779">
                  <c:v>155</c:v>
                </c:pt>
                <c:pt idx="780">
                  <c:v>155.16666666666666</c:v>
                </c:pt>
                <c:pt idx="781">
                  <c:v>155.33333333333331</c:v>
                </c:pt>
                <c:pt idx="782">
                  <c:v>155.5</c:v>
                </c:pt>
                <c:pt idx="783">
                  <c:v>155.66666666666666</c:v>
                </c:pt>
                <c:pt idx="784">
                  <c:v>155.83333333333331</c:v>
                </c:pt>
                <c:pt idx="785">
                  <c:v>156</c:v>
                </c:pt>
                <c:pt idx="786">
                  <c:v>156.16666666666666</c:v>
                </c:pt>
                <c:pt idx="787">
                  <c:v>156.33333333333331</c:v>
                </c:pt>
                <c:pt idx="788">
                  <c:v>156.5</c:v>
                </c:pt>
                <c:pt idx="789">
                  <c:v>156.66666666666666</c:v>
                </c:pt>
                <c:pt idx="790">
                  <c:v>156.83333333333331</c:v>
                </c:pt>
                <c:pt idx="791">
                  <c:v>157</c:v>
                </c:pt>
                <c:pt idx="792">
                  <c:v>157.16666666666666</c:v>
                </c:pt>
                <c:pt idx="793">
                  <c:v>157.33333333333331</c:v>
                </c:pt>
                <c:pt idx="794">
                  <c:v>157.5</c:v>
                </c:pt>
                <c:pt idx="795">
                  <c:v>157.66666666666666</c:v>
                </c:pt>
                <c:pt idx="796">
                  <c:v>157.83333333333331</c:v>
                </c:pt>
                <c:pt idx="797">
                  <c:v>158</c:v>
                </c:pt>
                <c:pt idx="798">
                  <c:v>158.16666666666666</c:v>
                </c:pt>
                <c:pt idx="799">
                  <c:v>158.33333333333331</c:v>
                </c:pt>
                <c:pt idx="800">
                  <c:v>158.5</c:v>
                </c:pt>
                <c:pt idx="801">
                  <c:v>158.66666666666666</c:v>
                </c:pt>
                <c:pt idx="802">
                  <c:v>158.83333333333331</c:v>
                </c:pt>
                <c:pt idx="803">
                  <c:v>159</c:v>
                </c:pt>
                <c:pt idx="804">
                  <c:v>159.16666666666666</c:v>
                </c:pt>
                <c:pt idx="805">
                  <c:v>159.33333333333331</c:v>
                </c:pt>
                <c:pt idx="806">
                  <c:v>159.5</c:v>
                </c:pt>
                <c:pt idx="807">
                  <c:v>159.66666666666666</c:v>
                </c:pt>
                <c:pt idx="808">
                  <c:v>159.83333333333331</c:v>
                </c:pt>
                <c:pt idx="809">
                  <c:v>160</c:v>
                </c:pt>
                <c:pt idx="810">
                  <c:v>160.16666666666666</c:v>
                </c:pt>
                <c:pt idx="811">
                  <c:v>160.33333333333331</c:v>
                </c:pt>
                <c:pt idx="812">
                  <c:v>160.5</c:v>
                </c:pt>
                <c:pt idx="813">
                  <c:v>160.66666666666666</c:v>
                </c:pt>
                <c:pt idx="814">
                  <c:v>160.83333333333331</c:v>
                </c:pt>
                <c:pt idx="815">
                  <c:v>161</c:v>
                </c:pt>
                <c:pt idx="816">
                  <c:v>161.16666666666666</c:v>
                </c:pt>
                <c:pt idx="817">
                  <c:v>161.33333333333331</c:v>
                </c:pt>
                <c:pt idx="818">
                  <c:v>161.5</c:v>
                </c:pt>
                <c:pt idx="819">
                  <c:v>161.66666666666666</c:v>
                </c:pt>
                <c:pt idx="820">
                  <c:v>161.83333333333331</c:v>
                </c:pt>
                <c:pt idx="821">
                  <c:v>162</c:v>
                </c:pt>
                <c:pt idx="822">
                  <c:v>162.16666666666666</c:v>
                </c:pt>
                <c:pt idx="823">
                  <c:v>162.33333333333331</c:v>
                </c:pt>
                <c:pt idx="824">
                  <c:v>162.5</c:v>
                </c:pt>
                <c:pt idx="825">
                  <c:v>162.66666666666666</c:v>
                </c:pt>
                <c:pt idx="826">
                  <c:v>162.83333333333331</c:v>
                </c:pt>
                <c:pt idx="827">
                  <c:v>163</c:v>
                </c:pt>
                <c:pt idx="828">
                  <c:v>163.16666666666666</c:v>
                </c:pt>
                <c:pt idx="829">
                  <c:v>163.33333333333331</c:v>
                </c:pt>
                <c:pt idx="830">
                  <c:v>163.5</c:v>
                </c:pt>
                <c:pt idx="831">
                  <c:v>163.66666666666666</c:v>
                </c:pt>
                <c:pt idx="832">
                  <c:v>163.83333333333331</c:v>
                </c:pt>
                <c:pt idx="833">
                  <c:v>164</c:v>
                </c:pt>
                <c:pt idx="834">
                  <c:v>164.16666666666666</c:v>
                </c:pt>
                <c:pt idx="835">
                  <c:v>164.33333333333331</c:v>
                </c:pt>
                <c:pt idx="836">
                  <c:v>164.5</c:v>
                </c:pt>
                <c:pt idx="837">
                  <c:v>164.66666666666666</c:v>
                </c:pt>
                <c:pt idx="838">
                  <c:v>164.83333333333331</c:v>
                </c:pt>
                <c:pt idx="839">
                  <c:v>165</c:v>
                </c:pt>
                <c:pt idx="840">
                  <c:v>165.16666666666666</c:v>
                </c:pt>
                <c:pt idx="841">
                  <c:v>165.33333333333331</c:v>
                </c:pt>
                <c:pt idx="842">
                  <c:v>165.5</c:v>
                </c:pt>
                <c:pt idx="843">
                  <c:v>165.66666666666666</c:v>
                </c:pt>
                <c:pt idx="844">
                  <c:v>165.83333333333331</c:v>
                </c:pt>
                <c:pt idx="845">
                  <c:v>166</c:v>
                </c:pt>
                <c:pt idx="846">
                  <c:v>166.16666666666666</c:v>
                </c:pt>
                <c:pt idx="847">
                  <c:v>166.33333333333331</c:v>
                </c:pt>
                <c:pt idx="848">
                  <c:v>166.5</c:v>
                </c:pt>
                <c:pt idx="849">
                  <c:v>166.66666666666666</c:v>
                </c:pt>
                <c:pt idx="850">
                  <c:v>166.83333333333331</c:v>
                </c:pt>
                <c:pt idx="851">
                  <c:v>167</c:v>
                </c:pt>
                <c:pt idx="852">
                  <c:v>167.16666666666666</c:v>
                </c:pt>
                <c:pt idx="853">
                  <c:v>167.33333333333331</c:v>
                </c:pt>
                <c:pt idx="854">
                  <c:v>167.5</c:v>
                </c:pt>
                <c:pt idx="855">
                  <c:v>167.66666666666666</c:v>
                </c:pt>
                <c:pt idx="856">
                  <c:v>167.83333333333331</c:v>
                </c:pt>
                <c:pt idx="857">
                  <c:v>168</c:v>
                </c:pt>
                <c:pt idx="858">
                  <c:v>168.16666666666666</c:v>
                </c:pt>
                <c:pt idx="859">
                  <c:v>168.33333333333331</c:v>
                </c:pt>
                <c:pt idx="860">
                  <c:v>168.5</c:v>
                </c:pt>
                <c:pt idx="861">
                  <c:v>168.66666666666666</c:v>
                </c:pt>
                <c:pt idx="862">
                  <c:v>168.83333333333331</c:v>
                </c:pt>
                <c:pt idx="863">
                  <c:v>169</c:v>
                </c:pt>
                <c:pt idx="864">
                  <c:v>169.16666666666666</c:v>
                </c:pt>
                <c:pt idx="865">
                  <c:v>169.33333333333331</c:v>
                </c:pt>
                <c:pt idx="866">
                  <c:v>169.5</c:v>
                </c:pt>
                <c:pt idx="867">
                  <c:v>169.66666666666666</c:v>
                </c:pt>
                <c:pt idx="868">
                  <c:v>169.83333333333331</c:v>
                </c:pt>
                <c:pt idx="869">
                  <c:v>170</c:v>
                </c:pt>
                <c:pt idx="870">
                  <c:v>170.16666666666666</c:v>
                </c:pt>
                <c:pt idx="871">
                  <c:v>170.33333333333331</c:v>
                </c:pt>
                <c:pt idx="872">
                  <c:v>170.5</c:v>
                </c:pt>
                <c:pt idx="873">
                  <c:v>170.66666666666666</c:v>
                </c:pt>
                <c:pt idx="874">
                  <c:v>170.83333333333331</c:v>
                </c:pt>
                <c:pt idx="875">
                  <c:v>171</c:v>
                </c:pt>
                <c:pt idx="876">
                  <c:v>171.16666666666666</c:v>
                </c:pt>
                <c:pt idx="877">
                  <c:v>171.33333333333331</c:v>
                </c:pt>
                <c:pt idx="878">
                  <c:v>171.5</c:v>
                </c:pt>
                <c:pt idx="879">
                  <c:v>171.66666666666666</c:v>
                </c:pt>
                <c:pt idx="880">
                  <c:v>171.83333333333331</c:v>
                </c:pt>
                <c:pt idx="881">
                  <c:v>172</c:v>
                </c:pt>
                <c:pt idx="882">
                  <c:v>172.16666666666666</c:v>
                </c:pt>
                <c:pt idx="883">
                  <c:v>172.33333333333331</c:v>
                </c:pt>
                <c:pt idx="884">
                  <c:v>172.5</c:v>
                </c:pt>
                <c:pt idx="885">
                  <c:v>172.66666666666666</c:v>
                </c:pt>
                <c:pt idx="886">
                  <c:v>172.83333333333331</c:v>
                </c:pt>
                <c:pt idx="887">
                  <c:v>173</c:v>
                </c:pt>
                <c:pt idx="888">
                  <c:v>173.16666666666666</c:v>
                </c:pt>
                <c:pt idx="889">
                  <c:v>173.33333333333331</c:v>
                </c:pt>
                <c:pt idx="890">
                  <c:v>173.5</c:v>
                </c:pt>
                <c:pt idx="891">
                  <c:v>173.66666666666666</c:v>
                </c:pt>
                <c:pt idx="892">
                  <c:v>173.83333333333331</c:v>
                </c:pt>
                <c:pt idx="893">
                  <c:v>174</c:v>
                </c:pt>
                <c:pt idx="894">
                  <c:v>174.16666666666666</c:v>
                </c:pt>
                <c:pt idx="895">
                  <c:v>174.33333333333331</c:v>
                </c:pt>
                <c:pt idx="896">
                  <c:v>174.5</c:v>
                </c:pt>
                <c:pt idx="897">
                  <c:v>174.66666666666666</c:v>
                </c:pt>
                <c:pt idx="898">
                  <c:v>174.83333333333331</c:v>
                </c:pt>
                <c:pt idx="899">
                  <c:v>175</c:v>
                </c:pt>
                <c:pt idx="900">
                  <c:v>175.16666666666666</c:v>
                </c:pt>
                <c:pt idx="901">
                  <c:v>175.33333333333331</c:v>
                </c:pt>
                <c:pt idx="902">
                  <c:v>175.5</c:v>
                </c:pt>
                <c:pt idx="903">
                  <c:v>175.66666666666666</c:v>
                </c:pt>
                <c:pt idx="904">
                  <c:v>175.83333333333331</c:v>
                </c:pt>
                <c:pt idx="905">
                  <c:v>176</c:v>
                </c:pt>
                <c:pt idx="906">
                  <c:v>176.16666666666666</c:v>
                </c:pt>
                <c:pt idx="907">
                  <c:v>176.33333333333331</c:v>
                </c:pt>
                <c:pt idx="908">
                  <c:v>176.5</c:v>
                </c:pt>
                <c:pt idx="909">
                  <c:v>176.66666666666666</c:v>
                </c:pt>
                <c:pt idx="910">
                  <c:v>176.83333333333331</c:v>
                </c:pt>
                <c:pt idx="911">
                  <c:v>177</c:v>
                </c:pt>
                <c:pt idx="912">
                  <c:v>177.16666666666666</c:v>
                </c:pt>
                <c:pt idx="913">
                  <c:v>177.33333333333331</c:v>
                </c:pt>
                <c:pt idx="914">
                  <c:v>177.5</c:v>
                </c:pt>
                <c:pt idx="915">
                  <c:v>177.66666666666666</c:v>
                </c:pt>
                <c:pt idx="916">
                  <c:v>177.83333333333331</c:v>
                </c:pt>
                <c:pt idx="917">
                  <c:v>178</c:v>
                </c:pt>
                <c:pt idx="918">
                  <c:v>178.16666666666666</c:v>
                </c:pt>
                <c:pt idx="919">
                  <c:v>178.33333333333331</c:v>
                </c:pt>
                <c:pt idx="920">
                  <c:v>178.5</c:v>
                </c:pt>
                <c:pt idx="921">
                  <c:v>178.66666666666666</c:v>
                </c:pt>
                <c:pt idx="922">
                  <c:v>178.83333333333331</c:v>
                </c:pt>
                <c:pt idx="923">
                  <c:v>179</c:v>
                </c:pt>
                <c:pt idx="924">
                  <c:v>179.16666666666666</c:v>
                </c:pt>
                <c:pt idx="925">
                  <c:v>179.33333333333331</c:v>
                </c:pt>
                <c:pt idx="926">
                  <c:v>179.5</c:v>
                </c:pt>
                <c:pt idx="927">
                  <c:v>179.66666666666666</c:v>
                </c:pt>
                <c:pt idx="928">
                  <c:v>179.83333333333331</c:v>
                </c:pt>
                <c:pt idx="929">
                  <c:v>180</c:v>
                </c:pt>
                <c:pt idx="930">
                  <c:v>180.16666666666666</c:v>
                </c:pt>
                <c:pt idx="931">
                  <c:v>180.33333333333331</c:v>
                </c:pt>
                <c:pt idx="932">
                  <c:v>180.5</c:v>
                </c:pt>
                <c:pt idx="933">
                  <c:v>180.66666666666666</c:v>
                </c:pt>
                <c:pt idx="934">
                  <c:v>180.83333333333331</c:v>
                </c:pt>
                <c:pt idx="935">
                  <c:v>181</c:v>
                </c:pt>
                <c:pt idx="936">
                  <c:v>181.16666666666666</c:v>
                </c:pt>
                <c:pt idx="937">
                  <c:v>181.33333333333331</c:v>
                </c:pt>
                <c:pt idx="938">
                  <c:v>181.5</c:v>
                </c:pt>
                <c:pt idx="939">
                  <c:v>181.66666666666666</c:v>
                </c:pt>
                <c:pt idx="940">
                  <c:v>181.83333333333331</c:v>
                </c:pt>
                <c:pt idx="941">
                  <c:v>182</c:v>
                </c:pt>
                <c:pt idx="942">
                  <c:v>182.16666666666666</c:v>
                </c:pt>
                <c:pt idx="943">
                  <c:v>182.33333333333331</c:v>
                </c:pt>
                <c:pt idx="944">
                  <c:v>182.5</c:v>
                </c:pt>
                <c:pt idx="945">
                  <c:v>182.66666666666666</c:v>
                </c:pt>
                <c:pt idx="946">
                  <c:v>182.83333333333331</c:v>
                </c:pt>
                <c:pt idx="947">
                  <c:v>183</c:v>
                </c:pt>
                <c:pt idx="948">
                  <c:v>183.16666666666666</c:v>
                </c:pt>
                <c:pt idx="949">
                  <c:v>183.33333333333331</c:v>
                </c:pt>
                <c:pt idx="950">
                  <c:v>183.5</c:v>
                </c:pt>
                <c:pt idx="951">
                  <c:v>183.66666666666666</c:v>
                </c:pt>
                <c:pt idx="952">
                  <c:v>183.83333333333331</c:v>
                </c:pt>
                <c:pt idx="953">
                  <c:v>184</c:v>
                </c:pt>
                <c:pt idx="954">
                  <c:v>184.16666666666666</c:v>
                </c:pt>
                <c:pt idx="955">
                  <c:v>184.33333333333331</c:v>
                </c:pt>
                <c:pt idx="956">
                  <c:v>184.5</c:v>
                </c:pt>
                <c:pt idx="957">
                  <c:v>184.66666666666666</c:v>
                </c:pt>
                <c:pt idx="958">
                  <c:v>184.83333333333331</c:v>
                </c:pt>
                <c:pt idx="959">
                  <c:v>185</c:v>
                </c:pt>
                <c:pt idx="960">
                  <c:v>185.16666666666666</c:v>
                </c:pt>
                <c:pt idx="961">
                  <c:v>185.33333333333331</c:v>
                </c:pt>
                <c:pt idx="962">
                  <c:v>185.5</c:v>
                </c:pt>
                <c:pt idx="963">
                  <c:v>185.66666666666666</c:v>
                </c:pt>
                <c:pt idx="964">
                  <c:v>185.83333333333331</c:v>
                </c:pt>
                <c:pt idx="965">
                  <c:v>186</c:v>
                </c:pt>
                <c:pt idx="966">
                  <c:v>186.16666666666666</c:v>
                </c:pt>
                <c:pt idx="967">
                  <c:v>186.33333333333331</c:v>
                </c:pt>
                <c:pt idx="968">
                  <c:v>186.5</c:v>
                </c:pt>
                <c:pt idx="969">
                  <c:v>186.66666666666666</c:v>
                </c:pt>
                <c:pt idx="970">
                  <c:v>186.83333333333331</c:v>
                </c:pt>
                <c:pt idx="971">
                  <c:v>187</c:v>
                </c:pt>
                <c:pt idx="972">
                  <c:v>187.16666666666666</c:v>
                </c:pt>
                <c:pt idx="973">
                  <c:v>187.33333333333331</c:v>
                </c:pt>
                <c:pt idx="974">
                  <c:v>187.5</c:v>
                </c:pt>
                <c:pt idx="975">
                  <c:v>187.66666666666666</c:v>
                </c:pt>
                <c:pt idx="976">
                  <c:v>187.83333333333331</c:v>
                </c:pt>
                <c:pt idx="977">
                  <c:v>188</c:v>
                </c:pt>
                <c:pt idx="978">
                  <c:v>188.16666666666666</c:v>
                </c:pt>
                <c:pt idx="979">
                  <c:v>188.33333333333331</c:v>
                </c:pt>
                <c:pt idx="980">
                  <c:v>188.5</c:v>
                </c:pt>
                <c:pt idx="981">
                  <c:v>188.66666666666666</c:v>
                </c:pt>
                <c:pt idx="982">
                  <c:v>188.83333333333331</c:v>
                </c:pt>
                <c:pt idx="983">
                  <c:v>189</c:v>
                </c:pt>
                <c:pt idx="984">
                  <c:v>189.16666666666666</c:v>
                </c:pt>
                <c:pt idx="985">
                  <c:v>189.33333333333331</c:v>
                </c:pt>
                <c:pt idx="986">
                  <c:v>189.5</c:v>
                </c:pt>
                <c:pt idx="987">
                  <c:v>189.66666666666666</c:v>
                </c:pt>
                <c:pt idx="988">
                  <c:v>189.83333333333331</c:v>
                </c:pt>
                <c:pt idx="989">
                  <c:v>190</c:v>
                </c:pt>
                <c:pt idx="990">
                  <c:v>190.16666666666666</c:v>
                </c:pt>
                <c:pt idx="991">
                  <c:v>190.33333333333331</c:v>
                </c:pt>
                <c:pt idx="992">
                  <c:v>190.5</c:v>
                </c:pt>
                <c:pt idx="993">
                  <c:v>190.66666666666666</c:v>
                </c:pt>
                <c:pt idx="994">
                  <c:v>190.83333333333331</c:v>
                </c:pt>
                <c:pt idx="995">
                  <c:v>191</c:v>
                </c:pt>
                <c:pt idx="996">
                  <c:v>191.16666666666666</c:v>
                </c:pt>
                <c:pt idx="997">
                  <c:v>191.33333333333331</c:v>
                </c:pt>
                <c:pt idx="998">
                  <c:v>191.5</c:v>
                </c:pt>
                <c:pt idx="999">
                  <c:v>191.66666666666666</c:v>
                </c:pt>
                <c:pt idx="1000">
                  <c:v>191.83333333333331</c:v>
                </c:pt>
                <c:pt idx="1001">
                  <c:v>192</c:v>
                </c:pt>
                <c:pt idx="1002">
                  <c:v>192.16666666666666</c:v>
                </c:pt>
                <c:pt idx="1003">
                  <c:v>192.33333333333331</c:v>
                </c:pt>
                <c:pt idx="1004">
                  <c:v>192.5</c:v>
                </c:pt>
                <c:pt idx="1005">
                  <c:v>192.66666666666666</c:v>
                </c:pt>
                <c:pt idx="1006">
                  <c:v>192.83333333333331</c:v>
                </c:pt>
                <c:pt idx="1007">
                  <c:v>193</c:v>
                </c:pt>
                <c:pt idx="1008">
                  <c:v>193.16666666666666</c:v>
                </c:pt>
                <c:pt idx="1009">
                  <c:v>193.33333333333331</c:v>
                </c:pt>
                <c:pt idx="1010">
                  <c:v>193.5</c:v>
                </c:pt>
                <c:pt idx="1011">
                  <c:v>193.66666666666666</c:v>
                </c:pt>
                <c:pt idx="1012">
                  <c:v>193.83333333333331</c:v>
                </c:pt>
                <c:pt idx="1013">
                  <c:v>194</c:v>
                </c:pt>
                <c:pt idx="1014">
                  <c:v>194.16666666666666</c:v>
                </c:pt>
                <c:pt idx="1015">
                  <c:v>194.33333333333331</c:v>
                </c:pt>
                <c:pt idx="1016">
                  <c:v>194.5</c:v>
                </c:pt>
                <c:pt idx="1017">
                  <c:v>194.66666666666666</c:v>
                </c:pt>
                <c:pt idx="1018">
                  <c:v>194.83333333333331</c:v>
                </c:pt>
                <c:pt idx="1019">
                  <c:v>195</c:v>
                </c:pt>
                <c:pt idx="1020">
                  <c:v>195.16666666666666</c:v>
                </c:pt>
                <c:pt idx="1021">
                  <c:v>195.33333333333331</c:v>
                </c:pt>
                <c:pt idx="1022">
                  <c:v>195.5</c:v>
                </c:pt>
                <c:pt idx="1023">
                  <c:v>195.66666666666666</c:v>
                </c:pt>
                <c:pt idx="1024">
                  <c:v>195.83333333333331</c:v>
                </c:pt>
                <c:pt idx="1025">
                  <c:v>196</c:v>
                </c:pt>
                <c:pt idx="1026">
                  <c:v>196.16666666666666</c:v>
                </c:pt>
                <c:pt idx="1027">
                  <c:v>196.33333333333331</c:v>
                </c:pt>
                <c:pt idx="1028">
                  <c:v>196.5</c:v>
                </c:pt>
                <c:pt idx="1029">
                  <c:v>196.66666666666666</c:v>
                </c:pt>
                <c:pt idx="1030">
                  <c:v>196.83333333333331</c:v>
                </c:pt>
                <c:pt idx="1031">
                  <c:v>197</c:v>
                </c:pt>
                <c:pt idx="1032">
                  <c:v>197.16666666666666</c:v>
                </c:pt>
                <c:pt idx="1033">
                  <c:v>197.33333333333331</c:v>
                </c:pt>
                <c:pt idx="1034">
                  <c:v>197.5</c:v>
                </c:pt>
                <c:pt idx="1035">
                  <c:v>197.66666666666666</c:v>
                </c:pt>
                <c:pt idx="1036">
                  <c:v>197.83333333333331</c:v>
                </c:pt>
                <c:pt idx="1037">
                  <c:v>198</c:v>
                </c:pt>
                <c:pt idx="1038">
                  <c:v>198.16666666666666</c:v>
                </c:pt>
                <c:pt idx="1039">
                  <c:v>198.33333333333331</c:v>
                </c:pt>
                <c:pt idx="1040">
                  <c:v>198.5</c:v>
                </c:pt>
                <c:pt idx="1041">
                  <c:v>198.66666666666666</c:v>
                </c:pt>
                <c:pt idx="1042">
                  <c:v>198.83333333333331</c:v>
                </c:pt>
                <c:pt idx="1043">
                  <c:v>199</c:v>
                </c:pt>
                <c:pt idx="1044">
                  <c:v>199.16666666666666</c:v>
                </c:pt>
                <c:pt idx="1045">
                  <c:v>199.33333333333331</c:v>
                </c:pt>
                <c:pt idx="1046">
                  <c:v>199.5</c:v>
                </c:pt>
                <c:pt idx="1047">
                  <c:v>199.66666666666666</c:v>
                </c:pt>
                <c:pt idx="1048">
                  <c:v>199.83333333333331</c:v>
                </c:pt>
                <c:pt idx="1049">
                  <c:v>200</c:v>
                </c:pt>
                <c:pt idx="1050">
                  <c:v>200.16666666666666</c:v>
                </c:pt>
                <c:pt idx="1051">
                  <c:v>200.33333333333331</c:v>
                </c:pt>
                <c:pt idx="1052">
                  <c:v>200.5</c:v>
                </c:pt>
                <c:pt idx="1053">
                  <c:v>200.66666666666666</c:v>
                </c:pt>
                <c:pt idx="1054">
                  <c:v>200.83333333333331</c:v>
                </c:pt>
                <c:pt idx="1055">
                  <c:v>201</c:v>
                </c:pt>
                <c:pt idx="1056">
                  <c:v>201.16666666666666</c:v>
                </c:pt>
                <c:pt idx="1057">
                  <c:v>201.33333333333331</c:v>
                </c:pt>
                <c:pt idx="1058">
                  <c:v>201.5</c:v>
                </c:pt>
                <c:pt idx="1059">
                  <c:v>201.66666666666666</c:v>
                </c:pt>
                <c:pt idx="1060">
                  <c:v>201.83333333333331</c:v>
                </c:pt>
                <c:pt idx="1061">
                  <c:v>202</c:v>
                </c:pt>
                <c:pt idx="1062">
                  <c:v>202.16666666666666</c:v>
                </c:pt>
                <c:pt idx="1063">
                  <c:v>202.33333333333331</c:v>
                </c:pt>
                <c:pt idx="1064">
                  <c:v>202.5</c:v>
                </c:pt>
                <c:pt idx="1065">
                  <c:v>202.66666666666666</c:v>
                </c:pt>
                <c:pt idx="1066">
                  <c:v>202.83333333333331</c:v>
                </c:pt>
                <c:pt idx="1067">
                  <c:v>203</c:v>
                </c:pt>
                <c:pt idx="1068">
                  <c:v>203.16666666666666</c:v>
                </c:pt>
                <c:pt idx="1069">
                  <c:v>203.33333333333331</c:v>
                </c:pt>
                <c:pt idx="1070">
                  <c:v>203.5</c:v>
                </c:pt>
                <c:pt idx="1071">
                  <c:v>203.66666666666666</c:v>
                </c:pt>
                <c:pt idx="1072">
                  <c:v>203.83333333333331</c:v>
                </c:pt>
                <c:pt idx="1073">
                  <c:v>204</c:v>
                </c:pt>
                <c:pt idx="1074">
                  <c:v>204.16666666666666</c:v>
                </c:pt>
                <c:pt idx="1075">
                  <c:v>204.33333333333331</c:v>
                </c:pt>
                <c:pt idx="1076">
                  <c:v>204.5</c:v>
                </c:pt>
                <c:pt idx="1077">
                  <c:v>204.66666666666666</c:v>
                </c:pt>
                <c:pt idx="1078">
                  <c:v>204.83333333333331</c:v>
                </c:pt>
                <c:pt idx="1079">
                  <c:v>205</c:v>
                </c:pt>
                <c:pt idx="1080">
                  <c:v>205.16666666666666</c:v>
                </c:pt>
                <c:pt idx="1081">
                  <c:v>205.33333333333331</c:v>
                </c:pt>
                <c:pt idx="1082">
                  <c:v>205.5</c:v>
                </c:pt>
                <c:pt idx="1083">
                  <c:v>205.66666666666666</c:v>
                </c:pt>
                <c:pt idx="1084">
                  <c:v>205.83333333333331</c:v>
                </c:pt>
                <c:pt idx="1085">
                  <c:v>206</c:v>
                </c:pt>
                <c:pt idx="1086">
                  <c:v>206.16666666666666</c:v>
                </c:pt>
                <c:pt idx="1087">
                  <c:v>206.33333333333331</c:v>
                </c:pt>
                <c:pt idx="1088">
                  <c:v>206.5</c:v>
                </c:pt>
                <c:pt idx="1089">
                  <c:v>206.66666666666666</c:v>
                </c:pt>
                <c:pt idx="1090">
                  <c:v>206.83333333333331</c:v>
                </c:pt>
                <c:pt idx="1091">
                  <c:v>207</c:v>
                </c:pt>
                <c:pt idx="1092">
                  <c:v>207.16666666666666</c:v>
                </c:pt>
                <c:pt idx="1093">
                  <c:v>207.33333333333331</c:v>
                </c:pt>
                <c:pt idx="1094">
                  <c:v>207.5</c:v>
                </c:pt>
                <c:pt idx="1095">
                  <c:v>207.66666666666666</c:v>
                </c:pt>
                <c:pt idx="1096">
                  <c:v>207.83333333333331</c:v>
                </c:pt>
                <c:pt idx="1097">
                  <c:v>208</c:v>
                </c:pt>
                <c:pt idx="1098">
                  <c:v>208.16666666666666</c:v>
                </c:pt>
                <c:pt idx="1099">
                  <c:v>208.33333333333331</c:v>
                </c:pt>
                <c:pt idx="1100">
                  <c:v>208.5</c:v>
                </c:pt>
                <c:pt idx="1101">
                  <c:v>208.66666666666666</c:v>
                </c:pt>
                <c:pt idx="1102">
                  <c:v>208.83333333333331</c:v>
                </c:pt>
                <c:pt idx="1103">
                  <c:v>209</c:v>
                </c:pt>
                <c:pt idx="1104">
                  <c:v>209.16666666666666</c:v>
                </c:pt>
                <c:pt idx="1105">
                  <c:v>209.33333333333331</c:v>
                </c:pt>
                <c:pt idx="1106">
                  <c:v>209.5</c:v>
                </c:pt>
                <c:pt idx="1107">
                  <c:v>209.66666666666666</c:v>
                </c:pt>
                <c:pt idx="1108">
                  <c:v>209.83333333333331</c:v>
                </c:pt>
                <c:pt idx="1109">
                  <c:v>210</c:v>
                </c:pt>
                <c:pt idx="1110">
                  <c:v>210.16666666666666</c:v>
                </c:pt>
                <c:pt idx="1111">
                  <c:v>210.33333333333331</c:v>
                </c:pt>
                <c:pt idx="1112">
                  <c:v>210.5</c:v>
                </c:pt>
                <c:pt idx="1113">
                  <c:v>210.66666666666666</c:v>
                </c:pt>
                <c:pt idx="1114">
                  <c:v>210.83333333333331</c:v>
                </c:pt>
                <c:pt idx="1115">
                  <c:v>211</c:v>
                </c:pt>
                <c:pt idx="1116">
                  <c:v>211.16666666666666</c:v>
                </c:pt>
                <c:pt idx="1117">
                  <c:v>211.33333333333331</c:v>
                </c:pt>
                <c:pt idx="1118">
                  <c:v>211.5</c:v>
                </c:pt>
                <c:pt idx="1119">
                  <c:v>211.66666666666666</c:v>
                </c:pt>
                <c:pt idx="1120">
                  <c:v>211.83333333333331</c:v>
                </c:pt>
                <c:pt idx="1121">
                  <c:v>212</c:v>
                </c:pt>
                <c:pt idx="1122">
                  <c:v>212.16666666666666</c:v>
                </c:pt>
                <c:pt idx="1123">
                  <c:v>212.33333333333331</c:v>
                </c:pt>
                <c:pt idx="1124">
                  <c:v>212.5</c:v>
                </c:pt>
                <c:pt idx="1125">
                  <c:v>212.66666666666666</c:v>
                </c:pt>
                <c:pt idx="1126">
                  <c:v>212.83333333333331</c:v>
                </c:pt>
                <c:pt idx="1127">
                  <c:v>213</c:v>
                </c:pt>
                <c:pt idx="1128">
                  <c:v>213.16666666666666</c:v>
                </c:pt>
                <c:pt idx="1129">
                  <c:v>213.33333333333331</c:v>
                </c:pt>
                <c:pt idx="1130">
                  <c:v>213.5</c:v>
                </c:pt>
                <c:pt idx="1131">
                  <c:v>213.66666666666666</c:v>
                </c:pt>
                <c:pt idx="1132">
                  <c:v>213.83333333333331</c:v>
                </c:pt>
                <c:pt idx="1133">
                  <c:v>214</c:v>
                </c:pt>
                <c:pt idx="1134">
                  <c:v>214.16666666666666</c:v>
                </c:pt>
                <c:pt idx="1135">
                  <c:v>214.33333333333331</c:v>
                </c:pt>
                <c:pt idx="1136">
                  <c:v>214.5</c:v>
                </c:pt>
                <c:pt idx="1137">
                  <c:v>214.66666666666666</c:v>
                </c:pt>
                <c:pt idx="1138">
                  <c:v>214.83333333333331</c:v>
                </c:pt>
                <c:pt idx="1139">
                  <c:v>215</c:v>
                </c:pt>
                <c:pt idx="1140">
                  <c:v>215.16666666666666</c:v>
                </c:pt>
                <c:pt idx="1141">
                  <c:v>215.33333333333331</c:v>
                </c:pt>
                <c:pt idx="1142">
                  <c:v>215.5</c:v>
                </c:pt>
                <c:pt idx="1143">
                  <c:v>215.66666666666666</c:v>
                </c:pt>
                <c:pt idx="1144">
                  <c:v>215.83333333333331</c:v>
                </c:pt>
                <c:pt idx="1145">
                  <c:v>216</c:v>
                </c:pt>
                <c:pt idx="1146">
                  <c:v>216.16666666666666</c:v>
                </c:pt>
                <c:pt idx="1147">
                  <c:v>216.33333333333331</c:v>
                </c:pt>
                <c:pt idx="1148">
                  <c:v>216.5</c:v>
                </c:pt>
                <c:pt idx="1149">
                  <c:v>216.66666666666666</c:v>
                </c:pt>
                <c:pt idx="1150">
                  <c:v>216.83333333333331</c:v>
                </c:pt>
                <c:pt idx="1151">
                  <c:v>217</c:v>
                </c:pt>
                <c:pt idx="1152">
                  <c:v>217.16666666666666</c:v>
                </c:pt>
                <c:pt idx="1153">
                  <c:v>217.33333333333331</c:v>
                </c:pt>
                <c:pt idx="1154">
                  <c:v>217.5</c:v>
                </c:pt>
                <c:pt idx="1155">
                  <c:v>217.66666666666666</c:v>
                </c:pt>
                <c:pt idx="1156">
                  <c:v>217.83333333333331</c:v>
                </c:pt>
                <c:pt idx="1157">
                  <c:v>218</c:v>
                </c:pt>
                <c:pt idx="1158">
                  <c:v>218.16666666666666</c:v>
                </c:pt>
                <c:pt idx="1159">
                  <c:v>218.33333333333331</c:v>
                </c:pt>
                <c:pt idx="1160">
                  <c:v>218.5</c:v>
                </c:pt>
                <c:pt idx="1161">
                  <c:v>218.66666666666666</c:v>
                </c:pt>
                <c:pt idx="1162">
                  <c:v>218.83333333333331</c:v>
                </c:pt>
                <c:pt idx="1163">
                  <c:v>219</c:v>
                </c:pt>
                <c:pt idx="1164">
                  <c:v>219.16666666666666</c:v>
                </c:pt>
                <c:pt idx="1165">
                  <c:v>219.33333333333331</c:v>
                </c:pt>
                <c:pt idx="1166">
                  <c:v>219.5</c:v>
                </c:pt>
                <c:pt idx="1167">
                  <c:v>219.66666666666666</c:v>
                </c:pt>
                <c:pt idx="1168">
                  <c:v>219.83333333333331</c:v>
                </c:pt>
                <c:pt idx="1169">
                  <c:v>220</c:v>
                </c:pt>
                <c:pt idx="1170">
                  <c:v>220.16666666666666</c:v>
                </c:pt>
                <c:pt idx="1171">
                  <c:v>220.33333333333331</c:v>
                </c:pt>
                <c:pt idx="1172">
                  <c:v>220.5</c:v>
                </c:pt>
                <c:pt idx="1173">
                  <c:v>220.66666666666666</c:v>
                </c:pt>
                <c:pt idx="1174">
                  <c:v>220.83333333333331</c:v>
                </c:pt>
                <c:pt idx="1175">
                  <c:v>221</c:v>
                </c:pt>
                <c:pt idx="1176">
                  <c:v>221.16666666666666</c:v>
                </c:pt>
                <c:pt idx="1177">
                  <c:v>221.33333333333331</c:v>
                </c:pt>
                <c:pt idx="1178">
                  <c:v>221.5</c:v>
                </c:pt>
                <c:pt idx="1179">
                  <c:v>221.66666666666666</c:v>
                </c:pt>
                <c:pt idx="1180">
                  <c:v>221.83333333333331</c:v>
                </c:pt>
                <c:pt idx="1181">
                  <c:v>222</c:v>
                </c:pt>
                <c:pt idx="1182">
                  <c:v>222.16666666666666</c:v>
                </c:pt>
                <c:pt idx="1183">
                  <c:v>222.33333333333331</c:v>
                </c:pt>
                <c:pt idx="1184">
                  <c:v>222.5</c:v>
                </c:pt>
                <c:pt idx="1185">
                  <c:v>222.66666666666666</c:v>
                </c:pt>
                <c:pt idx="1186">
                  <c:v>222.83333333333331</c:v>
                </c:pt>
                <c:pt idx="1187">
                  <c:v>223</c:v>
                </c:pt>
                <c:pt idx="1188">
                  <c:v>223.16666666666666</c:v>
                </c:pt>
                <c:pt idx="1189">
                  <c:v>223.33333333333331</c:v>
                </c:pt>
                <c:pt idx="1190">
                  <c:v>223.5</c:v>
                </c:pt>
                <c:pt idx="1191">
                  <c:v>223.66666666666666</c:v>
                </c:pt>
                <c:pt idx="1192">
                  <c:v>223.83333333333331</c:v>
                </c:pt>
                <c:pt idx="1193">
                  <c:v>224</c:v>
                </c:pt>
                <c:pt idx="1194">
                  <c:v>224.16666666666666</c:v>
                </c:pt>
                <c:pt idx="1195">
                  <c:v>224.33333333333331</c:v>
                </c:pt>
                <c:pt idx="1196">
                  <c:v>224.5</c:v>
                </c:pt>
                <c:pt idx="1197">
                  <c:v>224.66666666666666</c:v>
                </c:pt>
                <c:pt idx="1198">
                  <c:v>224.83333333333331</c:v>
                </c:pt>
                <c:pt idx="1199">
                  <c:v>225</c:v>
                </c:pt>
                <c:pt idx="1200">
                  <c:v>225.16666666666666</c:v>
                </c:pt>
                <c:pt idx="1201">
                  <c:v>225.33333333333331</c:v>
                </c:pt>
                <c:pt idx="1202">
                  <c:v>225.5</c:v>
                </c:pt>
                <c:pt idx="1203">
                  <c:v>225.66666666666666</c:v>
                </c:pt>
                <c:pt idx="1204">
                  <c:v>225.83333333333331</c:v>
                </c:pt>
                <c:pt idx="1205">
                  <c:v>226</c:v>
                </c:pt>
                <c:pt idx="1206">
                  <c:v>226.16666666666666</c:v>
                </c:pt>
                <c:pt idx="1207">
                  <c:v>226.33333333333331</c:v>
                </c:pt>
                <c:pt idx="1208">
                  <c:v>226.5</c:v>
                </c:pt>
                <c:pt idx="1209">
                  <c:v>226.66666666666666</c:v>
                </c:pt>
                <c:pt idx="1210">
                  <c:v>226.83333333333331</c:v>
                </c:pt>
                <c:pt idx="1211">
                  <c:v>227</c:v>
                </c:pt>
                <c:pt idx="1212">
                  <c:v>227.16666666666666</c:v>
                </c:pt>
                <c:pt idx="1213">
                  <c:v>227.33333333333331</c:v>
                </c:pt>
                <c:pt idx="1214">
                  <c:v>227.5</c:v>
                </c:pt>
                <c:pt idx="1215">
                  <c:v>227.66666666666666</c:v>
                </c:pt>
                <c:pt idx="1216">
                  <c:v>227.83333333333331</c:v>
                </c:pt>
                <c:pt idx="1217">
                  <c:v>228</c:v>
                </c:pt>
                <c:pt idx="1218">
                  <c:v>228.16666666666666</c:v>
                </c:pt>
                <c:pt idx="1219">
                  <c:v>228.33333333333331</c:v>
                </c:pt>
                <c:pt idx="1220">
                  <c:v>228.5</c:v>
                </c:pt>
                <c:pt idx="1221">
                  <c:v>228.66666666666666</c:v>
                </c:pt>
                <c:pt idx="1222">
                  <c:v>228.83333333333331</c:v>
                </c:pt>
                <c:pt idx="1223">
                  <c:v>229</c:v>
                </c:pt>
                <c:pt idx="1224">
                  <c:v>229.16666666666666</c:v>
                </c:pt>
                <c:pt idx="1225">
                  <c:v>229.33333333333331</c:v>
                </c:pt>
                <c:pt idx="1226">
                  <c:v>229.5</c:v>
                </c:pt>
                <c:pt idx="1227">
                  <c:v>229.66666666666666</c:v>
                </c:pt>
                <c:pt idx="1228">
                  <c:v>229.83333333333331</c:v>
                </c:pt>
                <c:pt idx="1229">
                  <c:v>230</c:v>
                </c:pt>
                <c:pt idx="1230">
                  <c:v>230.16666666666666</c:v>
                </c:pt>
                <c:pt idx="1231">
                  <c:v>230.33333333333331</c:v>
                </c:pt>
                <c:pt idx="1232">
                  <c:v>230.5</c:v>
                </c:pt>
                <c:pt idx="1233">
                  <c:v>230.66666666666666</c:v>
                </c:pt>
                <c:pt idx="1234">
                  <c:v>230.83333333333331</c:v>
                </c:pt>
                <c:pt idx="1235">
                  <c:v>231</c:v>
                </c:pt>
                <c:pt idx="1236">
                  <c:v>231.16666666666666</c:v>
                </c:pt>
                <c:pt idx="1237">
                  <c:v>231.33333333333331</c:v>
                </c:pt>
                <c:pt idx="1238">
                  <c:v>231.5</c:v>
                </c:pt>
                <c:pt idx="1239">
                  <c:v>231.66666666666666</c:v>
                </c:pt>
                <c:pt idx="1240">
                  <c:v>231.83333333333331</c:v>
                </c:pt>
                <c:pt idx="1241">
                  <c:v>232</c:v>
                </c:pt>
                <c:pt idx="1242">
                  <c:v>232.16666666666666</c:v>
                </c:pt>
                <c:pt idx="1243">
                  <c:v>232.33333333333331</c:v>
                </c:pt>
                <c:pt idx="1244">
                  <c:v>232.5</c:v>
                </c:pt>
                <c:pt idx="1245">
                  <c:v>232.66666666666666</c:v>
                </c:pt>
                <c:pt idx="1246">
                  <c:v>232.83333333333331</c:v>
                </c:pt>
                <c:pt idx="1247">
                  <c:v>233</c:v>
                </c:pt>
                <c:pt idx="1248">
                  <c:v>233.16666666666666</c:v>
                </c:pt>
                <c:pt idx="1249">
                  <c:v>233.33333333333331</c:v>
                </c:pt>
                <c:pt idx="1250">
                  <c:v>233.5</c:v>
                </c:pt>
                <c:pt idx="1251">
                  <c:v>233.66666666666666</c:v>
                </c:pt>
                <c:pt idx="1252">
                  <c:v>233.83333333333331</c:v>
                </c:pt>
                <c:pt idx="1253">
                  <c:v>234</c:v>
                </c:pt>
                <c:pt idx="1254">
                  <c:v>234.16666666666666</c:v>
                </c:pt>
                <c:pt idx="1255">
                  <c:v>234.33333333333331</c:v>
                </c:pt>
                <c:pt idx="1256">
                  <c:v>234.5</c:v>
                </c:pt>
                <c:pt idx="1257">
                  <c:v>234.66666666666666</c:v>
                </c:pt>
                <c:pt idx="1258">
                  <c:v>234.83333333333331</c:v>
                </c:pt>
                <c:pt idx="1259">
                  <c:v>235</c:v>
                </c:pt>
                <c:pt idx="1260">
                  <c:v>235.16666666666666</c:v>
                </c:pt>
                <c:pt idx="1261">
                  <c:v>235.33333333333331</c:v>
                </c:pt>
                <c:pt idx="1262">
                  <c:v>235.5</c:v>
                </c:pt>
                <c:pt idx="1263">
                  <c:v>235.66666666666666</c:v>
                </c:pt>
                <c:pt idx="1264">
                  <c:v>235.83333333333331</c:v>
                </c:pt>
                <c:pt idx="1265">
                  <c:v>236</c:v>
                </c:pt>
                <c:pt idx="1266">
                  <c:v>236.16666666666666</c:v>
                </c:pt>
                <c:pt idx="1267">
                  <c:v>236.33333333333331</c:v>
                </c:pt>
                <c:pt idx="1268">
                  <c:v>236.5</c:v>
                </c:pt>
                <c:pt idx="1269">
                  <c:v>236.66666666666666</c:v>
                </c:pt>
                <c:pt idx="1270">
                  <c:v>236.83333333333331</c:v>
                </c:pt>
                <c:pt idx="1271">
                  <c:v>237</c:v>
                </c:pt>
                <c:pt idx="1272">
                  <c:v>237.16666666666666</c:v>
                </c:pt>
                <c:pt idx="1273">
                  <c:v>237.33333333333331</c:v>
                </c:pt>
                <c:pt idx="1274">
                  <c:v>237.5</c:v>
                </c:pt>
                <c:pt idx="1275">
                  <c:v>237.66666666666666</c:v>
                </c:pt>
                <c:pt idx="1276">
                  <c:v>237.83333333333331</c:v>
                </c:pt>
                <c:pt idx="1277">
                  <c:v>238</c:v>
                </c:pt>
                <c:pt idx="1278">
                  <c:v>238.16666666666666</c:v>
                </c:pt>
                <c:pt idx="1279">
                  <c:v>238.33333333333331</c:v>
                </c:pt>
                <c:pt idx="1280">
                  <c:v>238.5</c:v>
                </c:pt>
                <c:pt idx="1281">
                  <c:v>238.66666666666666</c:v>
                </c:pt>
                <c:pt idx="1282">
                  <c:v>238.83333333333331</c:v>
                </c:pt>
                <c:pt idx="1283">
                  <c:v>239</c:v>
                </c:pt>
                <c:pt idx="1284">
                  <c:v>239.16666666666666</c:v>
                </c:pt>
                <c:pt idx="1285">
                  <c:v>239.33333333333331</c:v>
                </c:pt>
                <c:pt idx="1286">
                  <c:v>239.5</c:v>
                </c:pt>
                <c:pt idx="1287">
                  <c:v>239.66666666666666</c:v>
                </c:pt>
                <c:pt idx="1288">
                  <c:v>239.83333333333331</c:v>
                </c:pt>
                <c:pt idx="1289">
                  <c:v>240</c:v>
                </c:pt>
                <c:pt idx="1290">
                  <c:v>240.16666666666666</c:v>
                </c:pt>
                <c:pt idx="1291">
                  <c:v>240.33333333333331</c:v>
                </c:pt>
                <c:pt idx="1292">
                  <c:v>240.5</c:v>
                </c:pt>
                <c:pt idx="1293">
                  <c:v>240.66666666666666</c:v>
                </c:pt>
                <c:pt idx="1294">
                  <c:v>240.83333333333331</c:v>
                </c:pt>
                <c:pt idx="1295">
                  <c:v>241</c:v>
                </c:pt>
                <c:pt idx="1296">
                  <c:v>241.16666666666666</c:v>
                </c:pt>
                <c:pt idx="1297">
                  <c:v>241.33333333333331</c:v>
                </c:pt>
                <c:pt idx="1298">
                  <c:v>241.5</c:v>
                </c:pt>
                <c:pt idx="1299">
                  <c:v>241.66666666666666</c:v>
                </c:pt>
                <c:pt idx="1300">
                  <c:v>241.83333333333331</c:v>
                </c:pt>
                <c:pt idx="1301">
                  <c:v>242</c:v>
                </c:pt>
                <c:pt idx="1302">
                  <c:v>242.16666666666666</c:v>
                </c:pt>
                <c:pt idx="1303">
                  <c:v>242.33333333333331</c:v>
                </c:pt>
                <c:pt idx="1304">
                  <c:v>242.5</c:v>
                </c:pt>
                <c:pt idx="1305">
                  <c:v>242.66666666666666</c:v>
                </c:pt>
                <c:pt idx="1306">
                  <c:v>242.83333333333331</c:v>
                </c:pt>
                <c:pt idx="1307">
                  <c:v>243</c:v>
                </c:pt>
                <c:pt idx="1308">
                  <c:v>243.16666666666666</c:v>
                </c:pt>
                <c:pt idx="1309">
                  <c:v>243.33333333333331</c:v>
                </c:pt>
                <c:pt idx="1310">
                  <c:v>243.5</c:v>
                </c:pt>
                <c:pt idx="1311">
                  <c:v>243.66666666666666</c:v>
                </c:pt>
                <c:pt idx="1312">
                  <c:v>243.83333333333331</c:v>
                </c:pt>
                <c:pt idx="1313">
                  <c:v>244</c:v>
                </c:pt>
                <c:pt idx="1314">
                  <c:v>244.16666666666666</c:v>
                </c:pt>
                <c:pt idx="1315">
                  <c:v>244.33333333333331</c:v>
                </c:pt>
                <c:pt idx="1316">
                  <c:v>244.5</c:v>
                </c:pt>
                <c:pt idx="1317">
                  <c:v>244.66666666666666</c:v>
                </c:pt>
                <c:pt idx="1318">
                  <c:v>244.83333333333331</c:v>
                </c:pt>
                <c:pt idx="1319">
                  <c:v>245</c:v>
                </c:pt>
                <c:pt idx="1320">
                  <c:v>245.16666666666666</c:v>
                </c:pt>
                <c:pt idx="1321">
                  <c:v>245.33333333333331</c:v>
                </c:pt>
                <c:pt idx="1322">
                  <c:v>245.5</c:v>
                </c:pt>
                <c:pt idx="1323">
                  <c:v>245.66666666666666</c:v>
                </c:pt>
                <c:pt idx="1324">
                  <c:v>245.83333333333331</c:v>
                </c:pt>
                <c:pt idx="1325">
                  <c:v>246</c:v>
                </c:pt>
                <c:pt idx="1326">
                  <c:v>246.16666666666666</c:v>
                </c:pt>
                <c:pt idx="1327">
                  <c:v>246.33333333333331</c:v>
                </c:pt>
                <c:pt idx="1328">
                  <c:v>246.5</c:v>
                </c:pt>
                <c:pt idx="1329">
                  <c:v>246.66666666666666</c:v>
                </c:pt>
                <c:pt idx="1330">
                  <c:v>246.83333333333331</c:v>
                </c:pt>
                <c:pt idx="1331">
                  <c:v>247</c:v>
                </c:pt>
                <c:pt idx="1332">
                  <c:v>247.16666666666666</c:v>
                </c:pt>
                <c:pt idx="1333">
                  <c:v>247.33333333333331</c:v>
                </c:pt>
                <c:pt idx="1334">
                  <c:v>247.5</c:v>
                </c:pt>
                <c:pt idx="1335">
                  <c:v>247.66666666666666</c:v>
                </c:pt>
                <c:pt idx="1336">
                  <c:v>247.83333333333331</c:v>
                </c:pt>
                <c:pt idx="1337">
                  <c:v>248</c:v>
                </c:pt>
                <c:pt idx="1338">
                  <c:v>248.16666666666666</c:v>
                </c:pt>
                <c:pt idx="1339">
                  <c:v>248.33333333333331</c:v>
                </c:pt>
                <c:pt idx="1340">
                  <c:v>248.5</c:v>
                </c:pt>
                <c:pt idx="1341">
                  <c:v>248.66666666666666</c:v>
                </c:pt>
                <c:pt idx="1342">
                  <c:v>248.83333333333331</c:v>
                </c:pt>
                <c:pt idx="1343">
                  <c:v>249</c:v>
                </c:pt>
                <c:pt idx="1344">
                  <c:v>249.16666666666666</c:v>
                </c:pt>
                <c:pt idx="1345">
                  <c:v>249.33333333333331</c:v>
                </c:pt>
                <c:pt idx="1346">
                  <c:v>249.5</c:v>
                </c:pt>
                <c:pt idx="1347">
                  <c:v>249.66666666666666</c:v>
                </c:pt>
                <c:pt idx="1348">
                  <c:v>249.83333333333331</c:v>
                </c:pt>
                <c:pt idx="1349">
                  <c:v>250</c:v>
                </c:pt>
                <c:pt idx="1350">
                  <c:v>250.16666666666666</c:v>
                </c:pt>
                <c:pt idx="1351">
                  <c:v>250.33333333333331</c:v>
                </c:pt>
                <c:pt idx="1352">
                  <c:v>250.5</c:v>
                </c:pt>
                <c:pt idx="1353">
                  <c:v>250.66666666666666</c:v>
                </c:pt>
                <c:pt idx="1354">
                  <c:v>250.83333333333331</c:v>
                </c:pt>
                <c:pt idx="1355">
                  <c:v>251</c:v>
                </c:pt>
                <c:pt idx="1356">
                  <c:v>251.16666666666666</c:v>
                </c:pt>
                <c:pt idx="1357">
                  <c:v>251.33333333333331</c:v>
                </c:pt>
                <c:pt idx="1358">
                  <c:v>251.5</c:v>
                </c:pt>
                <c:pt idx="1359">
                  <c:v>251.66666666666666</c:v>
                </c:pt>
                <c:pt idx="1360">
                  <c:v>251.83333333333331</c:v>
                </c:pt>
                <c:pt idx="1361">
                  <c:v>252</c:v>
                </c:pt>
                <c:pt idx="1362">
                  <c:v>252.16666666666666</c:v>
                </c:pt>
                <c:pt idx="1363">
                  <c:v>252.33333333333331</c:v>
                </c:pt>
                <c:pt idx="1364">
                  <c:v>252.5</c:v>
                </c:pt>
                <c:pt idx="1365">
                  <c:v>252.66666666666666</c:v>
                </c:pt>
                <c:pt idx="1366">
                  <c:v>252.83333333333331</c:v>
                </c:pt>
                <c:pt idx="1367">
                  <c:v>253</c:v>
                </c:pt>
                <c:pt idx="1368">
                  <c:v>253.16666666666666</c:v>
                </c:pt>
                <c:pt idx="1369">
                  <c:v>253.33333333333331</c:v>
                </c:pt>
                <c:pt idx="1370">
                  <c:v>253.5</c:v>
                </c:pt>
                <c:pt idx="1371">
                  <c:v>253.66666666666666</c:v>
                </c:pt>
                <c:pt idx="1372">
                  <c:v>253.83333333333331</c:v>
                </c:pt>
                <c:pt idx="1373">
                  <c:v>254</c:v>
                </c:pt>
                <c:pt idx="1374">
                  <c:v>254.16666666666666</c:v>
                </c:pt>
                <c:pt idx="1375">
                  <c:v>254.33333333333331</c:v>
                </c:pt>
                <c:pt idx="1376">
                  <c:v>254.5</c:v>
                </c:pt>
                <c:pt idx="1377">
                  <c:v>254.66666666666666</c:v>
                </c:pt>
                <c:pt idx="1378">
                  <c:v>254.83333333333331</c:v>
                </c:pt>
                <c:pt idx="1379">
                  <c:v>255</c:v>
                </c:pt>
                <c:pt idx="1380">
                  <c:v>255.16666666666666</c:v>
                </c:pt>
                <c:pt idx="1381">
                  <c:v>255.33333333333331</c:v>
                </c:pt>
                <c:pt idx="1382">
                  <c:v>255.5</c:v>
                </c:pt>
                <c:pt idx="1383">
                  <c:v>255.66666666666666</c:v>
                </c:pt>
                <c:pt idx="1384">
                  <c:v>255.83333333333331</c:v>
                </c:pt>
                <c:pt idx="1385">
                  <c:v>256</c:v>
                </c:pt>
                <c:pt idx="1386">
                  <c:v>256.16666666666663</c:v>
                </c:pt>
                <c:pt idx="1387">
                  <c:v>256.33333333333331</c:v>
                </c:pt>
                <c:pt idx="1388">
                  <c:v>256.5</c:v>
                </c:pt>
                <c:pt idx="1389">
                  <c:v>256.66666666666663</c:v>
                </c:pt>
                <c:pt idx="1390">
                  <c:v>256.83333333333331</c:v>
                </c:pt>
                <c:pt idx="1391">
                  <c:v>257</c:v>
                </c:pt>
                <c:pt idx="1392">
                  <c:v>257.16666666666663</c:v>
                </c:pt>
                <c:pt idx="1393">
                  <c:v>257.33333333333331</c:v>
                </c:pt>
                <c:pt idx="1394">
                  <c:v>257.5</c:v>
                </c:pt>
                <c:pt idx="1395">
                  <c:v>257.66666666666663</c:v>
                </c:pt>
                <c:pt idx="1396">
                  <c:v>257.83333333333331</c:v>
                </c:pt>
                <c:pt idx="1397">
                  <c:v>258</c:v>
                </c:pt>
                <c:pt idx="1398">
                  <c:v>258.16666666666663</c:v>
                </c:pt>
                <c:pt idx="1399">
                  <c:v>258.33333333333331</c:v>
                </c:pt>
                <c:pt idx="1400">
                  <c:v>258.5</c:v>
                </c:pt>
                <c:pt idx="1401">
                  <c:v>258.66666666666663</c:v>
                </c:pt>
                <c:pt idx="1402">
                  <c:v>258.83333333333331</c:v>
                </c:pt>
                <c:pt idx="1403">
                  <c:v>259</c:v>
                </c:pt>
                <c:pt idx="1404">
                  <c:v>259.16666666666663</c:v>
                </c:pt>
                <c:pt idx="1405">
                  <c:v>259.33333333333331</c:v>
                </c:pt>
                <c:pt idx="1406">
                  <c:v>259.5</c:v>
                </c:pt>
                <c:pt idx="1407">
                  <c:v>259.66666666666663</c:v>
                </c:pt>
                <c:pt idx="1408">
                  <c:v>259.83333333333331</c:v>
                </c:pt>
                <c:pt idx="1409">
                  <c:v>260</c:v>
                </c:pt>
                <c:pt idx="1410">
                  <c:v>260.16666666666663</c:v>
                </c:pt>
                <c:pt idx="1411">
                  <c:v>260.33333333333331</c:v>
                </c:pt>
                <c:pt idx="1412">
                  <c:v>260.5</c:v>
                </c:pt>
                <c:pt idx="1413">
                  <c:v>260.66666666666663</c:v>
                </c:pt>
                <c:pt idx="1414">
                  <c:v>260.83333333333331</c:v>
                </c:pt>
                <c:pt idx="1415">
                  <c:v>261</c:v>
                </c:pt>
                <c:pt idx="1416">
                  <c:v>261.16666666666663</c:v>
                </c:pt>
                <c:pt idx="1417">
                  <c:v>261.33333333333331</c:v>
                </c:pt>
                <c:pt idx="1418">
                  <c:v>261.5</c:v>
                </c:pt>
                <c:pt idx="1419">
                  <c:v>261.66666666666663</c:v>
                </c:pt>
                <c:pt idx="1420">
                  <c:v>261.83333333333331</c:v>
                </c:pt>
                <c:pt idx="1421">
                  <c:v>262</c:v>
                </c:pt>
                <c:pt idx="1422">
                  <c:v>262.16666666666663</c:v>
                </c:pt>
                <c:pt idx="1423">
                  <c:v>262.33333333333331</c:v>
                </c:pt>
                <c:pt idx="1424">
                  <c:v>262.5</c:v>
                </c:pt>
                <c:pt idx="1425">
                  <c:v>262.66666666666663</c:v>
                </c:pt>
                <c:pt idx="1426">
                  <c:v>262.83333333333331</c:v>
                </c:pt>
                <c:pt idx="1427">
                  <c:v>263</c:v>
                </c:pt>
                <c:pt idx="1428">
                  <c:v>263.16666666666663</c:v>
                </c:pt>
                <c:pt idx="1429">
                  <c:v>263.33333333333331</c:v>
                </c:pt>
                <c:pt idx="1430">
                  <c:v>263.5</c:v>
                </c:pt>
                <c:pt idx="1431">
                  <c:v>263.66666666666663</c:v>
                </c:pt>
                <c:pt idx="1432">
                  <c:v>263.83333333333331</c:v>
                </c:pt>
                <c:pt idx="1433">
                  <c:v>264</c:v>
                </c:pt>
                <c:pt idx="1434">
                  <c:v>264.16666666666663</c:v>
                </c:pt>
                <c:pt idx="1435">
                  <c:v>264.33333333333331</c:v>
                </c:pt>
                <c:pt idx="1436">
                  <c:v>264.5</c:v>
                </c:pt>
                <c:pt idx="1437">
                  <c:v>264.66666666666663</c:v>
                </c:pt>
                <c:pt idx="1438">
                  <c:v>264.83333333333331</c:v>
                </c:pt>
                <c:pt idx="1439">
                  <c:v>265</c:v>
                </c:pt>
                <c:pt idx="1440">
                  <c:v>265.16666666666663</c:v>
                </c:pt>
                <c:pt idx="1441">
                  <c:v>265.33333333333331</c:v>
                </c:pt>
                <c:pt idx="1442">
                  <c:v>265.5</c:v>
                </c:pt>
                <c:pt idx="1443">
                  <c:v>265.66666666666663</c:v>
                </c:pt>
                <c:pt idx="1444">
                  <c:v>265.83333333333331</c:v>
                </c:pt>
                <c:pt idx="1445">
                  <c:v>266</c:v>
                </c:pt>
                <c:pt idx="1446">
                  <c:v>266.16666666666663</c:v>
                </c:pt>
                <c:pt idx="1447">
                  <c:v>266.33333333333331</c:v>
                </c:pt>
                <c:pt idx="1448">
                  <c:v>266.5</c:v>
                </c:pt>
                <c:pt idx="1449">
                  <c:v>266.66666666666663</c:v>
                </c:pt>
                <c:pt idx="1450">
                  <c:v>266.83333333333331</c:v>
                </c:pt>
                <c:pt idx="1451">
                  <c:v>267</c:v>
                </c:pt>
                <c:pt idx="1452">
                  <c:v>267.16666666666663</c:v>
                </c:pt>
                <c:pt idx="1453">
                  <c:v>267.33333333333331</c:v>
                </c:pt>
                <c:pt idx="1454">
                  <c:v>267.5</c:v>
                </c:pt>
                <c:pt idx="1455">
                  <c:v>267.66666666666663</c:v>
                </c:pt>
                <c:pt idx="1456">
                  <c:v>267.83333333333331</c:v>
                </c:pt>
                <c:pt idx="1457">
                  <c:v>268</c:v>
                </c:pt>
                <c:pt idx="1458">
                  <c:v>268.16666666666663</c:v>
                </c:pt>
                <c:pt idx="1459">
                  <c:v>268.33333333333331</c:v>
                </c:pt>
                <c:pt idx="1460">
                  <c:v>268.5</c:v>
                </c:pt>
                <c:pt idx="1461">
                  <c:v>268.66666666666663</c:v>
                </c:pt>
                <c:pt idx="1462">
                  <c:v>268.83333333333331</c:v>
                </c:pt>
                <c:pt idx="1463">
                  <c:v>269</c:v>
                </c:pt>
                <c:pt idx="1464">
                  <c:v>269.16666666666663</c:v>
                </c:pt>
                <c:pt idx="1465">
                  <c:v>269.33333333333331</c:v>
                </c:pt>
                <c:pt idx="1466">
                  <c:v>269.5</c:v>
                </c:pt>
                <c:pt idx="1467">
                  <c:v>269.66666666666663</c:v>
                </c:pt>
                <c:pt idx="1468">
                  <c:v>269.83333333333331</c:v>
                </c:pt>
                <c:pt idx="1469">
                  <c:v>270</c:v>
                </c:pt>
                <c:pt idx="1470">
                  <c:v>270.16666666666663</c:v>
                </c:pt>
                <c:pt idx="1471">
                  <c:v>270.33333333333331</c:v>
                </c:pt>
                <c:pt idx="1472">
                  <c:v>270.5</c:v>
                </c:pt>
                <c:pt idx="1473">
                  <c:v>270.66666666666663</c:v>
                </c:pt>
                <c:pt idx="1474">
                  <c:v>270.83333333333331</c:v>
                </c:pt>
                <c:pt idx="1475">
                  <c:v>271</c:v>
                </c:pt>
                <c:pt idx="1476">
                  <c:v>271.16666666666663</c:v>
                </c:pt>
                <c:pt idx="1477">
                  <c:v>271.33333333333331</c:v>
                </c:pt>
                <c:pt idx="1478">
                  <c:v>271.5</c:v>
                </c:pt>
                <c:pt idx="1479">
                  <c:v>271.66666666666663</c:v>
                </c:pt>
                <c:pt idx="1480">
                  <c:v>271.83333333333331</c:v>
                </c:pt>
                <c:pt idx="1481">
                  <c:v>272</c:v>
                </c:pt>
                <c:pt idx="1482">
                  <c:v>272.16666666666663</c:v>
                </c:pt>
                <c:pt idx="1483">
                  <c:v>272.33333333333331</c:v>
                </c:pt>
                <c:pt idx="1484">
                  <c:v>272.5</c:v>
                </c:pt>
                <c:pt idx="1485">
                  <c:v>272.66666666666663</c:v>
                </c:pt>
                <c:pt idx="1486">
                  <c:v>272.83333333333331</c:v>
                </c:pt>
                <c:pt idx="1487">
                  <c:v>273</c:v>
                </c:pt>
                <c:pt idx="1488">
                  <c:v>273.16666666666663</c:v>
                </c:pt>
                <c:pt idx="1489">
                  <c:v>273.33333333333331</c:v>
                </c:pt>
                <c:pt idx="1490">
                  <c:v>273.5</c:v>
                </c:pt>
                <c:pt idx="1491">
                  <c:v>273.66666666666663</c:v>
                </c:pt>
                <c:pt idx="1492">
                  <c:v>273.83333333333331</c:v>
                </c:pt>
                <c:pt idx="1493">
                  <c:v>274</c:v>
                </c:pt>
                <c:pt idx="1494">
                  <c:v>274.16666666666663</c:v>
                </c:pt>
                <c:pt idx="1495">
                  <c:v>274.33333333333331</c:v>
                </c:pt>
                <c:pt idx="1496">
                  <c:v>274.5</c:v>
                </c:pt>
                <c:pt idx="1497">
                  <c:v>274.66666666666663</c:v>
                </c:pt>
                <c:pt idx="1498">
                  <c:v>274.83333333333331</c:v>
                </c:pt>
                <c:pt idx="1499">
                  <c:v>275</c:v>
                </c:pt>
                <c:pt idx="1500">
                  <c:v>275.16666666666663</c:v>
                </c:pt>
                <c:pt idx="1501">
                  <c:v>275.33333333333331</c:v>
                </c:pt>
                <c:pt idx="1502">
                  <c:v>275.5</c:v>
                </c:pt>
                <c:pt idx="1503">
                  <c:v>275.66666666666663</c:v>
                </c:pt>
                <c:pt idx="1504">
                  <c:v>275.83333333333331</c:v>
                </c:pt>
                <c:pt idx="1505">
                  <c:v>276</c:v>
                </c:pt>
                <c:pt idx="1506">
                  <c:v>276.16666666666663</c:v>
                </c:pt>
                <c:pt idx="1507">
                  <c:v>276.33333333333331</c:v>
                </c:pt>
                <c:pt idx="1508">
                  <c:v>276.5</c:v>
                </c:pt>
                <c:pt idx="1509">
                  <c:v>276.66666666666663</c:v>
                </c:pt>
                <c:pt idx="1510">
                  <c:v>276.83333333333331</c:v>
                </c:pt>
                <c:pt idx="1511">
                  <c:v>277</c:v>
                </c:pt>
                <c:pt idx="1512">
                  <c:v>277.16666666666663</c:v>
                </c:pt>
                <c:pt idx="1513">
                  <c:v>277.33333333333331</c:v>
                </c:pt>
                <c:pt idx="1514">
                  <c:v>277.5</c:v>
                </c:pt>
                <c:pt idx="1515">
                  <c:v>277.66666666666663</c:v>
                </c:pt>
                <c:pt idx="1516">
                  <c:v>277.83333333333331</c:v>
                </c:pt>
                <c:pt idx="1517">
                  <c:v>278</c:v>
                </c:pt>
                <c:pt idx="1518">
                  <c:v>278.16666666666663</c:v>
                </c:pt>
                <c:pt idx="1519">
                  <c:v>278.33333333333331</c:v>
                </c:pt>
                <c:pt idx="1520">
                  <c:v>278.5</c:v>
                </c:pt>
                <c:pt idx="1521">
                  <c:v>278.66666666666663</c:v>
                </c:pt>
                <c:pt idx="1522">
                  <c:v>278.83333333333331</c:v>
                </c:pt>
                <c:pt idx="1523">
                  <c:v>279</c:v>
                </c:pt>
                <c:pt idx="1524">
                  <c:v>279.16666666666663</c:v>
                </c:pt>
                <c:pt idx="1525">
                  <c:v>279.33333333333331</c:v>
                </c:pt>
                <c:pt idx="1526">
                  <c:v>279.5</c:v>
                </c:pt>
                <c:pt idx="1527">
                  <c:v>279.66666666666663</c:v>
                </c:pt>
                <c:pt idx="1528">
                  <c:v>279.83333333333331</c:v>
                </c:pt>
                <c:pt idx="1529">
                  <c:v>280</c:v>
                </c:pt>
                <c:pt idx="1530">
                  <c:v>280.16666666666663</c:v>
                </c:pt>
                <c:pt idx="1531">
                  <c:v>280.33333333333331</c:v>
                </c:pt>
                <c:pt idx="1532">
                  <c:v>280.5</c:v>
                </c:pt>
                <c:pt idx="1533">
                  <c:v>280.66666666666663</c:v>
                </c:pt>
                <c:pt idx="1534">
                  <c:v>280.83333333333331</c:v>
                </c:pt>
                <c:pt idx="1535">
                  <c:v>281</c:v>
                </c:pt>
                <c:pt idx="1536">
                  <c:v>281.16666666666663</c:v>
                </c:pt>
                <c:pt idx="1537">
                  <c:v>281.33333333333331</c:v>
                </c:pt>
                <c:pt idx="1538">
                  <c:v>281.5</c:v>
                </c:pt>
                <c:pt idx="1539">
                  <c:v>281.66666666666663</c:v>
                </c:pt>
                <c:pt idx="1540">
                  <c:v>281.83333333333331</c:v>
                </c:pt>
                <c:pt idx="1541">
                  <c:v>282</c:v>
                </c:pt>
                <c:pt idx="1542">
                  <c:v>282.16666666666663</c:v>
                </c:pt>
                <c:pt idx="1543">
                  <c:v>282.33333333333331</c:v>
                </c:pt>
                <c:pt idx="1544">
                  <c:v>282.5</c:v>
                </c:pt>
                <c:pt idx="1545">
                  <c:v>282.66666666666663</c:v>
                </c:pt>
                <c:pt idx="1546">
                  <c:v>282.83333333333331</c:v>
                </c:pt>
                <c:pt idx="1547">
                  <c:v>283</c:v>
                </c:pt>
                <c:pt idx="1548">
                  <c:v>283.16666666666663</c:v>
                </c:pt>
                <c:pt idx="1549">
                  <c:v>283.33333333333331</c:v>
                </c:pt>
                <c:pt idx="1550">
                  <c:v>283.5</c:v>
                </c:pt>
                <c:pt idx="1551">
                  <c:v>283.66666666666663</c:v>
                </c:pt>
                <c:pt idx="1552">
                  <c:v>283.83333333333331</c:v>
                </c:pt>
                <c:pt idx="1553">
                  <c:v>284</c:v>
                </c:pt>
                <c:pt idx="1554">
                  <c:v>284.16666666666663</c:v>
                </c:pt>
                <c:pt idx="1555">
                  <c:v>284.33333333333331</c:v>
                </c:pt>
                <c:pt idx="1556">
                  <c:v>284.5</c:v>
                </c:pt>
                <c:pt idx="1557">
                  <c:v>284.66666666666663</c:v>
                </c:pt>
                <c:pt idx="1558">
                  <c:v>284.83333333333331</c:v>
                </c:pt>
                <c:pt idx="1559">
                  <c:v>285</c:v>
                </c:pt>
                <c:pt idx="1560">
                  <c:v>285.16666666666663</c:v>
                </c:pt>
                <c:pt idx="1561">
                  <c:v>285.33333333333331</c:v>
                </c:pt>
                <c:pt idx="1562">
                  <c:v>285.5</c:v>
                </c:pt>
                <c:pt idx="1563">
                  <c:v>285.66666666666663</c:v>
                </c:pt>
                <c:pt idx="1564">
                  <c:v>285.83333333333331</c:v>
                </c:pt>
                <c:pt idx="1565">
                  <c:v>286</c:v>
                </c:pt>
                <c:pt idx="1566">
                  <c:v>286.16666666666663</c:v>
                </c:pt>
                <c:pt idx="1567">
                  <c:v>286.33333333333331</c:v>
                </c:pt>
                <c:pt idx="1568">
                  <c:v>286.5</c:v>
                </c:pt>
                <c:pt idx="1569">
                  <c:v>286.66666666666663</c:v>
                </c:pt>
                <c:pt idx="1570">
                  <c:v>286.83333333333331</c:v>
                </c:pt>
                <c:pt idx="1571">
                  <c:v>287</c:v>
                </c:pt>
                <c:pt idx="1572">
                  <c:v>287.16666666666663</c:v>
                </c:pt>
                <c:pt idx="1573">
                  <c:v>287.33333333333331</c:v>
                </c:pt>
                <c:pt idx="1574">
                  <c:v>287.5</c:v>
                </c:pt>
                <c:pt idx="1575">
                  <c:v>287.66666666666663</c:v>
                </c:pt>
                <c:pt idx="1576">
                  <c:v>287.83333333333331</c:v>
                </c:pt>
                <c:pt idx="1577">
                  <c:v>288</c:v>
                </c:pt>
                <c:pt idx="1578">
                  <c:v>288.16666666666663</c:v>
                </c:pt>
                <c:pt idx="1579">
                  <c:v>288.33333333333331</c:v>
                </c:pt>
                <c:pt idx="1580">
                  <c:v>288.5</c:v>
                </c:pt>
                <c:pt idx="1581">
                  <c:v>288.66666666666663</c:v>
                </c:pt>
                <c:pt idx="1582">
                  <c:v>288.83333333333331</c:v>
                </c:pt>
                <c:pt idx="1583">
                  <c:v>289</c:v>
                </c:pt>
                <c:pt idx="1584">
                  <c:v>289.16666666666663</c:v>
                </c:pt>
                <c:pt idx="1585">
                  <c:v>289.33333333333331</c:v>
                </c:pt>
                <c:pt idx="1586">
                  <c:v>289.5</c:v>
                </c:pt>
                <c:pt idx="1587">
                  <c:v>289.66666666666663</c:v>
                </c:pt>
                <c:pt idx="1588">
                  <c:v>289.83333333333331</c:v>
                </c:pt>
                <c:pt idx="1589">
                  <c:v>290</c:v>
                </c:pt>
                <c:pt idx="1590">
                  <c:v>290.16666666666663</c:v>
                </c:pt>
                <c:pt idx="1591">
                  <c:v>290.33333333333331</c:v>
                </c:pt>
                <c:pt idx="1592">
                  <c:v>290.5</c:v>
                </c:pt>
                <c:pt idx="1593">
                  <c:v>290.66666666666663</c:v>
                </c:pt>
                <c:pt idx="1594">
                  <c:v>290.83333333333331</c:v>
                </c:pt>
                <c:pt idx="1595">
                  <c:v>291</c:v>
                </c:pt>
                <c:pt idx="1596">
                  <c:v>291.16666666666663</c:v>
                </c:pt>
                <c:pt idx="1597">
                  <c:v>291.33333333333331</c:v>
                </c:pt>
                <c:pt idx="1598">
                  <c:v>291.5</c:v>
                </c:pt>
                <c:pt idx="1599">
                  <c:v>291.66666666666663</c:v>
                </c:pt>
                <c:pt idx="1600">
                  <c:v>291.83333333333331</c:v>
                </c:pt>
                <c:pt idx="1601">
                  <c:v>292</c:v>
                </c:pt>
                <c:pt idx="1602">
                  <c:v>292.16666666666663</c:v>
                </c:pt>
                <c:pt idx="1603">
                  <c:v>292.33333333333331</c:v>
                </c:pt>
                <c:pt idx="1604">
                  <c:v>292.5</c:v>
                </c:pt>
                <c:pt idx="1605">
                  <c:v>292.66666666666663</c:v>
                </c:pt>
                <c:pt idx="1606">
                  <c:v>292.83333333333331</c:v>
                </c:pt>
                <c:pt idx="1607">
                  <c:v>293</c:v>
                </c:pt>
                <c:pt idx="1608">
                  <c:v>293.16666666666663</c:v>
                </c:pt>
                <c:pt idx="1609">
                  <c:v>293.33333333333331</c:v>
                </c:pt>
                <c:pt idx="1610">
                  <c:v>293.5</c:v>
                </c:pt>
                <c:pt idx="1611">
                  <c:v>293.66666666666663</c:v>
                </c:pt>
                <c:pt idx="1612">
                  <c:v>293.83333333333331</c:v>
                </c:pt>
                <c:pt idx="1613">
                  <c:v>294</c:v>
                </c:pt>
                <c:pt idx="1614">
                  <c:v>294.16666666666663</c:v>
                </c:pt>
                <c:pt idx="1615">
                  <c:v>294.33333333333331</c:v>
                </c:pt>
                <c:pt idx="1616">
                  <c:v>294.5</c:v>
                </c:pt>
                <c:pt idx="1617">
                  <c:v>294.66666666666663</c:v>
                </c:pt>
                <c:pt idx="1618">
                  <c:v>294.83333333333331</c:v>
                </c:pt>
                <c:pt idx="1619">
                  <c:v>295</c:v>
                </c:pt>
                <c:pt idx="1620">
                  <c:v>295.16666666666663</c:v>
                </c:pt>
                <c:pt idx="1621">
                  <c:v>295.33333333333331</c:v>
                </c:pt>
                <c:pt idx="1622">
                  <c:v>295.5</c:v>
                </c:pt>
                <c:pt idx="1623">
                  <c:v>295.66666666666663</c:v>
                </c:pt>
                <c:pt idx="1624">
                  <c:v>295.83333333333331</c:v>
                </c:pt>
                <c:pt idx="1625">
                  <c:v>296</c:v>
                </c:pt>
                <c:pt idx="1626">
                  <c:v>296.16666666666663</c:v>
                </c:pt>
                <c:pt idx="1627">
                  <c:v>296.33333333333331</c:v>
                </c:pt>
                <c:pt idx="1628">
                  <c:v>296.5</c:v>
                </c:pt>
                <c:pt idx="1629">
                  <c:v>296.66666666666663</c:v>
                </c:pt>
                <c:pt idx="1630">
                  <c:v>296.83333333333331</c:v>
                </c:pt>
                <c:pt idx="1631">
                  <c:v>297</c:v>
                </c:pt>
                <c:pt idx="1632">
                  <c:v>297.16666666666663</c:v>
                </c:pt>
                <c:pt idx="1633">
                  <c:v>297.33333333333331</c:v>
                </c:pt>
                <c:pt idx="1634">
                  <c:v>297.5</c:v>
                </c:pt>
                <c:pt idx="1635">
                  <c:v>297.66666666666663</c:v>
                </c:pt>
                <c:pt idx="1636">
                  <c:v>297.83333333333331</c:v>
                </c:pt>
                <c:pt idx="1637">
                  <c:v>298</c:v>
                </c:pt>
                <c:pt idx="1638">
                  <c:v>298.16666666666663</c:v>
                </c:pt>
                <c:pt idx="1639">
                  <c:v>298.33333333333331</c:v>
                </c:pt>
                <c:pt idx="1640">
                  <c:v>298.5</c:v>
                </c:pt>
                <c:pt idx="1641">
                  <c:v>298.66666666666663</c:v>
                </c:pt>
                <c:pt idx="1642">
                  <c:v>298.83333333333331</c:v>
                </c:pt>
                <c:pt idx="1643">
                  <c:v>299</c:v>
                </c:pt>
                <c:pt idx="1644">
                  <c:v>299.16666666666663</c:v>
                </c:pt>
                <c:pt idx="1645">
                  <c:v>299.33333333333331</c:v>
                </c:pt>
                <c:pt idx="1646">
                  <c:v>299.5</c:v>
                </c:pt>
                <c:pt idx="1647">
                  <c:v>299.66666666666663</c:v>
                </c:pt>
                <c:pt idx="1648">
                  <c:v>299.83333333333331</c:v>
                </c:pt>
                <c:pt idx="1649">
                  <c:v>300</c:v>
                </c:pt>
                <c:pt idx="1650">
                  <c:v>300.16666666666663</c:v>
                </c:pt>
                <c:pt idx="1651">
                  <c:v>300.33333333333331</c:v>
                </c:pt>
                <c:pt idx="1652">
                  <c:v>300.5</c:v>
                </c:pt>
                <c:pt idx="1653">
                  <c:v>300.66666666666663</c:v>
                </c:pt>
                <c:pt idx="1654">
                  <c:v>300.83333333333331</c:v>
                </c:pt>
                <c:pt idx="1655">
                  <c:v>301</c:v>
                </c:pt>
                <c:pt idx="1656">
                  <c:v>301.16666666666663</c:v>
                </c:pt>
                <c:pt idx="1657">
                  <c:v>301.33333333333331</c:v>
                </c:pt>
                <c:pt idx="1658">
                  <c:v>301.5</c:v>
                </c:pt>
                <c:pt idx="1659">
                  <c:v>301.66666666666663</c:v>
                </c:pt>
                <c:pt idx="1660">
                  <c:v>301.83333333333331</c:v>
                </c:pt>
                <c:pt idx="1661">
                  <c:v>302</c:v>
                </c:pt>
                <c:pt idx="1662">
                  <c:v>302.16666666666663</c:v>
                </c:pt>
                <c:pt idx="1663">
                  <c:v>302.33333333333331</c:v>
                </c:pt>
                <c:pt idx="1664">
                  <c:v>302.5</c:v>
                </c:pt>
                <c:pt idx="1665">
                  <c:v>302.66666666666663</c:v>
                </c:pt>
                <c:pt idx="1666">
                  <c:v>302.83333333333331</c:v>
                </c:pt>
                <c:pt idx="1667">
                  <c:v>303</c:v>
                </c:pt>
                <c:pt idx="1668">
                  <c:v>303.16666666666663</c:v>
                </c:pt>
                <c:pt idx="1669">
                  <c:v>303.33333333333331</c:v>
                </c:pt>
                <c:pt idx="1670">
                  <c:v>303.5</c:v>
                </c:pt>
                <c:pt idx="1671">
                  <c:v>303.66666666666663</c:v>
                </c:pt>
                <c:pt idx="1672">
                  <c:v>303.83333333333331</c:v>
                </c:pt>
                <c:pt idx="1673">
                  <c:v>304</c:v>
                </c:pt>
                <c:pt idx="1674">
                  <c:v>304.16666666666663</c:v>
                </c:pt>
                <c:pt idx="1675">
                  <c:v>304.33333333333331</c:v>
                </c:pt>
                <c:pt idx="1676">
                  <c:v>304.5</c:v>
                </c:pt>
                <c:pt idx="1677">
                  <c:v>304.66666666666663</c:v>
                </c:pt>
                <c:pt idx="1678">
                  <c:v>304.83333333333331</c:v>
                </c:pt>
                <c:pt idx="1679">
                  <c:v>305</c:v>
                </c:pt>
                <c:pt idx="1680">
                  <c:v>305.16666666666663</c:v>
                </c:pt>
                <c:pt idx="1681">
                  <c:v>305.33333333333331</c:v>
                </c:pt>
                <c:pt idx="1682">
                  <c:v>305.5</c:v>
                </c:pt>
                <c:pt idx="1683">
                  <c:v>305.66666666666663</c:v>
                </c:pt>
                <c:pt idx="1684">
                  <c:v>305.83333333333331</c:v>
                </c:pt>
                <c:pt idx="1685">
                  <c:v>306</c:v>
                </c:pt>
                <c:pt idx="1686">
                  <c:v>306.16666666666663</c:v>
                </c:pt>
                <c:pt idx="1687">
                  <c:v>306.33333333333331</c:v>
                </c:pt>
                <c:pt idx="1688">
                  <c:v>306.5</c:v>
                </c:pt>
                <c:pt idx="1689">
                  <c:v>306.66666666666663</c:v>
                </c:pt>
                <c:pt idx="1690">
                  <c:v>306.83333333333331</c:v>
                </c:pt>
                <c:pt idx="1691">
                  <c:v>307</c:v>
                </c:pt>
                <c:pt idx="1692">
                  <c:v>307.16666666666663</c:v>
                </c:pt>
                <c:pt idx="1693">
                  <c:v>307.33333333333331</c:v>
                </c:pt>
                <c:pt idx="1694">
                  <c:v>307.5</c:v>
                </c:pt>
                <c:pt idx="1695">
                  <c:v>307.66666666666663</c:v>
                </c:pt>
                <c:pt idx="1696">
                  <c:v>307.83333333333331</c:v>
                </c:pt>
                <c:pt idx="1697">
                  <c:v>308</c:v>
                </c:pt>
                <c:pt idx="1698">
                  <c:v>308.16666666666663</c:v>
                </c:pt>
                <c:pt idx="1699">
                  <c:v>308.33333333333331</c:v>
                </c:pt>
                <c:pt idx="1700">
                  <c:v>308.5</c:v>
                </c:pt>
                <c:pt idx="1701">
                  <c:v>308.66666666666663</c:v>
                </c:pt>
                <c:pt idx="1702">
                  <c:v>308.83333333333331</c:v>
                </c:pt>
                <c:pt idx="1703">
                  <c:v>309</c:v>
                </c:pt>
                <c:pt idx="1704">
                  <c:v>309.16666666666663</c:v>
                </c:pt>
                <c:pt idx="1705">
                  <c:v>309.33333333333331</c:v>
                </c:pt>
                <c:pt idx="1706">
                  <c:v>309.5</c:v>
                </c:pt>
                <c:pt idx="1707">
                  <c:v>309.66666666666663</c:v>
                </c:pt>
                <c:pt idx="1708">
                  <c:v>309.83333333333331</c:v>
                </c:pt>
                <c:pt idx="1709">
                  <c:v>310</c:v>
                </c:pt>
                <c:pt idx="1710">
                  <c:v>310.16666666666663</c:v>
                </c:pt>
                <c:pt idx="1711">
                  <c:v>310.33333333333331</c:v>
                </c:pt>
                <c:pt idx="1712">
                  <c:v>310.5</c:v>
                </c:pt>
                <c:pt idx="1713">
                  <c:v>310.66666666666663</c:v>
                </c:pt>
                <c:pt idx="1714">
                  <c:v>310.83333333333331</c:v>
                </c:pt>
                <c:pt idx="1715">
                  <c:v>311</c:v>
                </c:pt>
                <c:pt idx="1716">
                  <c:v>311.16666666666663</c:v>
                </c:pt>
                <c:pt idx="1717">
                  <c:v>311.33333333333331</c:v>
                </c:pt>
                <c:pt idx="1718">
                  <c:v>311.5</c:v>
                </c:pt>
                <c:pt idx="1719">
                  <c:v>311.66666666666663</c:v>
                </c:pt>
                <c:pt idx="1720">
                  <c:v>311.83333333333331</c:v>
                </c:pt>
                <c:pt idx="1721">
                  <c:v>312</c:v>
                </c:pt>
                <c:pt idx="1722">
                  <c:v>312.16666666666663</c:v>
                </c:pt>
                <c:pt idx="1723">
                  <c:v>312.33333333333331</c:v>
                </c:pt>
                <c:pt idx="1724">
                  <c:v>312.5</c:v>
                </c:pt>
                <c:pt idx="1725">
                  <c:v>312.66666666666663</c:v>
                </c:pt>
                <c:pt idx="1726">
                  <c:v>312.83333333333331</c:v>
                </c:pt>
                <c:pt idx="1727">
                  <c:v>313</c:v>
                </c:pt>
                <c:pt idx="1728">
                  <c:v>313.16666666666663</c:v>
                </c:pt>
                <c:pt idx="1729">
                  <c:v>313.33333333333331</c:v>
                </c:pt>
                <c:pt idx="1730">
                  <c:v>313.5</c:v>
                </c:pt>
                <c:pt idx="1731">
                  <c:v>313.66666666666663</c:v>
                </c:pt>
                <c:pt idx="1732">
                  <c:v>313.83333333333331</c:v>
                </c:pt>
                <c:pt idx="1733">
                  <c:v>314</c:v>
                </c:pt>
                <c:pt idx="1734">
                  <c:v>314.16666666666663</c:v>
                </c:pt>
                <c:pt idx="1735">
                  <c:v>314.33333333333331</c:v>
                </c:pt>
                <c:pt idx="1736">
                  <c:v>314.5</c:v>
                </c:pt>
                <c:pt idx="1737">
                  <c:v>314.66666666666663</c:v>
                </c:pt>
                <c:pt idx="1738">
                  <c:v>314.83333333333331</c:v>
                </c:pt>
                <c:pt idx="1739">
                  <c:v>315</c:v>
                </c:pt>
                <c:pt idx="1740">
                  <c:v>315.16666666666663</c:v>
                </c:pt>
                <c:pt idx="1741">
                  <c:v>315.33333333333331</c:v>
                </c:pt>
                <c:pt idx="1742">
                  <c:v>315.5</c:v>
                </c:pt>
                <c:pt idx="1743">
                  <c:v>315.66666666666663</c:v>
                </c:pt>
                <c:pt idx="1744">
                  <c:v>315.83333333333331</c:v>
                </c:pt>
                <c:pt idx="1745">
                  <c:v>316</c:v>
                </c:pt>
                <c:pt idx="1746">
                  <c:v>316.16666666666663</c:v>
                </c:pt>
                <c:pt idx="1747">
                  <c:v>316.33333333333331</c:v>
                </c:pt>
                <c:pt idx="1748">
                  <c:v>316.5</c:v>
                </c:pt>
                <c:pt idx="1749">
                  <c:v>316.66666666666663</c:v>
                </c:pt>
                <c:pt idx="1750">
                  <c:v>316.83333333333331</c:v>
                </c:pt>
                <c:pt idx="1751">
                  <c:v>317</c:v>
                </c:pt>
                <c:pt idx="1752">
                  <c:v>317.16666666666663</c:v>
                </c:pt>
                <c:pt idx="1753">
                  <c:v>317.33333333333331</c:v>
                </c:pt>
                <c:pt idx="1754">
                  <c:v>317.5</c:v>
                </c:pt>
                <c:pt idx="1755">
                  <c:v>317.66666666666663</c:v>
                </c:pt>
                <c:pt idx="1756">
                  <c:v>317.83333333333331</c:v>
                </c:pt>
                <c:pt idx="1757">
                  <c:v>318</c:v>
                </c:pt>
                <c:pt idx="1758">
                  <c:v>318.16666666666663</c:v>
                </c:pt>
                <c:pt idx="1759">
                  <c:v>318.33333333333331</c:v>
                </c:pt>
                <c:pt idx="1760">
                  <c:v>318.5</c:v>
                </c:pt>
                <c:pt idx="1761">
                  <c:v>318.66666666666663</c:v>
                </c:pt>
                <c:pt idx="1762">
                  <c:v>318.83333333333331</c:v>
                </c:pt>
                <c:pt idx="1763">
                  <c:v>319</c:v>
                </c:pt>
                <c:pt idx="1764">
                  <c:v>319.16666666666663</c:v>
                </c:pt>
                <c:pt idx="1765">
                  <c:v>319.33333333333331</c:v>
                </c:pt>
                <c:pt idx="1766">
                  <c:v>319.5</c:v>
                </c:pt>
                <c:pt idx="1767">
                  <c:v>319.66666666666663</c:v>
                </c:pt>
                <c:pt idx="1768">
                  <c:v>319.83333333333331</c:v>
                </c:pt>
                <c:pt idx="1769">
                  <c:v>320</c:v>
                </c:pt>
                <c:pt idx="1770">
                  <c:v>320.16666666666663</c:v>
                </c:pt>
                <c:pt idx="1771">
                  <c:v>320.33333333333331</c:v>
                </c:pt>
                <c:pt idx="1772">
                  <c:v>320.5</c:v>
                </c:pt>
                <c:pt idx="1773">
                  <c:v>320.66666666666663</c:v>
                </c:pt>
                <c:pt idx="1774">
                  <c:v>320.83333333333331</c:v>
                </c:pt>
                <c:pt idx="1775">
                  <c:v>321</c:v>
                </c:pt>
                <c:pt idx="1776">
                  <c:v>321.16666666666663</c:v>
                </c:pt>
                <c:pt idx="1777">
                  <c:v>321.33333333333331</c:v>
                </c:pt>
                <c:pt idx="1778">
                  <c:v>321.5</c:v>
                </c:pt>
                <c:pt idx="1779">
                  <c:v>321.66666666666663</c:v>
                </c:pt>
                <c:pt idx="1780">
                  <c:v>321.83333333333331</c:v>
                </c:pt>
                <c:pt idx="1781">
                  <c:v>322</c:v>
                </c:pt>
                <c:pt idx="1782">
                  <c:v>322.16666666666663</c:v>
                </c:pt>
                <c:pt idx="1783">
                  <c:v>322.33333333333331</c:v>
                </c:pt>
                <c:pt idx="1784">
                  <c:v>322.5</c:v>
                </c:pt>
                <c:pt idx="1785">
                  <c:v>322.66666666666663</c:v>
                </c:pt>
                <c:pt idx="1786">
                  <c:v>322.83333333333331</c:v>
                </c:pt>
                <c:pt idx="1787">
                  <c:v>323</c:v>
                </c:pt>
                <c:pt idx="1788">
                  <c:v>323.16666666666663</c:v>
                </c:pt>
                <c:pt idx="1789">
                  <c:v>323.33333333333331</c:v>
                </c:pt>
                <c:pt idx="1790">
                  <c:v>323.5</c:v>
                </c:pt>
                <c:pt idx="1791">
                  <c:v>323.66666666666663</c:v>
                </c:pt>
                <c:pt idx="1792">
                  <c:v>323.83333333333331</c:v>
                </c:pt>
                <c:pt idx="1793">
                  <c:v>324</c:v>
                </c:pt>
                <c:pt idx="1794">
                  <c:v>324.16666666666663</c:v>
                </c:pt>
                <c:pt idx="1795">
                  <c:v>324.33333333333331</c:v>
                </c:pt>
                <c:pt idx="1796">
                  <c:v>324.5</c:v>
                </c:pt>
                <c:pt idx="1797">
                  <c:v>324.66666666666663</c:v>
                </c:pt>
                <c:pt idx="1798">
                  <c:v>324.83333333333331</c:v>
                </c:pt>
                <c:pt idx="1799">
                  <c:v>325</c:v>
                </c:pt>
                <c:pt idx="1800">
                  <c:v>325.16666666666663</c:v>
                </c:pt>
                <c:pt idx="1801">
                  <c:v>325.33333333333331</c:v>
                </c:pt>
                <c:pt idx="1802">
                  <c:v>325.5</c:v>
                </c:pt>
                <c:pt idx="1803">
                  <c:v>325.66666666666663</c:v>
                </c:pt>
                <c:pt idx="1804">
                  <c:v>325.83333333333331</c:v>
                </c:pt>
                <c:pt idx="1805">
                  <c:v>326</c:v>
                </c:pt>
                <c:pt idx="1806">
                  <c:v>326.16666666666663</c:v>
                </c:pt>
                <c:pt idx="1807">
                  <c:v>326.33333333333331</c:v>
                </c:pt>
                <c:pt idx="1808">
                  <c:v>326.5</c:v>
                </c:pt>
                <c:pt idx="1809">
                  <c:v>326.66666666666663</c:v>
                </c:pt>
                <c:pt idx="1810">
                  <c:v>326.83333333333331</c:v>
                </c:pt>
                <c:pt idx="1811">
                  <c:v>327</c:v>
                </c:pt>
                <c:pt idx="1812">
                  <c:v>327.16666666666663</c:v>
                </c:pt>
                <c:pt idx="1813">
                  <c:v>327.33333333333331</c:v>
                </c:pt>
                <c:pt idx="1814">
                  <c:v>327.5</c:v>
                </c:pt>
                <c:pt idx="1815">
                  <c:v>327.66666666666663</c:v>
                </c:pt>
                <c:pt idx="1816">
                  <c:v>327.83333333333331</c:v>
                </c:pt>
                <c:pt idx="1817">
                  <c:v>328</c:v>
                </c:pt>
                <c:pt idx="1818">
                  <c:v>328.16666666666663</c:v>
                </c:pt>
                <c:pt idx="1819">
                  <c:v>328.33333333333331</c:v>
                </c:pt>
                <c:pt idx="1820">
                  <c:v>328.5</c:v>
                </c:pt>
                <c:pt idx="1821">
                  <c:v>328.66666666666663</c:v>
                </c:pt>
                <c:pt idx="1822">
                  <c:v>328.83333333333331</c:v>
                </c:pt>
                <c:pt idx="1823">
                  <c:v>329</c:v>
                </c:pt>
                <c:pt idx="1824">
                  <c:v>329.16666666666663</c:v>
                </c:pt>
                <c:pt idx="1825">
                  <c:v>329.33333333333331</c:v>
                </c:pt>
                <c:pt idx="1826">
                  <c:v>329.5</c:v>
                </c:pt>
                <c:pt idx="1827">
                  <c:v>329.66666666666663</c:v>
                </c:pt>
                <c:pt idx="1828">
                  <c:v>329.83333333333331</c:v>
                </c:pt>
                <c:pt idx="1829">
                  <c:v>330</c:v>
                </c:pt>
                <c:pt idx="1830">
                  <c:v>330.16666666666663</c:v>
                </c:pt>
                <c:pt idx="1831">
                  <c:v>330.33333333333331</c:v>
                </c:pt>
                <c:pt idx="1832">
                  <c:v>330.5</c:v>
                </c:pt>
                <c:pt idx="1833">
                  <c:v>330.66666666666663</c:v>
                </c:pt>
                <c:pt idx="1834">
                  <c:v>330.83333333333331</c:v>
                </c:pt>
                <c:pt idx="1835">
                  <c:v>331</c:v>
                </c:pt>
                <c:pt idx="1836">
                  <c:v>331.16666666666663</c:v>
                </c:pt>
                <c:pt idx="1837">
                  <c:v>331.33333333333331</c:v>
                </c:pt>
                <c:pt idx="1838">
                  <c:v>331.5</c:v>
                </c:pt>
                <c:pt idx="1839">
                  <c:v>331.66666666666663</c:v>
                </c:pt>
                <c:pt idx="1840">
                  <c:v>331.83333333333331</c:v>
                </c:pt>
                <c:pt idx="1841">
                  <c:v>332</c:v>
                </c:pt>
                <c:pt idx="1842">
                  <c:v>332.16666666666663</c:v>
                </c:pt>
                <c:pt idx="1843">
                  <c:v>332.33333333333331</c:v>
                </c:pt>
                <c:pt idx="1844">
                  <c:v>332.5</c:v>
                </c:pt>
                <c:pt idx="1845">
                  <c:v>332.66666666666663</c:v>
                </c:pt>
                <c:pt idx="1846">
                  <c:v>332.83333333333331</c:v>
                </c:pt>
                <c:pt idx="1847">
                  <c:v>333</c:v>
                </c:pt>
                <c:pt idx="1848">
                  <c:v>333.16666666666663</c:v>
                </c:pt>
                <c:pt idx="1849">
                  <c:v>333.33333333333331</c:v>
                </c:pt>
                <c:pt idx="1850">
                  <c:v>333.5</c:v>
                </c:pt>
                <c:pt idx="1851">
                  <c:v>333.66666666666663</c:v>
                </c:pt>
                <c:pt idx="1852">
                  <c:v>333.83333333333331</c:v>
                </c:pt>
                <c:pt idx="1853">
                  <c:v>334</c:v>
                </c:pt>
                <c:pt idx="1854">
                  <c:v>334.16666666666663</c:v>
                </c:pt>
                <c:pt idx="1855">
                  <c:v>334.33333333333331</c:v>
                </c:pt>
                <c:pt idx="1856">
                  <c:v>334.5</c:v>
                </c:pt>
                <c:pt idx="1857">
                  <c:v>334.66666666666663</c:v>
                </c:pt>
                <c:pt idx="1858">
                  <c:v>334.83333333333331</c:v>
                </c:pt>
                <c:pt idx="1859">
                  <c:v>335</c:v>
                </c:pt>
                <c:pt idx="1860">
                  <c:v>335.16666666666663</c:v>
                </c:pt>
                <c:pt idx="1861">
                  <c:v>335.33333333333331</c:v>
                </c:pt>
                <c:pt idx="1862">
                  <c:v>335.5</c:v>
                </c:pt>
                <c:pt idx="1863">
                  <c:v>335.66666666666663</c:v>
                </c:pt>
                <c:pt idx="1864">
                  <c:v>335.83333333333331</c:v>
                </c:pt>
                <c:pt idx="1865">
                  <c:v>336</c:v>
                </c:pt>
                <c:pt idx="1866">
                  <c:v>336.16666666666663</c:v>
                </c:pt>
                <c:pt idx="1867">
                  <c:v>336.33333333333331</c:v>
                </c:pt>
                <c:pt idx="1868">
                  <c:v>336.5</c:v>
                </c:pt>
                <c:pt idx="1869">
                  <c:v>336.66666666666663</c:v>
                </c:pt>
                <c:pt idx="1870">
                  <c:v>336.83333333333331</c:v>
                </c:pt>
                <c:pt idx="1871">
                  <c:v>337</c:v>
                </c:pt>
                <c:pt idx="1872">
                  <c:v>337.16666666666663</c:v>
                </c:pt>
                <c:pt idx="1873">
                  <c:v>337.33333333333331</c:v>
                </c:pt>
                <c:pt idx="1874">
                  <c:v>337.5</c:v>
                </c:pt>
                <c:pt idx="1875">
                  <c:v>337.66666666666663</c:v>
                </c:pt>
                <c:pt idx="1876">
                  <c:v>337.83333333333331</c:v>
                </c:pt>
                <c:pt idx="1877">
                  <c:v>338</c:v>
                </c:pt>
                <c:pt idx="1878">
                  <c:v>338.16666666666663</c:v>
                </c:pt>
                <c:pt idx="1879">
                  <c:v>338.33333333333331</c:v>
                </c:pt>
                <c:pt idx="1880">
                  <c:v>338.5</c:v>
                </c:pt>
                <c:pt idx="1881">
                  <c:v>338.66666666666663</c:v>
                </c:pt>
                <c:pt idx="1882">
                  <c:v>338.83333333333331</c:v>
                </c:pt>
                <c:pt idx="1883">
                  <c:v>339</c:v>
                </c:pt>
                <c:pt idx="1884">
                  <c:v>339.16666666666663</c:v>
                </c:pt>
                <c:pt idx="1885">
                  <c:v>339.33333333333331</c:v>
                </c:pt>
                <c:pt idx="1886">
                  <c:v>339.5</c:v>
                </c:pt>
                <c:pt idx="1887">
                  <c:v>339.66666666666663</c:v>
                </c:pt>
                <c:pt idx="1888">
                  <c:v>339.83333333333331</c:v>
                </c:pt>
                <c:pt idx="1889">
                  <c:v>340</c:v>
                </c:pt>
                <c:pt idx="1890">
                  <c:v>340.16666666666663</c:v>
                </c:pt>
                <c:pt idx="1891">
                  <c:v>340.33333333333331</c:v>
                </c:pt>
                <c:pt idx="1892">
                  <c:v>340.5</c:v>
                </c:pt>
                <c:pt idx="1893">
                  <c:v>340.66666666666663</c:v>
                </c:pt>
                <c:pt idx="1894">
                  <c:v>340.83333333333331</c:v>
                </c:pt>
                <c:pt idx="1895">
                  <c:v>341</c:v>
                </c:pt>
                <c:pt idx="1896">
                  <c:v>341.16666666666663</c:v>
                </c:pt>
                <c:pt idx="1897">
                  <c:v>341.33333333333331</c:v>
                </c:pt>
                <c:pt idx="1898">
                  <c:v>341.5</c:v>
                </c:pt>
                <c:pt idx="1899">
                  <c:v>341.66666666666663</c:v>
                </c:pt>
                <c:pt idx="1900">
                  <c:v>341.83333333333331</c:v>
                </c:pt>
                <c:pt idx="1901">
                  <c:v>342</c:v>
                </c:pt>
                <c:pt idx="1902">
                  <c:v>342.16666666666663</c:v>
                </c:pt>
                <c:pt idx="1903">
                  <c:v>342.33333333333331</c:v>
                </c:pt>
                <c:pt idx="1904">
                  <c:v>342.5</c:v>
                </c:pt>
                <c:pt idx="1905">
                  <c:v>342.66666666666663</c:v>
                </c:pt>
                <c:pt idx="1906">
                  <c:v>342.83333333333331</c:v>
                </c:pt>
                <c:pt idx="1907">
                  <c:v>343</c:v>
                </c:pt>
                <c:pt idx="1908">
                  <c:v>343.16666666666663</c:v>
                </c:pt>
                <c:pt idx="1909">
                  <c:v>343.33333333333331</c:v>
                </c:pt>
                <c:pt idx="1910">
                  <c:v>343.5</c:v>
                </c:pt>
                <c:pt idx="1911">
                  <c:v>343.66666666666663</c:v>
                </c:pt>
                <c:pt idx="1912">
                  <c:v>343.83333333333331</c:v>
                </c:pt>
                <c:pt idx="1913">
                  <c:v>344</c:v>
                </c:pt>
                <c:pt idx="1914">
                  <c:v>344.16666666666663</c:v>
                </c:pt>
                <c:pt idx="1915">
                  <c:v>344.33333333333331</c:v>
                </c:pt>
                <c:pt idx="1916">
                  <c:v>344.5</c:v>
                </c:pt>
                <c:pt idx="1917">
                  <c:v>344.66666666666663</c:v>
                </c:pt>
                <c:pt idx="1918">
                  <c:v>344.83333333333331</c:v>
                </c:pt>
                <c:pt idx="1919">
                  <c:v>345</c:v>
                </c:pt>
                <c:pt idx="1920">
                  <c:v>345.16666666666663</c:v>
                </c:pt>
                <c:pt idx="1921">
                  <c:v>345.33333333333331</c:v>
                </c:pt>
                <c:pt idx="1922">
                  <c:v>345.5</c:v>
                </c:pt>
                <c:pt idx="1923">
                  <c:v>345.66666666666663</c:v>
                </c:pt>
                <c:pt idx="1924">
                  <c:v>345.83333333333331</c:v>
                </c:pt>
                <c:pt idx="1925">
                  <c:v>346</c:v>
                </c:pt>
                <c:pt idx="1926">
                  <c:v>346.16666666666663</c:v>
                </c:pt>
                <c:pt idx="1927">
                  <c:v>346.33333333333331</c:v>
                </c:pt>
                <c:pt idx="1928">
                  <c:v>346.5</c:v>
                </c:pt>
                <c:pt idx="1929">
                  <c:v>346.66666666666663</c:v>
                </c:pt>
                <c:pt idx="1930">
                  <c:v>346.83333333333331</c:v>
                </c:pt>
                <c:pt idx="1931">
                  <c:v>347</c:v>
                </c:pt>
                <c:pt idx="1932">
                  <c:v>347.16666666666663</c:v>
                </c:pt>
                <c:pt idx="1933">
                  <c:v>347.33333333333331</c:v>
                </c:pt>
                <c:pt idx="1934">
                  <c:v>347.5</c:v>
                </c:pt>
                <c:pt idx="1935">
                  <c:v>347.66666666666663</c:v>
                </c:pt>
                <c:pt idx="1936">
                  <c:v>347.83333333333331</c:v>
                </c:pt>
                <c:pt idx="1937">
                  <c:v>348</c:v>
                </c:pt>
                <c:pt idx="1938">
                  <c:v>348.16666666666663</c:v>
                </c:pt>
                <c:pt idx="1939">
                  <c:v>348.33333333333331</c:v>
                </c:pt>
                <c:pt idx="1940">
                  <c:v>348.5</c:v>
                </c:pt>
                <c:pt idx="1941">
                  <c:v>348.66666666666663</c:v>
                </c:pt>
                <c:pt idx="1942">
                  <c:v>348.83333333333331</c:v>
                </c:pt>
                <c:pt idx="1943">
                  <c:v>349</c:v>
                </c:pt>
                <c:pt idx="1944">
                  <c:v>349.16666666666663</c:v>
                </c:pt>
                <c:pt idx="1945">
                  <c:v>349.33333333333331</c:v>
                </c:pt>
                <c:pt idx="1946">
                  <c:v>349.5</c:v>
                </c:pt>
                <c:pt idx="1947">
                  <c:v>349.66666666666663</c:v>
                </c:pt>
                <c:pt idx="1948">
                  <c:v>349.83333333333331</c:v>
                </c:pt>
                <c:pt idx="1949">
                  <c:v>350</c:v>
                </c:pt>
                <c:pt idx="1950">
                  <c:v>350.16666666666663</c:v>
                </c:pt>
                <c:pt idx="1951">
                  <c:v>350.33333333333331</c:v>
                </c:pt>
                <c:pt idx="1952">
                  <c:v>350.5</c:v>
                </c:pt>
                <c:pt idx="1953">
                  <c:v>350.66666666666663</c:v>
                </c:pt>
                <c:pt idx="1954">
                  <c:v>350.83333333333331</c:v>
                </c:pt>
                <c:pt idx="1955">
                  <c:v>351</c:v>
                </c:pt>
                <c:pt idx="1956">
                  <c:v>351.16666666666663</c:v>
                </c:pt>
                <c:pt idx="1957">
                  <c:v>351.33333333333331</c:v>
                </c:pt>
                <c:pt idx="1958">
                  <c:v>351.5</c:v>
                </c:pt>
                <c:pt idx="1959">
                  <c:v>351.66666666666663</c:v>
                </c:pt>
                <c:pt idx="1960">
                  <c:v>351.83333333333331</c:v>
                </c:pt>
                <c:pt idx="1961">
                  <c:v>352</c:v>
                </c:pt>
                <c:pt idx="1962">
                  <c:v>352.16666666666663</c:v>
                </c:pt>
                <c:pt idx="1963">
                  <c:v>352.33333333333331</c:v>
                </c:pt>
                <c:pt idx="1964">
                  <c:v>352.5</c:v>
                </c:pt>
                <c:pt idx="1965">
                  <c:v>352.66666666666663</c:v>
                </c:pt>
                <c:pt idx="1966">
                  <c:v>352.83333333333331</c:v>
                </c:pt>
                <c:pt idx="1967">
                  <c:v>353</c:v>
                </c:pt>
                <c:pt idx="1968">
                  <c:v>353.16666666666663</c:v>
                </c:pt>
                <c:pt idx="1969">
                  <c:v>353.33333333333331</c:v>
                </c:pt>
                <c:pt idx="1970">
                  <c:v>353.5</c:v>
                </c:pt>
                <c:pt idx="1971">
                  <c:v>353.66666666666663</c:v>
                </c:pt>
                <c:pt idx="1972">
                  <c:v>353.83333333333331</c:v>
                </c:pt>
                <c:pt idx="1973">
                  <c:v>354</c:v>
                </c:pt>
                <c:pt idx="1974">
                  <c:v>354.16666666666663</c:v>
                </c:pt>
                <c:pt idx="1975">
                  <c:v>354.33333333333331</c:v>
                </c:pt>
                <c:pt idx="1976">
                  <c:v>354.5</c:v>
                </c:pt>
                <c:pt idx="1977">
                  <c:v>354.66666666666663</c:v>
                </c:pt>
                <c:pt idx="1978">
                  <c:v>354.83333333333331</c:v>
                </c:pt>
                <c:pt idx="1979">
                  <c:v>355</c:v>
                </c:pt>
                <c:pt idx="1980">
                  <c:v>355.16666666666663</c:v>
                </c:pt>
                <c:pt idx="1981">
                  <c:v>355.33333333333331</c:v>
                </c:pt>
                <c:pt idx="1982">
                  <c:v>355.5</c:v>
                </c:pt>
                <c:pt idx="1983">
                  <c:v>355.66666666666663</c:v>
                </c:pt>
                <c:pt idx="1984">
                  <c:v>355.83333333333331</c:v>
                </c:pt>
                <c:pt idx="1985">
                  <c:v>356</c:v>
                </c:pt>
                <c:pt idx="1986">
                  <c:v>356.16666666666663</c:v>
                </c:pt>
                <c:pt idx="1987">
                  <c:v>356.33333333333331</c:v>
                </c:pt>
                <c:pt idx="1988">
                  <c:v>356.5</c:v>
                </c:pt>
                <c:pt idx="1989">
                  <c:v>356.66666666666663</c:v>
                </c:pt>
                <c:pt idx="1990">
                  <c:v>356.83333333333331</c:v>
                </c:pt>
                <c:pt idx="1991">
                  <c:v>357</c:v>
                </c:pt>
                <c:pt idx="1992">
                  <c:v>357.16666666666663</c:v>
                </c:pt>
                <c:pt idx="1993">
                  <c:v>357.33333333333331</c:v>
                </c:pt>
                <c:pt idx="1994">
                  <c:v>357.5</c:v>
                </c:pt>
                <c:pt idx="1995">
                  <c:v>357.66666666666663</c:v>
                </c:pt>
                <c:pt idx="1996">
                  <c:v>357.83333333333331</c:v>
                </c:pt>
                <c:pt idx="1997">
                  <c:v>358</c:v>
                </c:pt>
                <c:pt idx="1998">
                  <c:v>358.16666666666663</c:v>
                </c:pt>
                <c:pt idx="1999">
                  <c:v>358.33333333333331</c:v>
                </c:pt>
                <c:pt idx="2000">
                  <c:v>358.5</c:v>
                </c:pt>
                <c:pt idx="2001">
                  <c:v>358.66666666666663</c:v>
                </c:pt>
                <c:pt idx="2002">
                  <c:v>358.83333333333331</c:v>
                </c:pt>
                <c:pt idx="2003">
                  <c:v>359</c:v>
                </c:pt>
                <c:pt idx="2004">
                  <c:v>359.16666666666663</c:v>
                </c:pt>
                <c:pt idx="2005">
                  <c:v>359.33333333333331</c:v>
                </c:pt>
                <c:pt idx="2006">
                  <c:v>359.5</c:v>
                </c:pt>
                <c:pt idx="2007">
                  <c:v>359.66666666666663</c:v>
                </c:pt>
                <c:pt idx="2008">
                  <c:v>359.83333333333331</c:v>
                </c:pt>
                <c:pt idx="2009">
                  <c:v>360</c:v>
                </c:pt>
                <c:pt idx="2010">
                  <c:v>360.16666666666663</c:v>
                </c:pt>
                <c:pt idx="2011">
                  <c:v>360.33333333333331</c:v>
                </c:pt>
                <c:pt idx="2012">
                  <c:v>360.5</c:v>
                </c:pt>
                <c:pt idx="2013">
                  <c:v>360.66666666666663</c:v>
                </c:pt>
                <c:pt idx="2014">
                  <c:v>360.83333333333331</c:v>
                </c:pt>
                <c:pt idx="2015">
                  <c:v>361</c:v>
                </c:pt>
                <c:pt idx="2016">
                  <c:v>361.16666666666663</c:v>
                </c:pt>
                <c:pt idx="2017">
                  <c:v>361.33333333333331</c:v>
                </c:pt>
                <c:pt idx="2018">
                  <c:v>361.5</c:v>
                </c:pt>
                <c:pt idx="2019">
                  <c:v>361.66666666666663</c:v>
                </c:pt>
                <c:pt idx="2020">
                  <c:v>361.83333333333331</c:v>
                </c:pt>
                <c:pt idx="2021">
                  <c:v>362</c:v>
                </c:pt>
                <c:pt idx="2022">
                  <c:v>362.16666666666663</c:v>
                </c:pt>
                <c:pt idx="2023">
                  <c:v>362.33333333333331</c:v>
                </c:pt>
                <c:pt idx="2024">
                  <c:v>362.5</c:v>
                </c:pt>
                <c:pt idx="2025">
                  <c:v>362.66666666666663</c:v>
                </c:pt>
                <c:pt idx="2026">
                  <c:v>362.83333333333331</c:v>
                </c:pt>
                <c:pt idx="2027">
                  <c:v>363</c:v>
                </c:pt>
                <c:pt idx="2028">
                  <c:v>363.16666666666663</c:v>
                </c:pt>
                <c:pt idx="2029">
                  <c:v>363.33333333333331</c:v>
                </c:pt>
                <c:pt idx="2030">
                  <c:v>363.5</c:v>
                </c:pt>
                <c:pt idx="2031">
                  <c:v>363.66666666666663</c:v>
                </c:pt>
                <c:pt idx="2032">
                  <c:v>363.83333333333331</c:v>
                </c:pt>
                <c:pt idx="2033">
                  <c:v>364</c:v>
                </c:pt>
                <c:pt idx="2034">
                  <c:v>364.16666666666663</c:v>
                </c:pt>
                <c:pt idx="2035">
                  <c:v>364.33333333333331</c:v>
                </c:pt>
                <c:pt idx="2036">
                  <c:v>364.5</c:v>
                </c:pt>
                <c:pt idx="2037">
                  <c:v>364.66666666666663</c:v>
                </c:pt>
                <c:pt idx="2038">
                  <c:v>364.83333333333331</c:v>
                </c:pt>
                <c:pt idx="2039">
                  <c:v>365</c:v>
                </c:pt>
                <c:pt idx="2040">
                  <c:v>365.16666666666663</c:v>
                </c:pt>
                <c:pt idx="2041">
                  <c:v>365.33333333333331</c:v>
                </c:pt>
                <c:pt idx="2042">
                  <c:v>365.5</c:v>
                </c:pt>
                <c:pt idx="2043">
                  <c:v>365.66666666666663</c:v>
                </c:pt>
                <c:pt idx="2044">
                  <c:v>365.83333333333331</c:v>
                </c:pt>
                <c:pt idx="2045">
                  <c:v>366</c:v>
                </c:pt>
                <c:pt idx="2046">
                  <c:v>366.16666666666663</c:v>
                </c:pt>
                <c:pt idx="2047">
                  <c:v>366.33333333333331</c:v>
                </c:pt>
                <c:pt idx="2048">
                  <c:v>366.5</c:v>
                </c:pt>
                <c:pt idx="2049">
                  <c:v>366.66666666666663</c:v>
                </c:pt>
                <c:pt idx="2050">
                  <c:v>366.83333333333331</c:v>
                </c:pt>
                <c:pt idx="2051">
                  <c:v>367</c:v>
                </c:pt>
                <c:pt idx="2052">
                  <c:v>367.16666666666663</c:v>
                </c:pt>
                <c:pt idx="2053">
                  <c:v>367.33333333333331</c:v>
                </c:pt>
                <c:pt idx="2054">
                  <c:v>367.5</c:v>
                </c:pt>
                <c:pt idx="2055">
                  <c:v>367.66666666666663</c:v>
                </c:pt>
                <c:pt idx="2056">
                  <c:v>367.83333333333331</c:v>
                </c:pt>
                <c:pt idx="2057">
                  <c:v>368</c:v>
                </c:pt>
                <c:pt idx="2058">
                  <c:v>368.16666666666663</c:v>
                </c:pt>
                <c:pt idx="2059">
                  <c:v>368.33333333333331</c:v>
                </c:pt>
                <c:pt idx="2060">
                  <c:v>368.5</c:v>
                </c:pt>
                <c:pt idx="2061">
                  <c:v>368.66666666666663</c:v>
                </c:pt>
                <c:pt idx="2062">
                  <c:v>368.83333333333331</c:v>
                </c:pt>
                <c:pt idx="2063">
                  <c:v>369</c:v>
                </c:pt>
                <c:pt idx="2064">
                  <c:v>369.16666666666663</c:v>
                </c:pt>
                <c:pt idx="2065">
                  <c:v>369.33333333333331</c:v>
                </c:pt>
                <c:pt idx="2066">
                  <c:v>369.5</c:v>
                </c:pt>
                <c:pt idx="2067">
                  <c:v>369.66666666666663</c:v>
                </c:pt>
                <c:pt idx="2068">
                  <c:v>369.83333333333331</c:v>
                </c:pt>
                <c:pt idx="2069">
                  <c:v>370</c:v>
                </c:pt>
                <c:pt idx="2070">
                  <c:v>370.16666666666663</c:v>
                </c:pt>
                <c:pt idx="2071">
                  <c:v>370.33333333333331</c:v>
                </c:pt>
                <c:pt idx="2072">
                  <c:v>370.5</c:v>
                </c:pt>
                <c:pt idx="2073">
                  <c:v>370.66666666666663</c:v>
                </c:pt>
                <c:pt idx="2074">
                  <c:v>370.83333333333331</c:v>
                </c:pt>
                <c:pt idx="2075">
                  <c:v>371</c:v>
                </c:pt>
                <c:pt idx="2076">
                  <c:v>371.16666666666663</c:v>
                </c:pt>
                <c:pt idx="2077">
                  <c:v>371.33333333333331</c:v>
                </c:pt>
                <c:pt idx="2078">
                  <c:v>371.5</c:v>
                </c:pt>
                <c:pt idx="2079">
                  <c:v>371.66666666666663</c:v>
                </c:pt>
                <c:pt idx="2080">
                  <c:v>371.83333333333331</c:v>
                </c:pt>
                <c:pt idx="2081">
                  <c:v>372</c:v>
                </c:pt>
                <c:pt idx="2082">
                  <c:v>372.16666666666663</c:v>
                </c:pt>
                <c:pt idx="2083">
                  <c:v>372.33333333333331</c:v>
                </c:pt>
                <c:pt idx="2084">
                  <c:v>372.5</c:v>
                </c:pt>
                <c:pt idx="2085">
                  <c:v>372.66666666666663</c:v>
                </c:pt>
                <c:pt idx="2086">
                  <c:v>372.83333333333331</c:v>
                </c:pt>
                <c:pt idx="2087">
                  <c:v>373</c:v>
                </c:pt>
                <c:pt idx="2088">
                  <c:v>373.16666666666663</c:v>
                </c:pt>
                <c:pt idx="2089">
                  <c:v>373.33333333333331</c:v>
                </c:pt>
                <c:pt idx="2090">
                  <c:v>373.5</c:v>
                </c:pt>
                <c:pt idx="2091">
                  <c:v>373.66666666666663</c:v>
                </c:pt>
                <c:pt idx="2092">
                  <c:v>373.83333333333331</c:v>
                </c:pt>
                <c:pt idx="2093">
                  <c:v>374</c:v>
                </c:pt>
                <c:pt idx="2094">
                  <c:v>374.16666666666663</c:v>
                </c:pt>
                <c:pt idx="2095">
                  <c:v>374.33333333333331</c:v>
                </c:pt>
                <c:pt idx="2096">
                  <c:v>374.5</c:v>
                </c:pt>
                <c:pt idx="2097">
                  <c:v>374.66666666666663</c:v>
                </c:pt>
                <c:pt idx="2098">
                  <c:v>374.83333333333331</c:v>
                </c:pt>
                <c:pt idx="2099">
                  <c:v>375</c:v>
                </c:pt>
                <c:pt idx="2100">
                  <c:v>375.16666666666663</c:v>
                </c:pt>
                <c:pt idx="2101">
                  <c:v>375.33333333333331</c:v>
                </c:pt>
                <c:pt idx="2102">
                  <c:v>375.5</c:v>
                </c:pt>
                <c:pt idx="2103">
                  <c:v>375.66666666666663</c:v>
                </c:pt>
                <c:pt idx="2104">
                  <c:v>375.83333333333331</c:v>
                </c:pt>
                <c:pt idx="2105">
                  <c:v>376</c:v>
                </c:pt>
                <c:pt idx="2106">
                  <c:v>376.16666666666663</c:v>
                </c:pt>
                <c:pt idx="2107">
                  <c:v>376.33333333333331</c:v>
                </c:pt>
                <c:pt idx="2108">
                  <c:v>376.5</c:v>
                </c:pt>
                <c:pt idx="2109">
                  <c:v>376.66666666666663</c:v>
                </c:pt>
                <c:pt idx="2110">
                  <c:v>376.83333333333331</c:v>
                </c:pt>
                <c:pt idx="2111">
                  <c:v>377</c:v>
                </c:pt>
                <c:pt idx="2112">
                  <c:v>377.16666666666663</c:v>
                </c:pt>
                <c:pt idx="2113">
                  <c:v>377.33333333333331</c:v>
                </c:pt>
                <c:pt idx="2114">
                  <c:v>377.5</c:v>
                </c:pt>
                <c:pt idx="2115">
                  <c:v>377.66666666666663</c:v>
                </c:pt>
                <c:pt idx="2116">
                  <c:v>377.83333333333331</c:v>
                </c:pt>
                <c:pt idx="2117">
                  <c:v>378</c:v>
                </c:pt>
                <c:pt idx="2118">
                  <c:v>378.16666666666663</c:v>
                </c:pt>
                <c:pt idx="2119">
                  <c:v>378.33333333333331</c:v>
                </c:pt>
                <c:pt idx="2120">
                  <c:v>378.5</c:v>
                </c:pt>
                <c:pt idx="2121">
                  <c:v>378.66666666666663</c:v>
                </c:pt>
                <c:pt idx="2122">
                  <c:v>378.83333333333331</c:v>
                </c:pt>
                <c:pt idx="2123">
                  <c:v>379</c:v>
                </c:pt>
                <c:pt idx="2124">
                  <c:v>379.16666666666663</c:v>
                </c:pt>
                <c:pt idx="2125">
                  <c:v>379.33333333333331</c:v>
                </c:pt>
                <c:pt idx="2126">
                  <c:v>379.5</c:v>
                </c:pt>
                <c:pt idx="2127">
                  <c:v>379.66666666666663</c:v>
                </c:pt>
                <c:pt idx="2128">
                  <c:v>379.83333333333331</c:v>
                </c:pt>
                <c:pt idx="2129">
                  <c:v>380</c:v>
                </c:pt>
                <c:pt idx="2130">
                  <c:v>380.16666666666663</c:v>
                </c:pt>
                <c:pt idx="2131">
                  <c:v>380.33333333333331</c:v>
                </c:pt>
                <c:pt idx="2132">
                  <c:v>380.5</c:v>
                </c:pt>
                <c:pt idx="2133">
                  <c:v>380.66666666666663</c:v>
                </c:pt>
                <c:pt idx="2134">
                  <c:v>380.83333333333331</c:v>
                </c:pt>
                <c:pt idx="2135">
                  <c:v>381</c:v>
                </c:pt>
                <c:pt idx="2136">
                  <c:v>381.16666666666663</c:v>
                </c:pt>
                <c:pt idx="2137">
                  <c:v>381.33333333333331</c:v>
                </c:pt>
                <c:pt idx="2138">
                  <c:v>381.5</c:v>
                </c:pt>
                <c:pt idx="2139">
                  <c:v>381.66666666666663</c:v>
                </c:pt>
                <c:pt idx="2140">
                  <c:v>381.83333333333331</c:v>
                </c:pt>
                <c:pt idx="2141">
                  <c:v>382</c:v>
                </c:pt>
                <c:pt idx="2142">
                  <c:v>382.16666666666663</c:v>
                </c:pt>
                <c:pt idx="2143">
                  <c:v>382.33333333333331</c:v>
                </c:pt>
                <c:pt idx="2144">
                  <c:v>382.5</c:v>
                </c:pt>
                <c:pt idx="2145">
                  <c:v>382.66666666666663</c:v>
                </c:pt>
                <c:pt idx="2146">
                  <c:v>382.83333333333331</c:v>
                </c:pt>
                <c:pt idx="2147">
                  <c:v>383</c:v>
                </c:pt>
                <c:pt idx="2148">
                  <c:v>383.16666666666663</c:v>
                </c:pt>
                <c:pt idx="2149">
                  <c:v>383.33333333333331</c:v>
                </c:pt>
                <c:pt idx="2150">
                  <c:v>383.5</c:v>
                </c:pt>
                <c:pt idx="2151">
                  <c:v>383.66666666666663</c:v>
                </c:pt>
                <c:pt idx="2152">
                  <c:v>383.83333333333331</c:v>
                </c:pt>
                <c:pt idx="2153">
                  <c:v>384</c:v>
                </c:pt>
                <c:pt idx="2154">
                  <c:v>384.16666666666663</c:v>
                </c:pt>
                <c:pt idx="2155">
                  <c:v>384.33333333333331</c:v>
                </c:pt>
                <c:pt idx="2156">
                  <c:v>384.5</c:v>
                </c:pt>
                <c:pt idx="2157">
                  <c:v>384.66666666666663</c:v>
                </c:pt>
                <c:pt idx="2158">
                  <c:v>384.83333333333331</c:v>
                </c:pt>
                <c:pt idx="2159">
                  <c:v>385</c:v>
                </c:pt>
                <c:pt idx="2160">
                  <c:v>385.16666666666663</c:v>
                </c:pt>
                <c:pt idx="2161">
                  <c:v>385.33333333333331</c:v>
                </c:pt>
                <c:pt idx="2162">
                  <c:v>385.5</c:v>
                </c:pt>
                <c:pt idx="2163">
                  <c:v>385.66666666666663</c:v>
                </c:pt>
                <c:pt idx="2164">
                  <c:v>385.83333333333331</c:v>
                </c:pt>
                <c:pt idx="2165">
                  <c:v>386</c:v>
                </c:pt>
                <c:pt idx="2166">
                  <c:v>386.16666666666663</c:v>
                </c:pt>
                <c:pt idx="2167">
                  <c:v>386.33333333333331</c:v>
                </c:pt>
                <c:pt idx="2168">
                  <c:v>386.5</c:v>
                </c:pt>
                <c:pt idx="2169">
                  <c:v>386.66666666666663</c:v>
                </c:pt>
                <c:pt idx="2170">
                  <c:v>386.83333333333331</c:v>
                </c:pt>
                <c:pt idx="2171">
                  <c:v>387</c:v>
                </c:pt>
                <c:pt idx="2172">
                  <c:v>387.16666666666663</c:v>
                </c:pt>
                <c:pt idx="2173">
                  <c:v>387.33333333333331</c:v>
                </c:pt>
                <c:pt idx="2174">
                  <c:v>387.5</c:v>
                </c:pt>
                <c:pt idx="2175">
                  <c:v>387.66666666666663</c:v>
                </c:pt>
                <c:pt idx="2176">
                  <c:v>387.83333333333331</c:v>
                </c:pt>
                <c:pt idx="2177">
                  <c:v>388</c:v>
                </c:pt>
                <c:pt idx="2178">
                  <c:v>388.16666666666663</c:v>
                </c:pt>
                <c:pt idx="2179">
                  <c:v>388.33333333333331</c:v>
                </c:pt>
                <c:pt idx="2180">
                  <c:v>388.5</c:v>
                </c:pt>
                <c:pt idx="2181">
                  <c:v>388.66666666666663</c:v>
                </c:pt>
                <c:pt idx="2182">
                  <c:v>388.83333333333331</c:v>
                </c:pt>
                <c:pt idx="2183">
                  <c:v>389</c:v>
                </c:pt>
                <c:pt idx="2184">
                  <c:v>389.16666666666663</c:v>
                </c:pt>
                <c:pt idx="2185">
                  <c:v>389.33333333333331</c:v>
                </c:pt>
                <c:pt idx="2186">
                  <c:v>389.5</c:v>
                </c:pt>
                <c:pt idx="2187">
                  <c:v>389.66666666666663</c:v>
                </c:pt>
                <c:pt idx="2188">
                  <c:v>389.83333333333331</c:v>
                </c:pt>
                <c:pt idx="2189">
                  <c:v>390</c:v>
                </c:pt>
                <c:pt idx="2190">
                  <c:v>390.16666666666663</c:v>
                </c:pt>
                <c:pt idx="2191">
                  <c:v>390.33333333333331</c:v>
                </c:pt>
                <c:pt idx="2192">
                  <c:v>390.5</c:v>
                </c:pt>
                <c:pt idx="2193">
                  <c:v>390.66666666666663</c:v>
                </c:pt>
                <c:pt idx="2194">
                  <c:v>390.83333333333331</c:v>
                </c:pt>
                <c:pt idx="2195">
                  <c:v>391</c:v>
                </c:pt>
                <c:pt idx="2196">
                  <c:v>391.16666666666663</c:v>
                </c:pt>
                <c:pt idx="2197">
                  <c:v>391.33333333333331</c:v>
                </c:pt>
                <c:pt idx="2198">
                  <c:v>391.5</c:v>
                </c:pt>
                <c:pt idx="2199">
                  <c:v>391.66666666666663</c:v>
                </c:pt>
                <c:pt idx="2200">
                  <c:v>391.83333333333331</c:v>
                </c:pt>
                <c:pt idx="2201">
                  <c:v>392</c:v>
                </c:pt>
                <c:pt idx="2202">
                  <c:v>392.16666666666663</c:v>
                </c:pt>
                <c:pt idx="2203">
                  <c:v>392.33333333333331</c:v>
                </c:pt>
                <c:pt idx="2204">
                  <c:v>392.5</c:v>
                </c:pt>
                <c:pt idx="2205">
                  <c:v>392.66666666666663</c:v>
                </c:pt>
                <c:pt idx="2206">
                  <c:v>392.83333333333331</c:v>
                </c:pt>
                <c:pt idx="2207">
                  <c:v>393</c:v>
                </c:pt>
                <c:pt idx="2208">
                  <c:v>393.16666666666663</c:v>
                </c:pt>
                <c:pt idx="2209">
                  <c:v>393.33333333333331</c:v>
                </c:pt>
                <c:pt idx="2210">
                  <c:v>393.5</c:v>
                </c:pt>
                <c:pt idx="2211">
                  <c:v>393.66666666666663</c:v>
                </c:pt>
                <c:pt idx="2212">
                  <c:v>393.83333333333331</c:v>
                </c:pt>
                <c:pt idx="2213">
                  <c:v>394</c:v>
                </c:pt>
                <c:pt idx="2214">
                  <c:v>394.16666666666663</c:v>
                </c:pt>
                <c:pt idx="2215">
                  <c:v>394.33333333333331</c:v>
                </c:pt>
                <c:pt idx="2216">
                  <c:v>394.5</c:v>
                </c:pt>
                <c:pt idx="2217">
                  <c:v>394.66666666666663</c:v>
                </c:pt>
                <c:pt idx="2218">
                  <c:v>394.83333333333331</c:v>
                </c:pt>
                <c:pt idx="2219">
                  <c:v>395</c:v>
                </c:pt>
                <c:pt idx="2220">
                  <c:v>395.16666666666663</c:v>
                </c:pt>
                <c:pt idx="2221">
                  <c:v>395.33333333333331</c:v>
                </c:pt>
                <c:pt idx="2222">
                  <c:v>395.5</c:v>
                </c:pt>
                <c:pt idx="2223">
                  <c:v>395.66666666666663</c:v>
                </c:pt>
                <c:pt idx="2224">
                  <c:v>395.83333333333331</c:v>
                </c:pt>
                <c:pt idx="2225">
                  <c:v>396</c:v>
                </c:pt>
                <c:pt idx="2226">
                  <c:v>396.16666666666663</c:v>
                </c:pt>
                <c:pt idx="2227">
                  <c:v>396.33333333333331</c:v>
                </c:pt>
                <c:pt idx="2228">
                  <c:v>396.5</c:v>
                </c:pt>
                <c:pt idx="2229">
                  <c:v>396.66666666666663</c:v>
                </c:pt>
                <c:pt idx="2230">
                  <c:v>396.83333333333331</c:v>
                </c:pt>
                <c:pt idx="2231">
                  <c:v>397</c:v>
                </c:pt>
                <c:pt idx="2232">
                  <c:v>397.16666666666663</c:v>
                </c:pt>
                <c:pt idx="2233">
                  <c:v>397.33333333333331</c:v>
                </c:pt>
                <c:pt idx="2234">
                  <c:v>397.5</c:v>
                </c:pt>
                <c:pt idx="2235">
                  <c:v>397.66666666666663</c:v>
                </c:pt>
                <c:pt idx="2236">
                  <c:v>397.83333333333331</c:v>
                </c:pt>
                <c:pt idx="2237">
                  <c:v>398</c:v>
                </c:pt>
                <c:pt idx="2238">
                  <c:v>398.16666666666663</c:v>
                </c:pt>
                <c:pt idx="2239">
                  <c:v>398.33333333333331</c:v>
                </c:pt>
                <c:pt idx="2240">
                  <c:v>398.5</c:v>
                </c:pt>
                <c:pt idx="2241">
                  <c:v>398.66666666666663</c:v>
                </c:pt>
                <c:pt idx="2242">
                  <c:v>398.83333333333331</c:v>
                </c:pt>
                <c:pt idx="2243">
                  <c:v>399</c:v>
                </c:pt>
                <c:pt idx="2244">
                  <c:v>399.16666666666663</c:v>
                </c:pt>
                <c:pt idx="2245">
                  <c:v>399.33333333333331</c:v>
                </c:pt>
                <c:pt idx="2246">
                  <c:v>399.5</c:v>
                </c:pt>
                <c:pt idx="2247">
                  <c:v>399.66666666666663</c:v>
                </c:pt>
                <c:pt idx="2248">
                  <c:v>399.83333333333331</c:v>
                </c:pt>
                <c:pt idx="2249">
                  <c:v>400</c:v>
                </c:pt>
                <c:pt idx="2250">
                  <c:v>400.16666666666663</c:v>
                </c:pt>
                <c:pt idx="2251">
                  <c:v>400.33333333333331</c:v>
                </c:pt>
                <c:pt idx="2252">
                  <c:v>400.5</c:v>
                </c:pt>
                <c:pt idx="2253">
                  <c:v>400.66666666666663</c:v>
                </c:pt>
                <c:pt idx="2254">
                  <c:v>400.83333333333331</c:v>
                </c:pt>
                <c:pt idx="2255">
                  <c:v>401</c:v>
                </c:pt>
                <c:pt idx="2256">
                  <c:v>401.16666666666663</c:v>
                </c:pt>
                <c:pt idx="2257">
                  <c:v>401.33333333333331</c:v>
                </c:pt>
                <c:pt idx="2258">
                  <c:v>401.5</c:v>
                </c:pt>
                <c:pt idx="2259">
                  <c:v>401.66666666666663</c:v>
                </c:pt>
                <c:pt idx="2260">
                  <c:v>401.83333333333331</c:v>
                </c:pt>
                <c:pt idx="2261">
                  <c:v>402</c:v>
                </c:pt>
                <c:pt idx="2262">
                  <c:v>402.16666666666663</c:v>
                </c:pt>
                <c:pt idx="2263">
                  <c:v>402.33333333333331</c:v>
                </c:pt>
                <c:pt idx="2264">
                  <c:v>402.5</c:v>
                </c:pt>
                <c:pt idx="2265">
                  <c:v>402.66666666666663</c:v>
                </c:pt>
                <c:pt idx="2266">
                  <c:v>402.83333333333331</c:v>
                </c:pt>
                <c:pt idx="2267">
                  <c:v>403</c:v>
                </c:pt>
                <c:pt idx="2268">
                  <c:v>403.16666666666663</c:v>
                </c:pt>
                <c:pt idx="2269">
                  <c:v>403.33333333333331</c:v>
                </c:pt>
                <c:pt idx="2270">
                  <c:v>403.5</c:v>
                </c:pt>
                <c:pt idx="2271">
                  <c:v>403.66666666666663</c:v>
                </c:pt>
                <c:pt idx="2272">
                  <c:v>403.83333333333331</c:v>
                </c:pt>
                <c:pt idx="2273">
                  <c:v>404</c:v>
                </c:pt>
                <c:pt idx="2274">
                  <c:v>404.16666666666663</c:v>
                </c:pt>
                <c:pt idx="2275">
                  <c:v>404.33333333333331</c:v>
                </c:pt>
                <c:pt idx="2276">
                  <c:v>404.5</c:v>
                </c:pt>
                <c:pt idx="2277">
                  <c:v>404.66666666666663</c:v>
                </c:pt>
                <c:pt idx="2278">
                  <c:v>404.83333333333331</c:v>
                </c:pt>
                <c:pt idx="2279">
                  <c:v>405</c:v>
                </c:pt>
                <c:pt idx="2280">
                  <c:v>405.16666666666663</c:v>
                </c:pt>
                <c:pt idx="2281">
                  <c:v>405.33333333333331</c:v>
                </c:pt>
                <c:pt idx="2282">
                  <c:v>405.5</c:v>
                </c:pt>
                <c:pt idx="2283">
                  <c:v>405.66666666666663</c:v>
                </c:pt>
                <c:pt idx="2284">
                  <c:v>405.83333333333331</c:v>
                </c:pt>
                <c:pt idx="2285">
                  <c:v>406</c:v>
                </c:pt>
                <c:pt idx="2286">
                  <c:v>406.16666666666663</c:v>
                </c:pt>
                <c:pt idx="2287">
                  <c:v>406.33333333333331</c:v>
                </c:pt>
                <c:pt idx="2288">
                  <c:v>406.5</c:v>
                </c:pt>
                <c:pt idx="2289">
                  <c:v>406.66666666666663</c:v>
                </c:pt>
                <c:pt idx="2290">
                  <c:v>406.83333333333331</c:v>
                </c:pt>
                <c:pt idx="2291">
                  <c:v>407</c:v>
                </c:pt>
                <c:pt idx="2292">
                  <c:v>407.16666666666663</c:v>
                </c:pt>
                <c:pt idx="2293">
                  <c:v>407.33333333333331</c:v>
                </c:pt>
                <c:pt idx="2294">
                  <c:v>407.5</c:v>
                </c:pt>
                <c:pt idx="2295">
                  <c:v>407.66666666666663</c:v>
                </c:pt>
                <c:pt idx="2296">
                  <c:v>407.83333333333331</c:v>
                </c:pt>
                <c:pt idx="2297">
                  <c:v>408</c:v>
                </c:pt>
                <c:pt idx="2298">
                  <c:v>408.16666666666663</c:v>
                </c:pt>
                <c:pt idx="2299">
                  <c:v>408.33333333333331</c:v>
                </c:pt>
                <c:pt idx="2300">
                  <c:v>408.5</c:v>
                </c:pt>
                <c:pt idx="2301">
                  <c:v>408.66666666666663</c:v>
                </c:pt>
                <c:pt idx="2302">
                  <c:v>408.83333333333331</c:v>
                </c:pt>
                <c:pt idx="2303">
                  <c:v>409</c:v>
                </c:pt>
                <c:pt idx="2304">
                  <c:v>409.16666666666663</c:v>
                </c:pt>
                <c:pt idx="2305">
                  <c:v>409.33333333333331</c:v>
                </c:pt>
                <c:pt idx="2306">
                  <c:v>409.5</c:v>
                </c:pt>
                <c:pt idx="2307">
                  <c:v>409.66666666666663</c:v>
                </c:pt>
                <c:pt idx="2308">
                  <c:v>409.83333333333331</c:v>
                </c:pt>
                <c:pt idx="2309">
                  <c:v>410</c:v>
                </c:pt>
                <c:pt idx="2310">
                  <c:v>410.16666666666663</c:v>
                </c:pt>
                <c:pt idx="2311">
                  <c:v>410.33333333333331</c:v>
                </c:pt>
                <c:pt idx="2312">
                  <c:v>410.5</c:v>
                </c:pt>
                <c:pt idx="2313">
                  <c:v>410.66666666666663</c:v>
                </c:pt>
                <c:pt idx="2314">
                  <c:v>410.83333333333331</c:v>
                </c:pt>
                <c:pt idx="2315">
                  <c:v>411</c:v>
                </c:pt>
                <c:pt idx="2316">
                  <c:v>411.16666666666663</c:v>
                </c:pt>
                <c:pt idx="2317">
                  <c:v>411.33333333333331</c:v>
                </c:pt>
                <c:pt idx="2318">
                  <c:v>411.5</c:v>
                </c:pt>
                <c:pt idx="2319">
                  <c:v>411.66666666666663</c:v>
                </c:pt>
                <c:pt idx="2320">
                  <c:v>411.83333333333331</c:v>
                </c:pt>
                <c:pt idx="2321">
                  <c:v>412</c:v>
                </c:pt>
                <c:pt idx="2322">
                  <c:v>412.16666666666663</c:v>
                </c:pt>
                <c:pt idx="2323">
                  <c:v>412.33333333333331</c:v>
                </c:pt>
                <c:pt idx="2324">
                  <c:v>412.5</c:v>
                </c:pt>
                <c:pt idx="2325">
                  <c:v>412.66666666666663</c:v>
                </c:pt>
                <c:pt idx="2326">
                  <c:v>412.83333333333331</c:v>
                </c:pt>
                <c:pt idx="2327">
                  <c:v>413</c:v>
                </c:pt>
                <c:pt idx="2328">
                  <c:v>413.16666666666663</c:v>
                </c:pt>
                <c:pt idx="2329">
                  <c:v>413.33333333333331</c:v>
                </c:pt>
                <c:pt idx="2330">
                  <c:v>413.5</c:v>
                </c:pt>
                <c:pt idx="2331">
                  <c:v>413.66666666666663</c:v>
                </c:pt>
                <c:pt idx="2332">
                  <c:v>413.83333333333331</c:v>
                </c:pt>
                <c:pt idx="2333">
                  <c:v>414</c:v>
                </c:pt>
                <c:pt idx="2334">
                  <c:v>414.16666666666663</c:v>
                </c:pt>
                <c:pt idx="2335">
                  <c:v>414.33333333333331</c:v>
                </c:pt>
                <c:pt idx="2336">
                  <c:v>414.5</c:v>
                </c:pt>
                <c:pt idx="2337">
                  <c:v>414.66666666666663</c:v>
                </c:pt>
                <c:pt idx="2338">
                  <c:v>414.83333333333331</c:v>
                </c:pt>
                <c:pt idx="2339">
                  <c:v>415</c:v>
                </c:pt>
                <c:pt idx="2340">
                  <c:v>415.16666666666663</c:v>
                </c:pt>
                <c:pt idx="2341">
                  <c:v>415.33333333333331</c:v>
                </c:pt>
                <c:pt idx="2342">
                  <c:v>415.5</c:v>
                </c:pt>
                <c:pt idx="2343">
                  <c:v>415.66666666666663</c:v>
                </c:pt>
                <c:pt idx="2344">
                  <c:v>415.83333333333331</c:v>
                </c:pt>
                <c:pt idx="2345">
                  <c:v>416</c:v>
                </c:pt>
                <c:pt idx="2346">
                  <c:v>416.16666666666663</c:v>
                </c:pt>
                <c:pt idx="2347">
                  <c:v>416.33333333333331</c:v>
                </c:pt>
                <c:pt idx="2348">
                  <c:v>416.5</c:v>
                </c:pt>
                <c:pt idx="2349">
                  <c:v>416.66666666666663</c:v>
                </c:pt>
                <c:pt idx="2350">
                  <c:v>416.83333333333331</c:v>
                </c:pt>
                <c:pt idx="2351">
                  <c:v>417</c:v>
                </c:pt>
                <c:pt idx="2352">
                  <c:v>417.16666666666663</c:v>
                </c:pt>
                <c:pt idx="2353">
                  <c:v>417.33333333333331</c:v>
                </c:pt>
                <c:pt idx="2354">
                  <c:v>417.5</c:v>
                </c:pt>
                <c:pt idx="2355">
                  <c:v>417.66666666666663</c:v>
                </c:pt>
                <c:pt idx="2356">
                  <c:v>417.83333333333331</c:v>
                </c:pt>
                <c:pt idx="2357">
                  <c:v>418</c:v>
                </c:pt>
                <c:pt idx="2358">
                  <c:v>418.16666666666663</c:v>
                </c:pt>
                <c:pt idx="2359">
                  <c:v>418.33333333333331</c:v>
                </c:pt>
                <c:pt idx="2360">
                  <c:v>418.5</c:v>
                </c:pt>
                <c:pt idx="2361">
                  <c:v>418.66666666666663</c:v>
                </c:pt>
                <c:pt idx="2362">
                  <c:v>418.83333333333331</c:v>
                </c:pt>
                <c:pt idx="2363">
                  <c:v>419</c:v>
                </c:pt>
                <c:pt idx="2364">
                  <c:v>419.16666666666663</c:v>
                </c:pt>
                <c:pt idx="2365">
                  <c:v>419.33333333333331</c:v>
                </c:pt>
                <c:pt idx="2366">
                  <c:v>419.5</c:v>
                </c:pt>
                <c:pt idx="2367">
                  <c:v>419.66666666666663</c:v>
                </c:pt>
                <c:pt idx="2368">
                  <c:v>419.83333333333331</c:v>
                </c:pt>
                <c:pt idx="2369">
                  <c:v>420</c:v>
                </c:pt>
                <c:pt idx="2370">
                  <c:v>420.16666666666663</c:v>
                </c:pt>
                <c:pt idx="2371">
                  <c:v>420.33333333333331</c:v>
                </c:pt>
                <c:pt idx="2372">
                  <c:v>420.5</c:v>
                </c:pt>
                <c:pt idx="2373">
                  <c:v>420.66666666666663</c:v>
                </c:pt>
                <c:pt idx="2374">
                  <c:v>420.83333333333331</c:v>
                </c:pt>
                <c:pt idx="2375">
                  <c:v>421</c:v>
                </c:pt>
                <c:pt idx="2376">
                  <c:v>421.16666666666663</c:v>
                </c:pt>
                <c:pt idx="2377">
                  <c:v>421.33333333333331</c:v>
                </c:pt>
                <c:pt idx="2378">
                  <c:v>421.5</c:v>
                </c:pt>
                <c:pt idx="2379">
                  <c:v>421.66666666666663</c:v>
                </c:pt>
                <c:pt idx="2380">
                  <c:v>421.83333333333331</c:v>
                </c:pt>
                <c:pt idx="2381">
                  <c:v>422</c:v>
                </c:pt>
                <c:pt idx="2382">
                  <c:v>422.16666666666663</c:v>
                </c:pt>
                <c:pt idx="2383">
                  <c:v>422.33333333333331</c:v>
                </c:pt>
                <c:pt idx="2384">
                  <c:v>422.5</c:v>
                </c:pt>
                <c:pt idx="2385">
                  <c:v>422.66666666666663</c:v>
                </c:pt>
                <c:pt idx="2386">
                  <c:v>422.83333333333331</c:v>
                </c:pt>
                <c:pt idx="2387">
                  <c:v>423</c:v>
                </c:pt>
                <c:pt idx="2388">
                  <c:v>423.16666666666663</c:v>
                </c:pt>
                <c:pt idx="2389">
                  <c:v>423.33333333333331</c:v>
                </c:pt>
                <c:pt idx="2390">
                  <c:v>423.5</c:v>
                </c:pt>
                <c:pt idx="2391">
                  <c:v>423.66666666666663</c:v>
                </c:pt>
                <c:pt idx="2392">
                  <c:v>423.83333333333331</c:v>
                </c:pt>
                <c:pt idx="2393">
                  <c:v>424</c:v>
                </c:pt>
                <c:pt idx="2394">
                  <c:v>424.16666666666663</c:v>
                </c:pt>
                <c:pt idx="2395">
                  <c:v>424.33333333333331</c:v>
                </c:pt>
                <c:pt idx="2396">
                  <c:v>424.5</c:v>
                </c:pt>
                <c:pt idx="2397">
                  <c:v>424.66666666666663</c:v>
                </c:pt>
                <c:pt idx="2398">
                  <c:v>424.83333333333331</c:v>
                </c:pt>
                <c:pt idx="2399">
                  <c:v>425</c:v>
                </c:pt>
                <c:pt idx="2400">
                  <c:v>425.16666666666663</c:v>
                </c:pt>
                <c:pt idx="2401">
                  <c:v>425.33333333333331</c:v>
                </c:pt>
                <c:pt idx="2402">
                  <c:v>425.5</c:v>
                </c:pt>
                <c:pt idx="2403">
                  <c:v>425.66666666666663</c:v>
                </c:pt>
                <c:pt idx="2404">
                  <c:v>425.83333333333331</c:v>
                </c:pt>
                <c:pt idx="2405">
                  <c:v>426</c:v>
                </c:pt>
                <c:pt idx="2406">
                  <c:v>426.16666666666663</c:v>
                </c:pt>
                <c:pt idx="2407">
                  <c:v>426.33333333333331</c:v>
                </c:pt>
                <c:pt idx="2408">
                  <c:v>426.5</c:v>
                </c:pt>
                <c:pt idx="2409">
                  <c:v>426.66666666666663</c:v>
                </c:pt>
                <c:pt idx="2410">
                  <c:v>426.83333333333331</c:v>
                </c:pt>
                <c:pt idx="2411">
                  <c:v>427</c:v>
                </c:pt>
                <c:pt idx="2412">
                  <c:v>427.16666666666663</c:v>
                </c:pt>
                <c:pt idx="2413">
                  <c:v>427.33333333333331</c:v>
                </c:pt>
                <c:pt idx="2414">
                  <c:v>427.5</c:v>
                </c:pt>
                <c:pt idx="2415">
                  <c:v>427.66666666666663</c:v>
                </c:pt>
                <c:pt idx="2416">
                  <c:v>427.83333333333331</c:v>
                </c:pt>
                <c:pt idx="2417">
                  <c:v>428</c:v>
                </c:pt>
                <c:pt idx="2418">
                  <c:v>428.16666666666663</c:v>
                </c:pt>
                <c:pt idx="2419">
                  <c:v>428.33333333333331</c:v>
                </c:pt>
                <c:pt idx="2420">
                  <c:v>428.5</c:v>
                </c:pt>
                <c:pt idx="2421">
                  <c:v>428.66666666666663</c:v>
                </c:pt>
                <c:pt idx="2422">
                  <c:v>428.83333333333331</c:v>
                </c:pt>
                <c:pt idx="2423">
                  <c:v>429</c:v>
                </c:pt>
                <c:pt idx="2424">
                  <c:v>429.16666666666663</c:v>
                </c:pt>
                <c:pt idx="2425">
                  <c:v>429.33333333333331</c:v>
                </c:pt>
                <c:pt idx="2426">
                  <c:v>429.5</c:v>
                </c:pt>
                <c:pt idx="2427">
                  <c:v>429.66666666666663</c:v>
                </c:pt>
                <c:pt idx="2428">
                  <c:v>429.83333333333331</c:v>
                </c:pt>
                <c:pt idx="2429">
                  <c:v>430</c:v>
                </c:pt>
                <c:pt idx="2430">
                  <c:v>430.16666666666663</c:v>
                </c:pt>
                <c:pt idx="2431">
                  <c:v>430.33333333333331</c:v>
                </c:pt>
                <c:pt idx="2432">
                  <c:v>430.5</c:v>
                </c:pt>
                <c:pt idx="2433">
                  <c:v>430.66666666666663</c:v>
                </c:pt>
                <c:pt idx="2434">
                  <c:v>430.83333333333331</c:v>
                </c:pt>
                <c:pt idx="2435">
                  <c:v>431</c:v>
                </c:pt>
                <c:pt idx="2436">
                  <c:v>431.16666666666663</c:v>
                </c:pt>
                <c:pt idx="2437">
                  <c:v>431.33333333333331</c:v>
                </c:pt>
                <c:pt idx="2438">
                  <c:v>431.5</c:v>
                </c:pt>
                <c:pt idx="2439">
                  <c:v>431.66666666666663</c:v>
                </c:pt>
                <c:pt idx="2440">
                  <c:v>431.83333333333331</c:v>
                </c:pt>
                <c:pt idx="2441">
                  <c:v>432</c:v>
                </c:pt>
                <c:pt idx="2442">
                  <c:v>432.16666666666663</c:v>
                </c:pt>
                <c:pt idx="2443">
                  <c:v>432.33333333333331</c:v>
                </c:pt>
                <c:pt idx="2444">
                  <c:v>432.5</c:v>
                </c:pt>
                <c:pt idx="2445">
                  <c:v>432.66666666666663</c:v>
                </c:pt>
                <c:pt idx="2446">
                  <c:v>432.83333333333331</c:v>
                </c:pt>
                <c:pt idx="2447">
                  <c:v>433</c:v>
                </c:pt>
                <c:pt idx="2448">
                  <c:v>433.16666666666663</c:v>
                </c:pt>
                <c:pt idx="2449">
                  <c:v>433.33333333333331</c:v>
                </c:pt>
                <c:pt idx="2450">
                  <c:v>433.5</c:v>
                </c:pt>
                <c:pt idx="2451">
                  <c:v>433.66666666666663</c:v>
                </c:pt>
                <c:pt idx="2452">
                  <c:v>433.83333333333331</c:v>
                </c:pt>
                <c:pt idx="2453">
                  <c:v>434</c:v>
                </c:pt>
                <c:pt idx="2454">
                  <c:v>434.16666666666663</c:v>
                </c:pt>
                <c:pt idx="2455">
                  <c:v>434.33333333333331</c:v>
                </c:pt>
                <c:pt idx="2456">
                  <c:v>434.5</c:v>
                </c:pt>
                <c:pt idx="2457">
                  <c:v>434.66666666666663</c:v>
                </c:pt>
                <c:pt idx="2458">
                  <c:v>434.83333333333331</c:v>
                </c:pt>
                <c:pt idx="2459">
                  <c:v>435</c:v>
                </c:pt>
                <c:pt idx="2460">
                  <c:v>435.16666666666663</c:v>
                </c:pt>
                <c:pt idx="2461">
                  <c:v>435.33333333333331</c:v>
                </c:pt>
                <c:pt idx="2462">
                  <c:v>435.5</c:v>
                </c:pt>
                <c:pt idx="2463">
                  <c:v>435.66666666666663</c:v>
                </c:pt>
                <c:pt idx="2464">
                  <c:v>435.83333333333331</c:v>
                </c:pt>
                <c:pt idx="2465">
                  <c:v>436</c:v>
                </c:pt>
                <c:pt idx="2466">
                  <c:v>436.16666666666663</c:v>
                </c:pt>
                <c:pt idx="2467">
                  <c:v>436.33333333333331</c:v>
                </c:pt>
                <c:pt idx="2468">
                  <c:v>436.5</c:v>
                </c:pt>
                <c:pt idx="2469">
                  <c:v>436.66666666666663</c:v>
                </c:pt>
                <c:pt idx="2470">
                  <c:v>436.83333333333331</c:v>
                </c:pt>
                <c:pt idx="2471">
                  <c:v>437</c:v>
                </c:pt>
                <c:pt idx="2472">
                  <c:v>437.16666666666663</c:v>
                </c:pt>
                <c:pt idx="2473">
                  <c:v>437.33333333333331</c:v>
                </c:pt>
                <c:pt idx="2474">
                  <c:v>437.5</c:v>
                </c:pt>
                <c:pt idx="2475">
                  <c:v>437.66666666666663</c:v>
                </c:pt>
                <c:pt idx="2476">
                  <c:v>437.83333333333331</c:v>
                </c:pt>
                <c:pt idx="2477">
                  <c:v>438</c:v>
                </c:pt>
                <c:pt idx="2478">
                  <c:v>438.16666666666663</c:v>
                </c:pt>
                <c:pt idx="2479">
                  <c:v>438.33333333333331</c:v>
                </c:pt>
                <c:pt idx="2480">
                  <c:v>438.5</c:v>
                </c:pt>
                <c:pt idx="2481">
                  <c:v>438.66666666666663</c:v>
                </c:pt>
                <c:pt idx="2482">
                  <c:v>438.83333333333331</c:v>
                </c:pt>
                <c:pt idx="2483">
                  <c:v>439</c:v>
                </c:pt>
                <c:pt idx="2484">
                  <c:v>439.16666666666663</c:v>
                </c:pt>
                <c:pt idx="2485">
                  <c:v>439.33333333333331</c:v>
                </c:pt>
                <c:pt idx="2486">
                  <c:v>439.5</c:v>
                </c:pt>
                <c:pt idx="2487">
                  <c:v>439.66666666666663</c:v>
                </c:pt>
                <c:pt idx="2488">
                  <c:v>439.83333333333331</c:v>
                </c:pt>
                <c:pt idx="2489">
                  <c:v>440</c:v>
                </c:pt>
                <c:pt idx="2490">
                  <c:v>440.16666666666663</c:v>
                </c:pt>
                <c:pt idx="2491">
                  <c:v>440.33333333333331</c:v>
                </c:pt>
                <c:pt idx="2492">
                  <c:v>440.5</c:v>
                </c:pt>
                <c:pt idx="2493">
                  <c:v>440.66666666666663</c:v>
                </c:pt>
                <c:pt idx="2494">
                  <c:v>440.83333333333331</c:v>
                </c:pt>
                <c:pt idx="2495">
                  <c:v>441</c:v>
                </c:pt>
                <c:pt idx="2496">
                  <c:v>441.16666666666663</c:v>
                </c:pt>
                <c:pt idx="2497">
                  <c:v>441.33333333333331</c:v>
                </c:pt>
                <c:pt idx="2498">
                  <c:v>441.5</c:v>
                </c:pt>
                <c:pt idx="2499">
                  <c:v>441.66666666666663</c:v>
                </c:pt>
                <c:pt idx="2500">
                  <c:v>441.83333333333331</c:v>
                </c:pt>
                <c:pt idx="2501">
                  <c:v>442</c:v>
                </c:pt>
                <c:pt idx="2502">
                  <c:v>442.16666666666663</c:v>
                </c:pt>
                <c:pt idx="2503">
                  <c:v>442.33333333333331</c:v>
                </c:pt>
                <c:pt idx="2504">
                  <c:v>442.5</c:v>
                </c:pt>
                <c:pt idx="2505">
                  <c:v>442.66666666666663</c:v>
                </c:pt>
                <c:pt idx="2506">
                  <c:v>442.83333333333331</c:v>
                </c:pt>
                <c:pt idx="2507">
                  <c:v>443</c:v>
                </c:pt>
                <c:pt idx="2508">
                  <c:v>443.16666666666663</c:v>
                </c:pt>
                <c:pt idx="2509">
                  <c:v>443.33333333333331</c:v>
                </c:pt>
                <c:pt idx="2510">
                  <c:v>443.5</c:v>
                </c:pt>
                <c:pt idx="2511">
                  <c:v>443.66666666666663</c:v>
                </c:pt>
                <c:pt idx="2512">
                  <c:v>443.83333333333331</c:v>
                </c:pt>
                <c:pt idx="2513">
                  <c:v>444</c:v>
                </c:pt>
                <c:pt idx="2514">
                  <c:v>444.16666666666663</c:v>
                </c:pt>
                <c:pt idx="2515">
                  <c:v>444.33333333333331</c:v>
                </c:pt>
                <c:pt idx="2516">
                  <c:v>444.5</c:v>
                </c:pt>
                <c:pt idx="2517">
                  <c:v>444.66666666666663</c:v>
                </c:pt>
                <c:pt idx="2518">
                  <c:v>444.83333333333331</c:v>
                </c:pt>
                <c:pt idx="2519">
                  <c:v>445</c:v>
                </c:pt>
                <c:pt idx="2520">
                  <c:v>445.16666666666663</c:v>
                </c:pt>
                <c:pt idx="2521">
                  <c:v>445.33333333333331</c:v>
                </c:pt>
                <c:pt idx="2522">
                  <c:v>445.5</c:v>
                </c:pt>
                <c:pt idx="2523">
                  <c:v>445.66666666666663</c:v>
                </c:pt>
                <c:pt idx="2524">
                  <c:v>445.83333333333331</c:v>
                </c:pt>
                <c:pt idx="2525">
                  <c:v>446</c:v>
                </c:pt>
                <c:pt idx="2526">
                  <c:v>446.16666666666663</c:v>
                </c:pt>
                <c:pt idx="2527">
                  <c:v>446.33333333333331</c:v>
                </c:pt>
                <c:pt idx="2528">
                  <c:v>446.5</c:v>
                </c:pt>
                <c:pt idx="2529">
                  <c:v>446.66666666666663</c:v>
                </c:pt>
                <c:pt idx="2530">
                  <c:v>446.83333333333331</c:v>
                </c:pt>
                <c:pt idx="2531">
                  <c:v>447</c:v>
                </c:pt>
                <c:pt idx="2532">
                  <c:v>447.16666666666663</c:v>
                </c:pt>
                <c:pt idx="2533">
                  <c:v>447.33333333333331</c:v>
                </c:pt>
                <c:pt idx="2534">
                  <c:v>447.5</c:v>
                </c:pt>
                <c:pt idx="2535">
                  <c:v>447.66666666666663</c:v>
                </c:pt>
                <c:pt idx="2536">
                  <c:v>447.83333333333331</c:v>
                </c:pt>
                <c:pt idx="2537">
                  <c:v>448</c:v>
                </c:pt>
                <c:pt idx="2538">
                  <c:v>448.16666666666663</c:v>
                </c:pt>
                <c:pt idx="2539">
                  <c:v>448.33333333333331</c:v>
                </c:pt>
                <c:pt idx="2540">
                  <c:v>448.5</c:v>
                </c:pt>
                <c:pt idx="2541">
                  <c:v>448.66666666666663</c:v>
                </c:pt>
                <c:pt idx="2542">
                  <c:v>448.83333333333331</c:v>
                </c:pt>
                <c:pt idx="2543">
                  <c:v>449</c:v>
                </c:pt>
                <c:pt idx="2544">
                  <c:v>449.16666666666663</c:v>
                </c:pt>
                <c:pt idx="2545">
                  <c:v>449.33333333333331</c:v>
                </c:pt>
                <c:pt idx="2546">
                  <c:v>449.5</c:v>
                </c:pt>
                <c:pt idx="2547">
                  <c:v>449.66666666666663</c:v>
                </c:pt>
                <c:pt idx="2548">
                  <c:v>449.83333333333331</c:v>
                </c:pt>
                <c:pt idx="2549">
                  <c:v>450</c:v>
                </c:pt>
                <c:pt idx="2550">
                  <c:v>450.16666666666663</c:v>
                </c:pt>
                <c:pt idx="2551">
                  <c:v>450.33333333333331</c:v>
                </c:pt>
                <c:pt idx="2552">
                  <c:v>450.5</c:v>
                </c:pt>
                <c:pt idx="2553">
                  <c:v>450.66666666666663</c:v>
                </c:pt>
                <c:pt idx="2554">
                  <c:v>450.83333333333331</c:v>
                </c:pt>
                <c:pt idx="2555">
                  <c:v>451</c:v>
                </c:pt>
                <c:pt idx="2556">
                  <c:v>451.16666666666663</c:v>
                </c:pt>
                <c:pt idx="2557">
                  <c:v>451.33333333333331</c:v>
                </c:pt>
                <c:pt idx="2558">
                  <c:v>451.5</c:v>
                </c:pt>
                <c:pt idx="2559">
                  <c:v>451.66666666666663</c:v>
                </c:pt>
                <c:pt idx="2560">
                  <c:v>451.83333333333331</c:v>
                </c:pt>
                <c:pt idx="2561">
                  <c:v>452</c:v>
                </c:pt>
                <c:pt idx="2562">
                  <c:v>452.16666666666663</c:v>
                </c:pt>
                <c:pt idx="2563">
                  <c:v>452.33333333333331</c:v>
                </c:pt>
                <c:pt idx="2564">
                  <c:v>452.5</c:v>
                </c:pt>
                <c:pt idx="2565">
                  <c:v>452.66666666666663</c:v>
                </c:pt>
                <c:pt idx="2566">
                  <c:v>452.83333333333331</c:v>
                </c:pt>
                <c:pt idx="2567">
                  <c:v>453</c:v>
                </c:pt>
                <c:pt idx="2568">
                  <c:v>453.16666666666663</c:v>
                </c:pt>
                <c:pt idx="2569">
                  <c:v>453.33333333333331</c:v>
                </c:pt>
                <c:pt idx="2570">
                  <c:v>453.5</c:v>
                </c:pt>
                <c:pt idx="2571">
                  <c:v>453.66666666666663</c:v>
                </c:pt>
                <c:pt idx="2572">
                  <c:v>453.83333333333331</c:v>
                </c:pt>
                <c:pt idx="2573">
                  <c:v>454</c:v>
                </c:pt>
                <c:pt idx="2574">
                  <c:v>454.16666666666663</c:v>
                </c:pt>
                <c:pt idx="2575">
                  <c:v>454.33333333333331</c:v>
                </c:pt>
                <c:pt idx="2576">
                  <c:v>454.5</c:v>
                </c:pt>
                <c:pt idx="2577">
                  <c:v>454.66666666666663</c:v>
                </c:pt>
                <c:pt idx="2578">
                  <c:v>454.83333333333331</c:v>
                </c:pt>
                <c:pt idx="2579">
                  <c:v>455</c:v>
                </c:pt>
                <c:pt idx="2580">
                  <c:v>455.16666666666663</c:v>
                </c:pt>
                <c:pt idx="2581">
                  <c:v>455.33333333333331</c:v>
                </c:pt>
                <c:pt idx="2582">
                  <c:v>455.5</c:v>
                </c:pt>
                <c:pt idx="2583">
                  <c:v>455.66666666666663</c:v>
                </c:pt>
                <c:pt idx="2584">
                  <c:v>455.83333333333331</c:v>
                </c:pt>
                <c:pt idx="2585">
                  <c:v>456</c:v>
                </c:pt>
                <c:pt idx="2586">
                  <c:v>456.16666666666663</c:v>
                </c:pt>
                <c:pt idx="2587">
                  <c:v>456.33333333333331</c:v>
                </c:pt>
                <c:pt idx="2588">
                  <c:v>456.5</c:v>
                </c:pt>
                <c:pt idx="2589">
                  <c:v>456.66666666666663</c:v>
                </c:pt>
                <c:pt idx="2590">
                  <c:v>456.83333333333331</c:v>
                </c:pt>
                <c:pt idx="2591">
                  <c:v>457</c:v>
                </c:pt>
                <c:pt idx="2592">
                  <c:v>457.16666666666663</c:v>
                </c:pt>
                <c:pt idx="2593">
                  <c:v>457.33333333333331</c:v>
                </c:pt>
                <c:pt idx="2594">
                  <c:v>457.5</c:v>
                </c:pt>
                <c:pt idx="2595">
                  <c:v>457.66666666666663</c:v>
                </c:pt>
                <c:pt idx="2596">
                  <c:v>457.83333333333331</c:v>
                </c:pt>
                <c:pt idx="2597">
                  <c:v>458</c:v>
                </c:pt>
                <c:pt idx="2598">
                  <c:v>458.16666666666663</c:v>
                </c:pt>
                <c:pt idx="2599">
                  <c:v>458.33333333333331</c:v>
                </c:pt>
                <c:pt idx="2600">
                  <c:v>458.5</c:v>
                </c:pt>
                <c:pt idx="2601">
                  <c:v>458.66666666666663</c:v>
                </c:pt>
                <c:pt idx="2602">
                  <c:v>458.83333333333331</c:v>
                </c:pt>
                <c:pt idx="2603">
                  <c:v>459</c:v>
                </c:pt>
                <c:pt idx="2604">
                  <c:v>459.16666666666663</c:v>
                </c:pt>
                <c:pt idx="2605">
                  <c:v>459.33333333333331</c:v>
                </c:pt>
                <c:pt idx="2606">
                  <c:v>459.5</c:v>
                </c:pt>
                <c:pt idx="2607">
                  <c:v>459.66666666666663</c:v>
                </c:pt>
                <c:pt idx="2608">
                  <c:v>459.83333333333331</c:v>
                </c:pt>
                <c:pt idx="2609">
                  <c:v>460</c:v>
                </c:pt>
                <c:pt idx="2610">
                  <c:v>460.16666666666663</c:v>
                </c:pt>
                <c:pt idx="2611">
                  <c:v>460.33333333333331</c:v>
                </c:pt>
                <c:pt idx="2612">
                  <c:v>460.5</c:v>
                </c:pt>
                <c:pt idx="2613">
                  <c:v>460.66666666666663</c:v>
                </c:pt>
                <c:pt idx="2614">
                  <c:v>460.83333333333331</c:v>
                </c:pt>
                <c:pt idx="2615">
                  <c:v>461</c:v>
                </c:pt>
                <c:pt idx="2616">
                  <c:v>461.16666666666663</c:v>
                </c:pt>
                <c:pt idx="2617">
                  <c:v>461.33333333333331</c:v>
                </c:pt>
                <c:pt idx="2618">
                  <c:v>461.5</c:v>
                </c:pt>
                <c:pt idx="2619">
                  <c:v>461.66666666666663</c:v>
                </c:pt>
                <c:pt idx="2620">
                  <c:v>461.83333333333331</c:v>
                </c:pt>
                <c:pt idx="2621">
                  <c:v>462</c:v>
                </c:pt>
                <c:pt idx="2622">
                  <c:v>462.16666666666663</c:v>
                </c:pt>
                <c:pt idx="2623">
                  <c:v>462.33333333333331</c:v>
                </c:pt>
                <c:pt idx="2624">
                  <c:v>462.5</c:v>
                </c:pt>
                <c:pt idx="2625">
                  <c:v>462.66666666666663</c:v>
                </c:pt>
                <c:pt idx="2626">
                  <c:v>462.83333333333331</c:v>
                </c:pt>
                <c:pt idx="2627">
                  <c:v>463</c:v>
                </c:pt>
                <c:pt idx="2628">
                  <c:v>463.16666666666663</c:v>
                </c:pt>
                <c:pt idx="2629">
                  <c:v>463.33333333333331</c:v>
                </c:pt>
                <c:pt idx="2630">
                  <c:v>463.5</c:v>
                </c:pt>
                <c:pt idx="2631">
                  <c:v>463.66666666666663</c:v>
                </c:pt>
                <c:pt idx="2632">
                  <c:v>463.83333333333331</c:v>
                </c:pt>
                <c:pt idx="2633">
                  <c:v>464</c:v>
                </c:pt>
                <c:pt idx="2634">
                  <c:v>464.16666666666663</c:v>
                </c:pt>
                <c:pt idx="2635">
                  <c:v>464.33333333333331</c:v>
                </c:pt>
                <c:pt idx="2636">
                  <c:v>464.5</c:v>
                </c:pt>
                <c:pt idx="2637">
                  <c:v>464.66666666666663</c:v>
                </c:pt>
                <c:pt idx="2638">
                  <c:v>464.83333333333331</c:v>
                </c:pt>
                <c:pt idx="2639">
                  <c:v>465</c:v>
                </c:pt>
                <c:pt idx="2640">
                  <c:v>465.16666666666663</c:v>
                </c:pt>
                <c:pt idx="2641">
                  <c:v>465.33333333333331</c:v>
                </c:pt>
                <c:pt idx="2642">
                  <c:v>465.5</c:v>
                </c:pt>
                <c:pt idx="2643">
                  <c:v>465.66666666666663</c:v>
                </c:pt>
                <c:pt idx="2644">
                  <c:v>465.83333333333331</c:v>
                </c:pt>
                <c:pt idx="2645">
                  <c:v>466</c:v>
                </c:pt>
                <c:pt idx="2646">
                  <c:v>466.16666666666663</c:v>
                </c:pt>
                <c:pt idx="2647">
                  <c:v>466.33333333333331</c:v>
                </c:pt>
                <c:pt idx="2648">
                  <c:v>466.5</c:v>
                </c:pt>
                <c:pt idx="2649">
                  <c:v>466.66666666666663</c:v>
                </c:pt>
                <c:pt idx="2650">
                  <c:v>466.83333333333331</c:v>
                </c:pt>
                <c:pt idx="2651">
                  <c:v>467</c:v>
                </c:pt>
                <c:pt idx="2652">
                  <c:v>467.16666666666663</c:v>
                </c:pt>
                <c:pt idx="2653">
                  <c:v>467.33333333333331</c:v>
                </c:pt>
                <c:pt idx="2654">
                  <c:v>467.5</c:v>
                </c:pt>
                <c:pt idx="2655">
                  <c:v>467.66666666666663</c:v>
                </c:pt>
                <c:pt idx="2656">
                  <c:v>467.83333333333331</c:v>
                </c:pt>
                <c:pt idx="2657">
                  <c:v>468</c:v>
                </c:pt>
                <c:pt idx="2658">
                  <c:v>468.16666666666663</c:v>
                </c:pt>
                <c:pt idx="2659">
                  <c:v>468.33333333333331</c:v>
                </c:pt>
                <c:pt idx="2660">
                  <c:v>468.5</c:v>
                </c:pt>
                <c:pt idx="2661">
                  <c:v>468.66666666666663</c:v>
                </c:pt>
                <c:pt idx="2662">
                  <c:v>468.83333333333331</c:v>
                </c:pt>
                <c:pt idx="2663">
                  <c:v>469</c:v>
                </c:pt>
                <c:pt idx="2664">
                  <c:v>469.16666666666663</c:v>
                </c:pt>
                <c:pt idx="2665">
                  <c:v>469.33333333333331</c:v>
                </c:pt>
                <c:pt idx="2666">
                  <c:v>469.5</c:v>
                </c:pt>
                <c:pt idx="2667">
                  <c:v>469.66666666666663</c:v>
                </c:pt>
                <c:pt idx="2668">
                  <c:v>469.83333333333331</c:v>
                </c:pt>
                <c:pt idx="2669">
                  <c:v>470</c:v>
                </c:pt>
                <c:pt idx="2670">
                  <c:v>470.16666666666663</c:v>
                </c:pt>
                <c:pt idx="2671">
                  <c:v>470.33333333333331</c:v>
                </c:pt>
                <c:pt idx="2672">
                  <c:v>470.5</c:v>
                </c:pt>
                <c:pt idx="2673">
                  <c:v>470.66666666666663</c:v>
                </c:pt>
                <c:pt idx="2674">
                  <c:v>470.83333333333331</c:v>
                </c:pt>
                <c:pt idx="2675">
                  <c:v>471</c:v>
                </c:pt>
                <c:pt idx="2676">
                  <c:v>471.16666666666663</c:v>
                </c:pt>
                <c:pt idx="2677">
                  <c:v>471.33333333333331</c:v>
                </c:pt>
                <c:pt idx="2678">
                  <c:v>471.5</c:v>
                </c:pt>
                <c:pt idx="2679">
                  <c:v>471.66666666666663</c:v>
                </c:pt>
                <c:pt idx="2680">
                  <c:v>471.83333333333331</c:v>
                </c:pt>
                <c:pt idx="2681">
                  <c:v>472</c:v>
                </c:pt>
                <c:pt idx="2682">
                  <c:v>472.16666666666663</c:v>
                </c:pt>
                <c:pt idx="2683">
                  <c:v>472.33333333333331</c:v>
                </c:pt>
                <c:pt idx="2684">
                  <c:v>472.5</c:v>
                </c:pt>
                <c:pt idx="2685">
                  <c:v>472.66666666666663</c:v>
                </c:pt>
                <c:pt idx="2686">
                  <c:v>472.83333333333331</c:v>
                </c:pt>
                <c:pt idx="2687">
                  <c:v>473</c:v>
                </c:pt>
                <c:pt idx="2688">
                  <c:v>473.16666666666663</c:v>
                </c:pt>
                <c:pt idx="2689">
                  <c:v>473.33333333333331</c:v>
                </c:pt>
                <c:pt idx="2690">
                  <c:v>473.5</c:v>
                </c:pt>
                <c:pt idx="2691">
                  <c:v>473.66666666666663</c:v>
                </c:pt>
                <c:pt idx="2692">
                  <c:v>473.83333333333331</c:v>
                </c:pt>
                <c:pt idx="2693">
                  <c:v>474</c:v>
                </c:pt>
                <c:pt idx="2694">
                  <c:v>474.16666666666663</c:v>
                </c:pt>
                <c:pt idx="2695">
                  <c:v>474.33333333333331</c:v>
                </c:pt>
                <c:pt idx="2696">
                  <c:v>474.5</c:v>
                </c:pt>
                <c:pt idx="2697">
                  <c:v>474.66666666666663</c:v>
                </c:pt>
                <c:pt idx="2698">
                  <c:v>474.83333333333331</c:v>
                </c:pt>
                <c:pt idx="2699">
                  <c:v>475</c:v>
                </c:pt>
                <c:pt idx="2700">
                  <c:v>475.16666666666663</c:v>
                </c:pt>
                <c:pt idx="2701">
                  <c:v>475.33333333333331</c:v>
                </c:pt>
                <c:pt idx="2702">
                  <c:v>475.5</c:v>
                </c:pt>
                <c:pt idx="2703">
                  <c:v>475.66666666666663</c:v>
                </c:pt>
                <c:pt idx="2704">
                  <c:v>475.83333333333331</c:v>
                </c:pt>
                <c:pt idx="2705">
                  <c:v>476</c:v>
                </c:pt>
                <c:pt idx="2706">
                  <c:v>476.16666666666663</c:v>
                </c:pt>
                <c:pt idx="2707">
                  <c:v>476.33333333333331</c:v>
                </c:pt>
                <c:pt idx="2708">
                  <c:v>476.5</c:v>
                </c:pt>
                <c:pt idx="2709">
                  <c:v>476.66666666666663</c:v>
                </c:pt>
                <c:pt idx="2710">
                  <c:v>476.83333333333331</c:v>
                </c:pt>
                <c:pt idx="2711">
                  <c:v>477</c:v>
                </c:pt>
                <c:pt idx="2712">
                  <c:v>477.16666666666663</c:v>
                </c:pt>
                <c:pt idx="2713">
                  <c:v>477.33333333333331</c:v>
                </c:pt>
                <c:pt idx="2714">
                  <c:v>477.5</c:v>
                </c:pt>
                <c:pt idx="2715">
                  <c:v>477.66666666666663</c:v>
                </c:pt>
                <c:pt idx="2716">
                  <c:v>477.83333333333331</c:v>
                </c:pt>
                <c:pt idx="2717">
                  <c:v>478</c:v>
                </c:pt>
                <c:pt idx="2718">
                  <c:v>478.16666666666663</c:v>
                </c:pt>
                <c:pt idx="2719">
                  <c:v>478.33333333333331</c:v>
                </c:pt>
                <c:pt idx="2720">
                  <c:v>478.5</c:v>
                </c:pt>
                <c:pt idx="2721">
                  <c:v>478.66666666666663</c:v>
                </c:pt>
                <c:pt idx="2722">
                  <c:v>478.83333333333331</c:v>
                </c:pt>
                <c:pt idx="2723">
                  <c:v>479</c:v>
                </c:pt>
                <c:pt idx="2724">
                  <c:v>479.16666666666663</c:v>
                </c:pt>
                <c:pt idx="2725">
                  <c:v>479.33333333333331</c:v>
                </c:pt>
                <c:pt idx="2726">
                  <c:v>479.5</c:v>
                </c:pt>
                <c:pt idx="2727">
                  <c:v>479.66666666666663</c:v>
                </c:pt>
                <c:pt idx="2728">
                  <c:v>479.83333333333331</c:v>
                </c:pt>
                <c:pt idx="2729">
                  <c:v>480</c:v>
                </c:pt>
                <c:pt idx="2730">
                  <c:v>480.16666666666663</c:v>
                </c:pt>
                <c:pt idx="2731">
                  <c:v>480.33333333333331</c:v>
                </c:pt>
                <c:pt idx="2732">
                  <c:v>480.5</c:v>
                </c:pt>
                <c:pt idx="2733">
                  <c:v>480.66666666666663</c:v>
                </c:pt>
                <c:pt idx="2734">
                  <c:v>480.83333333333331</c:v>
                </c:pt>
                <c:pt idx="2735">
                  <c:v>481</c:v>
                </c:pt>
                <c:pt idx="2736">
                  <c:v>481.16666666666663</c:v>
                </c:pt>
                <c:pt idx="2737">
                  <c:v>481.33333333333331</c:v>
                </c:pt>
                <c:pt idx="2738">
                  <c:v>481.5</c:v>
                </c:pt>
                <c:pt idx="2739">
                  <c:v>481.66666666666663</c:v>
                </c:pt>
                <c:pt idx="2740">
                  <c:v>481.83333333333331</c:v>
                </c:pt>
                <c:pt idx="2741">
                  <c:v>482</c:v>
                </c:pt>
                <c:pt idx="2742">
                  <c:v>482.16666666666663</c:v>
                </c:pt>
                <c:pt idx="2743">
                  <c:v>482.33333333333331</c:v>
                </c:pt>
                <c:pt idx="2744">
                  <c:v>482.5</c:v>
                </c:pt>
                <c:pt idx="2745">
                  <c:v>482.66666666666663</c:v>
                </c:pt>
                <c:pt idx="2746">
                  <c:v>482.83333333333331</c:v>
                </c:pt>
                <c:pt idx="2747">
                  <c:v>483</c:v>
                </c:pt>
                <c:pt idx="2748">
                  <c:v>483.16666666666663</c:v>
                </c:pt>
                <c:pt idx="2749">
                  <c:v>483.33333333333331</c:v>
                </c:pt>
                <c:pt idx="2750">
                  <c:v>483.5</c:v>
                </c:pt>
                <c:pt idx="2751">
                  <c:v>483.66666666666663</c:v>
                </c:pt>
                <c:pt idx="2752">
                  <c:v>483.83333333333331</c:v>
                </c:pt>
                <c:pt idx="2753">
                  <c:v>484</c:v>
                </c:pt>
                <c:pt idx="2754">
                  <c:v>484.16666666666663</c:v>
                </c:pt>
                <c:pt idx="2755">
                  <c:v>484.33333333333331</c:v>
                </c:pt>
                <c:pt idx="2756">
                  <c:v>484.5</c:v>
                </c:pt>
                <c:pt idx="2757">
                  <c:v>484.66666666666663</c:v>
                </c:pt>
                <c:pt idx="2758">
                  <c:v>484.83333333333331</c:v>
                </c:pt>
                <c:pt idx="2759">
                  <c:v>485</c:v>
                </c:pt>
                <c:pt idx="2760">
                  <c:v>485.16666666666663</c:v>
                </c:pt>
                <c:pt idx="2761">
                  <c:v>485.33333333333331</c:v>
                </c:pt>
                <c:pt idx="2762">
                  <c:v>485.5</c:v>
                </c:pt>
                <c:pt idx="2763">
                  <c:v>485.66666666666663</c:v>
                </c:pt>
                <c:pt idx="2764">
                  <c:v>485.83333333333331</c:v>
                </c:pt>
                <c:pt idx="2765">
                  <c:v>486</c:v>
                </c:pt>
                <c:pt idx="2766">
                  <c:v>486.16666666666663</c:v>
                </c:pt>
                <c:pt idx="2767">
                  <c:v>486.33333333333331</c:v>
                </c:pt>
                <c:pt idx="2768">
                  <c:v>486.5</c:v>
                </c:pt>
                <c:pt idx="2769">
                  <c:v>486.66666666666663</c:v>
                </c:pt>
                <c:pt idx="2770">
                  <c:v>486.83333333333331</c:v>
                </c:pt>
                <c:pt idx="2771">
                  <c:v>487</c:v>
                </c:pt>
                <c:pt idx="2772">
                  <c:v>487.16666666666663</c:v>
                </c:pt>
                <c:pt idx="2773">
                  <c:v>487.33333333333331</c:v>
                </c:pt>
                <c:pt idx="2774">
                  <c:v>487.5</c:v>
                </c:pt>
                <c:pt idx="2775">
                  <c:v>487.66666666666663</c:v>
                </c:pt>
                <c:pt idx="2776">
                  <c:v>487.83333333333331</c:v>
                </c:pt>
                <c:pt idx="2777">
                  <c:v>488</c:v>
                </c:pt>
                <c:pt idx="2778">
                  <c:v>488.16666666666663</c:v>
                </c:pt>
                <c:pt idx="2779">
                  <c:v>488.33333333333331</c:v>
                </c:pt>
                <c:pt idx="2780">
                  <c:v>488.5</c:v>
                </c:pt>
                <c:pt idx="2781">
                  <c:v>488.66666666666663</c:v>
                </c:pt>
                <c:pt idx="2782">
                  <c:v>488.83333333333331</c:v>
                </c:pt>
                <c:pt idx="2783">
                  <c:v>489</c:v>
                </c:pt>
                <c:pt idx="2784">
                  <c:v>489.16666666666663</c:v>
                </c:pt>
                <c:pt idx="2785">
                  <c:v>489.33333333333331</c:v>
                </c:pt>
                <c:pt idx="2786">
                  <c:v>489.5</c:v>
                </c:pt>
                <c:pt idx="2787">
                  <c:v>489.66666666666663</c:v>
                </c:pt>
                <c:pt idx="2788">
                  <c:v>489.83333333333331</c:v>
                </c:pt>
                <c:pt idx="2789">
                  <c:v>490</c:v>
                </c:pt>
                <c:pt idx="2790">
                  <c:v>490.16666666666663</c:v>
                </c:pt>
                <c:pt idx="2791">
                  <c:v>490.33333333333331</c:v>
                </c:pt>
                <c:pt idx="2792">
                  <c:v>490.5</c:v>
                </c:pt>
                <c:pt idx="2793">
                  <c:v>490.66666666666663</c:v>
                </c:pt>
                <c:pt idx="2794">
                  <c:v>490.83333333333331</c:v>
                </c:pt>
                <c:pt idx="2795">
                  <c:v>491</c:v>
                </c:pt>
                <c:pt idx="2796">
                  <c:v>491.16666666666663</c:v>
                </c:pt>
                <c:pt idx="2797">
                  <c:v>491.33333333333331</c:v>
                </c:pt>
                <c:pt idx="2798">
                  <c:v>491.5</c:v>
                </c:pt>
                <c:pt idx="2799">
                  <c:v>491.66666666666663</c:v>
                </c:pt>
                <c:pt idx="2800">
                  <c:v>491.83333333333331</c:v>
                </c:pt>
                <c:pt idx="2801">
                  <c:v>492</c:v>
                </c:pt>
                <c:pt idx="2802">
                  <c:v>492.16666666666663</c:v>
                </c:pt>
                <c:pt idx="2803">
                  <c:v>492.33333333333331</c:v>
                </c:pt>
                <c:pt idx="2804">
                  <c:v>492.5</c:v>
                </c:pt>
                <c:pt idx="2805">
                  <c:v>492.66666666666663</c:v>
                </c:pt>
                <c:pt idx="2806">
                  <c:v>492.83333333333331</c:v>
                </c:pt>
                <c:pt idx="2807">
                  <c:v>493</c:v>
                </c:pt>
                <c:pt idx="2808">
                  <c:v>493.16666666666663</c:v>
                </c:pt>
                <c:pt idx="2809">
                  <c:v>493.33333333333331</c:v>
                </c:pt>
                <c:pt idx="2810">
                  <c:v>493.5</c:v>
                </c:pt>
                <c:pt idx="2811">
                  <c:v>493.66666666666663</c:v>
                </c:pt>
                <c:pt idx="2812">
                  <c:v>493.83333333333331</c:v>
                </c:pt>
                <c:pt idx="2813">
                  <c:v>494</c:v>
                </c:pt>
                <c:pt idx="2814">
                  <c:v>494.16666666666663</c:v>
                </c:pt>
                <c:pt idx="2815">
                  <c:v>494.33333333333331</c:v>
                </c:pt>
                <c:pt idx="2816">
                  <c:v>494.5</c:v>
                </c:pt>
                <c:pt idx="2817">
                  <c:v>494.66666666666663</c:v>
                </c:pt>
                <c:pt idx="2818">
                  <c:v>494.83333333333331</c:v>
                </c:pt>
                <c:pt idx="2819">
                  <c:v>495</c:v>
                </c:pt>
                <c:pt idx="2820">
                  <c:v>495.16666666666663</c:v>
                </c:pt>
                <c:pt idx="2821">
                  <c:v>495.33333333333331</c:v>
                </c:pt>
                <c:pt idx="2822">
                  <c:v>495.5</c:v>
                </c:pt>
                <c:pt idx="2823">
                  <c:v>495.66666666666663</c:v>
                </c:pt>
                <c:pt idx="2824">
                  <c:v>495.83333333333331</c:v>
                </c:pt>
                <c:pt idx="2825">
                  <c:v>496</c:v>
                </c:pt>
                <c:pt idx="2826">
                  <c:v>496.16666666666663</c:v>
                </c:pt>
                <c:pt idx="2827">
                  <c:v>496.33333333333331</c:v>
                </c:pt>
                <c:pt idx="2828">
                  <c:v>496.5</c:v>
                </c:pt>
                <c:pt idx="2829">
                  <c:v>496.66666666666663</c:v>
                </c:pt>
                <c:pt idx="2830">
                  <c:v>496.83333333333331</c:v>
                </c:pt>
                <c:pt idx="2831">
                  <c:v>497</c:v>
                </c:pt>
                <c:pt idx="2832">
                  <c:v>497.16666666666663</c:v>
                </c:pt>
                <c:pt idx="2833">
                  <c:v>497.33333333333331</c:v>
                </c:pt>
                <c:pt idx="2834">
                  <c:v>497.5</c:v>
                </c:pt>
                <c:pt idx="2835">
                  <c:v>497.66666666666663</c:v>
                </c:pt>
                <c:pt idx="2836">
                  <c:v>497.83333333333331</c:v>
                </c:pt>
                <c:pt idx="2837">
                  <c:v>498</c:v>
                </c:pt>
                <c:pt idx="2838">
                  <c:v>498.16666666666663</c:v>
                </c:pt>
                <c:pt idx="2839">
                  <c:v>498.33333333333331</c:v>
                </c:pt>
                <c:pt idx="2840">
                  <c:v>498.5</c:v>
                </c:pt>
                <c:pt idx="2841">
                  <c:v>498.66666666666663</c:v>
                </c:pt>
                <c:pt idx="2842">
                  <c:v>498.83333333333331</c:v>
                </c:pt>
                <c:pt idx="2843">
                  <c:v>499</c:v>
                </c:pt>
                <c:pt idx="2844">
                  <c:v>499.16666666666663</c:v>
                </c:pt>
                <c:pt idx="2845">
                  <c:v>499.33333333333331</c:v>
                </c:pt>
                <c:pt idx="2846">
                  <c:v>499.5</c:v>
                </c:pt>
                <c:pt idx="2847">
                  <c:v>499.66666666666663</c:v>
                </c:pt>
                <c:pt idx="2848">
                  <c:v>499.83333333333331</c:v>
                </c:pt>
                <c:pt idx="2849">
                  <c:v>500</c:v>
                </c:pt>
                <c:pt idx="2850">
                  <c:v>500.16666666666663</c:v>
                </c:pt>
                <c:pt idx="2851">
                  <c:v>500.33333333333331</c:v>
                </c:pt>
                <c:pt idx="2852">
                  <c:v>500.5</c:v>
                </c:pt>
                <c:pt idx="2853">
                  <c:v>500.66666666666663</c:v>
                </c:pt>
                <c:pt idx="2854">
                  <c:v>500.83333333333331</c:v>
                </c:pt>
                <c:pt idx="2855">
                  <c:v>501</c:v>
                </c:pt>
                <c:pt idx="2856">
                  <c:v>501.16666666666663</c:v>
                </c:pt>
                <c:pt idx="2857">
                  <c:v>501.33333333333331</c:v>
                </c:pt>
                <c:pt idx="2858">
                  <c:v>501.5</c:v>
                </c:pt>
                <c:pt idx="2859">
                  <c:v>501.66666666666663</c:v>
                </c:pt>
                <c:pt idx="2860">
                  <c:v>501.83333333333331</c:v>
                </c:pt>
                <c:pt idx="2861">
                  <c:v>502</c:v>
                </c:pt>
                <c:pt idx="2862">
                  <c:v>502.16666666666663</c:v>
                </c:pt>
                <c:pt idx="2863">
                  <c:v>502.33333333333331</c:v>
                </c:pt>
                <c:pt idx="2864">
                  <c:v>502.5</c:v>
                </c:pt>
                <c:pt idx="2865">
                  <c:v>502.66666666666663</c:v>
                </c:pt>
                <c:pt idx="2866">
                  <c:v>502.83333333333331</c:v>
                </c:pt>
                <c:pt idx="2867">
                  <c:v>503</c:v>
                </c:pt>
                <c:pt idx="2868">
                  <c:v>503.16666666666663</c:v>
                </c:pt>
              </c:numCache>
            </c:numRef>
          </c:xVal>
          <c:yVal>
            <c:numRef>
              <c:f>'2_1'!$E$2:$E$2870</c:f>
              <c:numCache>
                <c:formatCode>General</c:formatCode>
                <c:ptCount val="2869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58</c:v>
                </c:pt>
                <c:pt idx="15">
                  <c:v>187</c:v>
                </c:pt>
                <c:pt idx="16">
                  <c:v>184</c:v>
                </c:pt>
                <c:pt idx="17">
                  <c:v>165</c:v>
                </c:pt>
                <c:pt idx="18">
                  <c:v>30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2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</c:v>
                </c:pt>
                <c:pt idx="70">
                  <c:v>0</c:v>
                </c:pt>
                <c:pt idx="71">
                  <c:v>0</c:v>
                </c:pt>
                <c:pt idx="72">
                  <c:v>83</c:v>
                </c:pt>
                <c:pt idx="73">
                  <c:v>180</c:v>
                </c:pt>
                <c:pt idx="74">
                  <c:v>203</c:v>
                </c:pt>
                <c:pt idx="75">
                  <c:v>189</c:v>
                </c:pt>
                <c:pt idx="76">
                  <c:v>223</c:v>
                </c:pt>
                <c:pt idx="77">
                  <c:v>167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</c:v>
                </c:pt>
                <c:pt idx="83">
                  <c:v>0</c:v>
                </c:pt>
                <c:pt idx="84">
                  <c:v>1</c:v>
                </c:pt>
                <c:pt idx="85">
                  <c:v>2</c:v>
                </c:pt>
                <c:pt idx="86">
                  <c:v>0</c:v>
                </c:pt>
                <c:pt idx="87">
                  <c:v>1</c:v>
                </c:pt>
                <c:pt idx="88">
                  <c:v>0</c:v>
                </c:pt>
                <c:pt idx="89">
                  <c:v>1</c:v>
                </c:pt>
                <c:pt idx="90">
                  <c:v>0</c:v>
                </c:pt>
                <c:pt idx="91">
                  <c:v>1</c:v>
                </c:pt>
                <c:pt idx="92">
                  <c:v>0</c:v>
                </c:pt>
                <c:pt idx="93">
                  <c:v>1</c:v>
                </c:pt>
                <c:pt idx="94">
                  <c:v>1</c:v>
                </c:pt>
                <c:pt idx="95">
                  <c:v>0</c:v>
                </c:pt>
                <c:pt idx="96">
                  <c:v>4</c:v>
                </c:pt>
                <c:pt idx="97">
                  <c:v>1</c:v>
                </c:pt>
                <c:pt idx="98">
                  <c:v>2</c:v>
                </c:pt>
                <c:pt idx="99">
                  <c:v>0</c:v>
                </c:pt>
                <c:pt idx="100">
                  <c:v>1</c:v>
                </c:pt>
                <c:pt idx="101">
                  <c:v>1</c:v>
                </c:pt>
                <c:pt idx="102">
                  <c:v>2</c:v>
                </c:pt>
                <c:pt idx="103">
                  <c:v>2</c:v>
                </c:pt>
                <c:pt idx="104">
                  <c:v>0</c:v>
                </c:pt>
                <c:pt idx="105">
                  <c:v>3</c:v>
                </c:pt>
                <c:pt idx="106">
                  <c:v>0</c:v>
                </c:pt>
                <c:pt idx="107">
                  <c:v>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1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1</c:v>
                </c:pt>
                <c:pt idx="118">
                  <c:v>1</c:v>
                </c:pt>
                <c:pt idx="119">
                  <c:v>2</c:v>
                </c:pt>
                <c:pt idx="120">
                  <c:v>0</c:v>
                </c:pt>
                <c:pt idx="121">
                  <c:v>0</c:v>
                </c:pt>
                <c:pt idx="122">
                  <c:v>1</c:v>
                </c:pt>
                <c:pt idx="123">
                  <c:v>0</c:v>
                </c:pt>
                <c:pt idx="124">
                  <c:v>2</c:v>
                </c:pt>
                <c:pt idx="125">
                  <c:v>0</c:v>
                </c:pt>
                <c:pt idx="126">
                  <c:v>1</c:v>
                </c:pt>
                <c:pt idx="127">
                  <c:v>3</c:v>
                </c:pt>
                <c:pt idx="128">
                  <c:v>1</c:v>
                </c:pt>
                <c:pt idx="129">
                  <c:v>4</c:v>
                </c:pt>
                <c:pt idx="130">
                  <c:v>0</c:v>
                </c:pt>
                <c:pt idx="131">
                  <c:v>1</c:v>
                </c:pt>
                <c:pt idx="132">
                  <c:v>2</c:v>
                </c:pt>
                <c:pt idx="133">
                  <c:v>155</c:v>
                </c:pt>
                <c:pt idx="134">
                  <c:v>202</c:v>
                </c:pt>
                <c:pt idx="135">
                  <c:v>176</c:v>
                </c:pt>
                <c:pt idx="136">
                  <c:v>178</c:v>
                </c:pt>
                <c:pt idx="137">
                  <c:v>178</c:v>
                </c:pt>
                <c:pt idx="138">
                  <c:v>190</c:v>
                </c:pt>
                <c:pt idx="139">
                  <c:v>17</c:v>
                </c:pt>
                <c:pt idx="140">
                  <c:v>0</c:v>
                </c:pt>
                <c:pt idx="141">
                  <c:v>0</c:v>
                </c:pt>
                <c:pt idx="142">
                  <c:v>2</c:v>
                </c:pt>
                <c:pt idx="143">
                  <c:v>1</c:v>
                </c:pt>
                <c:pt idx="144">
                  <c:v>0</c:v>
                </c:pt>
                <c:pt idx="145">
                  <c:v>2</c:v>
                </c:pt>
                <c:pt idx="146">
                  <c:v>2</c:v>
                </c:pt>
                <c:pt idx="147">
                  <c:v>1</c:v>
                </c:pt>
                <c:pt idx="148">
                  <c:v>4</c:v>
                </c:pt>
                <c:pt idx="149">
                  <c:v>0</c:v>
                </c:pt>
                <c:pt idx="150">
                  <c:v>0</c:v>
                </c:pt>
                <c:pt idx="151">
                  <c:v>2</c:v>
                </c:pt>
                <c:pt idx="152">
                  <c:v>0</c:v>
                </c:pt>
                <c:pt idx="153">
                  <c:v>1</c:v>
                </c:pt>
                <c:pt idx="154">
                  <c:v>0</c:v>
                </c:pt>
                <c:pt idx="155">
                  <c:v>2</c:v>
                </c:pt>
                <c:pt idx="156">
                  <c:v>3</c:v>
                </c:pt>
                <c:pt idx="157">
                  <c:v>0</c:v>
                </c:pt>
                <c:pt idx="158">
                  <c:v>1</c:v>
                </c:pt>
                <c:pt idx="159">
                  <c:v>2</c:v>
                </c:pt>
                <c:pt idx="160">
                  <c:v>0</c:v>
                </c:pt>
                <c:pt idx="161">
                  <c:v>1</c:v>
                </c:pt>
                <c:pt idx="162">
                  <c:v>2</c:v>
                </c:pt>
                <c:pt idx="163">
                  <c:v>1</c:v>
                </c:pt>
                <c:pt idx="164">
                  <c:v>0</c:v>
                </c:pt>
                <c:pt idx="165">
                  <c:v>1</c:v>
                </c:pt>
                <c:pt idx="166">
                  <c:v>2</c:v>
                </c:pt>
                <c:pt idx="167">
                  <c:v>1</c:v>
                </c:pt>
                <c:pt idx="168">
                  <c:v>0</c:v>
                </c:pt>
                <c:pt idx="169">
                  <c:v>1</c:v>
                </c:pt>
                <c:pt idx="170">
                  <c:v>4</c:v>
                </c:pt>
                <c:pt idx="171">
                  <c:v>0</c:v>
                </c:pt>
                <c:pt idx="172">
                  <c:v>2</c:v>
                </c:pt>
                <c:pt idx="173">
                  <c:v>1</c:v>
                </c:pt>
                <c:pt idx="174">
                  <c:v>1</c:v>
                </c:pt>
                <c:pt idx="175">
                  <c:v>2</c:v>
                </c:pt>
                <c:pt idx="176">
                  <c:v>3</c:v>
                </c:pt>
                <c:pt idx="177">
                  <c:v>1</c:v>
                </c:pt>
                <c:pt idx="178">
                  <c:v>1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1</c:v>
                </c:pt>
                <c:pt idx="183">
                  <c:v>0</c:v>
                </c:pt>
                <c:pt idx="184">
                  <c:v>4</c:v>
                </c:pt>
                <c:pt idx="185">
                  <c:v>5</c:v>
                </c:pt>
                <c:pt idx="186">
                  <c:v>2</c:v>
                </c:pt>
                <c:pt idx="187">
                  <c:v>5</c:v>
                </c:pt>
                <c:pt idx="188">
                  <c:v>2</c:v>
                </c:pt>
                <c:pt idx="189">
                  <c:v>1</c:v>
                </c:pt>
                <c:pt idx="190">
                  <c:v>1</c:v>
                </c:pt>
                <c:pt idx="191">
                  <c:v>2</c:v>
                </c:pt>
                <c:pt idx="192">
                  <c:v>2</c:v>
                </c:pt>
                <c:pt idx="193">
                  <c:v>3</c:v>
                </c:pt>
                <c:pt idx="194">
                  <c:v>0</c:v>
                </c:pt>
                <c:pt idx="195">
                  <c:v>116</c:v>
                </c:pt>
                <c:pt idx="196">
                  <c:v>192</c:v>
                </c:pt>
                <c:pt idx="197">
                  <c:v>188</c:v>
                </c:pt>
                <c:pt idx="198">
                  <c:v>202</c:v>
                </c:pt>
                <c:pt idx="199">
                  <c:v>196</c:v>
                </c:pt>
                <c:pt idx="200">
                  <c:v>222</c:v>
                </c:pt>
                <c:pt idx="201">
                  <c:v>168</c:v>
                </c:pt>
                <c:pt idx="202">
                  <c:v>189</c:v>
                </c:pt>
                <c:pt idx="203">
                  <c:v>10</c:v>
                </c:pt>
                <c:pt idx="204">
                  <c:v>1</c:v>
                </c:pt>
                <c:pt idx="205">
                  <c:v>1</c:v>
                </c:pt>
                <c:pt idx="206">
                  <c:v>3</c:v>
                </c:pt>
                <c:pt idx="207">
                  <c:v>2</c:v>
                </c:pt>
                <c:pt idx="208">
                  <c:v>0</c:v>
                </c:pt>
                <c:pt idx="209">
                  <c:v>1</c:v>
                </c:pt>
                <c:pt idx="210">
                  <c:v>5</c:v>
                </c:pt>
                <c:pt idx="211">
                  <c:v>0</c:v>
                </c:pt>
                <c:pt idx="212">
                  <c:v>2</c:v>
                </c:pt>
                <c:pt idx="213">
                  <c:v>7</c:v>
                </c:pt>
                <c:pt idx="214">
                  <c:v>3</c:v>
                </c:pt>
                <c:pt idx="215">
                  <c:v>2</c:v>
                </c:pt>
                <c:pt idx="216">
                  <c:v>1</c:v>
                </c:pt>
                <c:pt idx="217">
                  <c:v>5</c:v>
                </c:pt>
                <c:pt idx="218">
                  <c:v>2</c:v>
                </c:pt>
                <c:pt idx="219">
                  <c:v>1</c:v>
                </c:pt>
                <c:pt idx="220">
                  <c:v>5</c:v>
                </c:pt>
                <c:pt idx="221">
                  <c:v>4</c:v>
                </c:pt>
                <c:pt idx="222">
                  <c:v>2</c:v>
                </c:pt>
                <c:pt idx="223">
                  <c:v>4</c:v>
                </c:pt>
                <c:pt idx="224">
                  <c:v>2</c:v>
                </c:pt>
                <c:pt idx="225">
                  <c:v>0</c:v>
                </c:pt>
                <c:pt idx="226">
                  <c:v>1</c:v>
                </c:pt>
                <c:pt idx="227">
                  <c:v>3</c:v>
                </c:pt>
                <c:pt idx="228">
                  <c:v>4</c:v>
                </c:pt>
                <c:pt idx="229">
                  <c:v>2</c:v>
                </c:pt>
                <c:pt idx="230">
                  <c:v>4</c:v>
                </c:pt>
                <c:pt idx="231">
                  <c:v>3</c:v>
                </c:pt>
                <c:pt idx="232">
                  <c:v>0</c:v>
                </c:pt>
                <c:pt idx="233">
                  <c:v>2</c:v>
                </c:pt>
                <c:pt idx="234">
                  <c:v>1</c:v>
                </c:pt>
                <c:pt idx="235">
                  <c:v>3</c:v>
                </c:pt>
                <c:pt idx="236">
                  <c:v>2</c:v>
                </c:pt>
                <c:pt idx="237">
                  <c:v>8</c:v>
                </c:pt>
                <c:pt idx="238">
                  <c:v>0</c:v>
                </c:pt>
                <c:pt idx="239">
                  <c:v>2</c:v>
                </c:pt>
                <c:pt idx="240">
                  <c:v>4</c:v>
                </c:pt>
                <c:pt idx="241">
                  <c:v>3</c:v>
                </c:pt>
                <c:pt idx="242">
                  <c:v>4</c:v>
                </c:pt>
                <c:pt idx="243">
                  <c:v>3</c:v>
                </c:pt>
                <c:pt idx="244">
                  <c:v>4</c:v>
                </c:pt>
                <c:pt idx="245">
                  <c:v>1</c:v>
                </c:pt>
                <c:pt idx="246">
                  <c:v>110</c:v>
                </c:pt>
                <c:pt idx="247">
                  <c:v>191</c:v>
                </c:pt>
                <c:pt idx="248">
                  <c:v>177</c:v>
                </c:pt>
                <c:pt idx="249">
                  <c:v>219</c:v>
                </c:pt>
                <c:pt idx="250">
                  <c:v>198</c:v>
                </c:pt>
                <c:pt idx="251">
                  <c:v>183</c:v>
                </c:pt>
                <c:pt idx="252">
                  <c:v>115</c:v>
                </c:pt>
                <c:pt idx="253">
                  <c:v>3</c:v>
                </c:pt>
                <c:pt idx="254">
                  <c:v>8</c:v>
                </c:pt>
                <c:pt idx="255">
                  <c:v>2</c:v>
                </c:pt>
                <c:pt idx="256">
                  <c:v>3</c:v>
                </c:pt>
                <c:pt idx="257">
                  <c:v>4</c:v>
                </c:pt>
                <c:pt idx="258">
                  <c:v>3</c:v>
                </c:pt>
                <c:pt idx="259">
                  <c:v>3</c:v>
                </c:pt>
                <c:pt idx="260">
                  <c:v>5</c:v>
                </c:pt>
                <c:pt idx="261">
                  <c:v>2</c:v>
                </c:pt>
                <c:pt idx="262">
                  <c:v>4</c:v>
                </c:pt>
                <c:pt idx="263">
                  <c:v>5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6</c:v>
                </c:pt>
                <c:pt idx="268">
                  <c:v>1</c:v>
                </c:pt>
                <c:pt idx="269">
                  <c:v>2</c:v>
                </c:pt>
                <c:pt idx="270">
                  <c:v>13</c:v>
                </c:pt>
                <c:pt idx="271">
                  <c:v>1</c:v>
                </c:pt>
                <c:pt idx="272">
                  <c:v>3</c:v>
                </c:pt>
                <c:pt idx="273">
                  <c:v>4</c:v>
                </c:pt>
                <c:pt idx="274">
                  <c:v>2</c:v>
                </c:pt>
                <c:pt idx="275">
                  <c:v>6</c:v>
                </c:pt>
                <c:pt idx="276">
                  <c:v>3</c:v>
                </c:pt>
                <c:pt idx="277">
                  <c:v>6</c:v>
                </c:pt>
                <c:pt idx="278">
                  <c:v>2</c:v>
                </c:pt>
                <c:pt idx="279">
                  <c:v>3</c:v>
                </c:pt>
                <c:pt idx="280">
                  <c:v>3</c:v>
                </c:pt>
                <c:pt idx="281">
                  <c:v>7</c:v>
                </c:pt>
                <c:pt idx="282">
                  <c:v>8</c:v>
                </c:pt>
                <c:pt idx="283">
                  <c:v>1</c:v>
                </c:pt>
                <c:pt idx="284">
                  <c:v>4</c:v>
                </c:pt>
                <c:pt idx="285">
                  <c:v>1</c:v>
                </c:pt>
                <c:pt idx="286">
                  <c:v>5</c:v>
                </c:pt>
                <c:pt idx="287">
                  <c:v>3</c:v>
                </c:pt>
                <c:pt idx="288">
                  <c:v>1</c:v>
                </c:pt>
                <c:pt idx="289">
                  <c:v>6</c:v>
                </c:pt>
                <c:pt idx="290">
                  <c:v>3</c:v>
                </c:pt>
                <c:pt idx="291">
                  <c:v>5</c:v>
                </c:pt>
                <c:pt idx="292">
                  <c:v>2</c:v>
                </c:pt>
                <c:pt idx="293">
                  <c:v>2</c:v>
                </c:pt>
                <c:pt idx="294">
                  <c:v>3</c:v>
                </c:pt>
                <c:pt idx="295">
                  <c:v>5</c:v>
                </c:pt>
                <c:pt idx="296">
                  <c:v>4</c:v>
                </c:pt>
                <c:pt idx="297">
                  <c:v>5</c:v>
                </c:pt>
                <c:pt idx="298">
                  <c:v>4</c:v>
                </c:pt>
                <c:pt idx="299">
                  <c:v>5</c:v>
                </c:pt>
                <c:pt idx="300">
                  <c:v>3</c:v>
                </c:pt>
                <c:pt idx="301">
                  <c:v>1</c:v>
                </c:pt>
                <c:pt idx="302">
                  <c:v>4</c:v>
                </c:pt>
                <c:pt idx="303">
                  <c:v>4</c:v>
                </c:pt>
                <c:pt idx="304">
                  <c:v>8</c:v>
                </c:pt>
                <c:pt idx="305">
                  <c:v>6</c:v>
                </c:pt>
                <c:pt idx="306">
                  <c:v>7</c:v>
                </c:pt>
                <c:pt idx="307">
                  <c:v>5</c:v>
                </c:pt>
                <c:pt idx="308">
                  <c:v>6</c:v>
                </c:pt>
                <c:pt idx="309">
                  <c:v>1</c:v>
                </c:pt>
                <c:pt idx="310">
                  <c:v>6</c:v>
                </c:pt>
                <c:pt idx="311">
                  <c:v>186</c:v>
                </c:pt>
                <c:pt idx="312">
                  <c:v>212</c:v>
                </c:pt>
                <c:pt idx="313">
                  <c:v>211</c:v>
                </c:pt>
                <c:pt idx="314">
                  <c:v>216</c:v>
                </c:pt>
                <c:pt idx="315">
                  <c:v>209</c:v>
                </c:pt>
                <c:pt idx="316">
                  <c:v>200</c:v>
                </c:pt>
                <c:pt idx="317">
                  <c:v>197</c:v>
                </c:pt>
                <c:pt idx="318">
                  <c:v>53</c:v>
                </c:pt>
                <c:pt idx="319">
                  <c:v>4</c:v>
                </c:pt>
                <c:pt idx="320">
                  <c:v>5</c:v>
                </c:pt>
                <c:pt idx="321">
                  <c:v>2</c:v>
                </c:pt>
                <c:pt idx="322">
                  <c:v>7</c:v>
                </c:pt>
                <c:pt idx="323">
                  <c:v>4</c:v>
                </c:pt>
                <c:pt idx="324">
                  <c:v>6</c:v>
                </c:pt>
                <c:pt idx="325">
                  <c:v>3</c:v>
                </c:pt>
                <c:pt idx="326">
                  <c:v>4</c:v>
                </c:pt>
                <c:pt idx="327">
                  <c:v>5</c:v>
                </c:pt>
                <c:pt idx="328">
                  <c:v>3</c:v>
                </c:pt>
                <c:pt idx="329">
                  <c:v>2</c:v>
                </c:pt>
                <c:pt idx="330">
                  <c:v>7</c:v>
                </c:pt>
                <c:pt idx="331">
                  <c:v>4</c:v>
                </c:pt>
                <c:pt idx="332">
                  <c:v>3</c:v>
                </c:pt>
                <c:pt idx="333">
                  <c:v>13</c:v>
                </c:pt>
                <c:pt idx="334">
                  <c:v>5</c:v>
                </c:pt>
                <c:pt idx="335">
                  <c:v>4</c:v>
                </c:pt>
                <c:pt idx="336">
                  <c:v>6</c:v>
                </c:pt>
                <c:pt idx="337">
                  <c:v>4</c:v>
                </c:pt>
                <c:pt idx="338">
                  <c:v>6</c:v>
                </c:pt>
                <c:pt idx="339">
                  <c:v>5</c:v>
                </c:pt>
                <c:pt idx="340">
                  <c:v>4</c:v>
                </c:pt>
                <c:pt idx="341">
                  <c:v>8</c:v>
                </c:pt>
                <c:pt idx="342">
                  <c:v>9</c:v>
                </c:pt>
                <c:pt idx="343">
                  <c:v>7</c:v>
                </c:pt>
                <c:pt idx="344">
                  <c:v>8</c:v>
                </c:pt>
                <c:pt idx="345">
                  <c:v>7</c:v>
                </c:pt>
                <c:pt idx="346">
                  <c:v>6</c:v>
                </c:pt>
                <c:pt idx="347">
                  <c:v>5</c:v>
                </c:pt>
                <c:pt idx="348">
                  <c:v>5</c:v>
                </c:pt>
                <c:pt idx="349">
                  <c:v>11</c:v>
                </c:pt>
                <c:pt idx="350">
                  <c:v>5</c:v>
                </c:pt>
                <c:pt idx="351">
                  <c:v>8</c:v>
                </c:pt>
                <c:pt idx="352">
                  <c:v>5</c:v>
                </c:pt>
                <c:pt idx="353">
                  <c:v>4</c:v>
                </c:pt>
                <c:pt idx="354">
                  <c:v>3</c:v>
                </c:pt>
                <c:pt idx="355">
                  <c:v>4</c:v>
                </c:pt>
                <c:pt idx="356">
                  <c:v>4</c:v>
                </c:pt>
                <c:pt idx="357">
                  <c:v>11</c:v>
                </c:pt>
                <c:pt idx="358">
                  <c:v>7</c:v>
                </c:pt>
                <c:pt idx="359">
                  <c:v>10</c:v>
                </c:pt>
                <c:pt idx="360">
                  <c:v>10</c:v>
                </c:pt>
                <c:pt idx="361">
                  <c:v>10</c:v>
                </c:pt>
                <c:pt idx="362">
                  <c:v>11</c:v>
                </c:pt>
                <c:pt idx="363">
                  <c:v>6</c:v>
                </c:pt>
                <c:pt idx="364">
                  <c:v>12</c:v>
                </c:pt>
                <c:pt idx="365">
                  <c:v>3</c:v>
                </c:pt>
                <c:pt idx="366">
                  <c:v>6</c:v>
                </c:pt>
                <c:pt idx="367">
                  <c:v>8</c:v>
                </c:pt>
                <c:pt idx="368">
                  <c:v>5</c:v>
                </c:pt>
                <c:pt idx="369">
                  <c:v>9</c:v>
                </c:pt>
                <c:pt idx="370">
                  <c:v>29</c:v>
                </c:pt>
                <c:pt idx="371">
                  <c:v>210</c:v>
                </c:pt>
                <c:pt idx="372">
                  <c:v>196</c:v>
                </c:pt>
                <c:pt idx="373">
                  <c:v>213</c:v>
                </c:pt>
                <c:pt idx="374">
                  <c:v>223</c:v>
                </c:pt>
                <c:pt idx="375">
                  <c:v>246</c:v>
                </c:pt>
                <c:pt idx="376">
                  <c:v>224</c:v>
                </c:pt>
                <c:pt idx="377">
                  <c:v>29</c:v>
                </c:pt>
                <c:pt idx="378">
                  <c:v>7</c:v>
                </c:pt>
                <c:pt idx="379">
                  <c:v>7</c:v>
                </c:pt>
                <c:pt idx="380">
                  <c:v>9</c:v>
                </c:pt>
                <c:pt idx="381">
                  <c:v>10</c:v>
                </c:pt>
                <c:pt idx="382">
                  <c:v>3</c:v>
                </c:pt>
                <c:pt idx="383">
                  <c:v>8</c:v>
                </c:pt>
                <c:pt idx="384">
                  <c:v>2</c:v>
                </c:pt>
                <c:pt idx="385">
                  <c:v>11</c:v>
                </c:pt>
                <c:pt idx="386">
                  <c:v>4</c:v>
                </c:pt>
                <c:pt idx="387">
                  <c:v>8</c:v>
                </c:pt>
                <c:pt idx="388">
                  <c:v>4</c:v>
                </c:pt>
                <c:pt idx="389">
                  <c:v>2</c:v>
                </c:pt>
                <c:pt idx="390">
                  <c:v>9</c:v>
                </c:pt>
                <c:pt idx="391">
                  <c:v>5</c:v>
                </c:pt>
                <c:pt idx="392">
                  <c:v>8</c:v>
                </c:pt>
                <c:pt idx="393">
                  <c:v>5</c:v>
                </c:pt>
                <c:pt idx="394">
                  <c:v>15</c:v>
                </c:pt>
                <c:pt idx="395">
                  <c:v>12</c:v>
                </c:pt>
                <c:pt idx="396">
                  <c:v>9</c:v>
                </c:pt>
                <c:pt idx="397">
                  <c:v>7</c:v>
                </c:pt>
                <c:pt idx="398">
                  <c:v>13</c:v>
                </c:pt>
                <c:pt idx="399">
                  <c:v>8</c:v>
                </c:pt>
                <c:pt idx="400">
                  <c:v>3</c:v>
                </c:pt>
                <c:pt idx="401">
                  <c:v>6</c:v>
                </c:pt>
                <c:pt idx="402">
                  <c:v>11</c:v>
                </c:pt>
                <c:pt idx="403">
                  <c:v>4</c:v>
                </c:pt>
                <c:pt idx="404">
                  <c:v>12</c:v>
                </c:pt>
                <c:pt idx="405">
                  <c:v>9</c:v>
                </c:pt>
                <c:pt idx="406">
                  <c:v>8</c:v>
                </c:pt>
                <c:pt idx="407">
                  <c:v>5</c:v>
                </c:pt>
                <c:pt idx="408">
                  <c:v>9</c:v>
                </c:pt>
                <c:pt idx="409">
                  <c:v>12</c:v>
                </c:pt>
                <c:pt idx="410">
                  <c:v>4</c:v>
                </c:pt>
                <c:pt idx="411">
                  <c:v>13</c:v>
                </c:pt>
                <c:pt idx="412">
                  <c:v>10</c:v>
                </c:pt>
                <c:pt idx="413">
                  <c:v>13</c:v>
                </c:pt>
                <c:pt idx="414">
                  <c:v>11</c:v>
                </c:pt>
                <c:pt idx="415">
                  <c:v>7</c:v>
                </c:pt>
                <c:pt idx="416">
                  <c:v>15</c:v>
                </c:pt>
                <c:pt idx="417">
                  <c:v>6</c:v>
                </c:pt>
                <c:pt idx="418">
                  <c:v>7</c:v>
                </c:pt>
                <c:pt idx="419">
                  <c:v>10</c:v>
                </c:pt>
                <c:pt idx="420">
                  <c:v>14</c:v>
                </c:pt>
                <c:pt idx="421">
                  <c:v>6</c:v>
                </c:pt>
                <c:pt idx="422">
                  <c:v>5</c:v>
                </c:pt>
                <c:pt idx="423">
                  <c:v>11</c:v>
                </c:pt>
                <c:pt idx="424">
                  <c:v>7</c:v>
                </c:pt>
                <c:pt idx="425">
                  <c:v>4</c:v>
                </c:pt>
                <c:pt idx="426">
                  <c:v>7</c:v>
                </c:pt>
                <c:pt idx="427">
                  <c:v>12</c:v>
                </c:pt>
                <c:pt idx="428">
                  <c:v>10</c:v>
                </c:pt>
                <c:pt idx="429">
                  <c:v>8</c:v>
                </c:pt>
                <c:pt idx="430">
                  <c:v>9</c:v>
                </c:pt>
                <c:pt idx="431">
                  <c:v>6</c:v>
                </c:pt>
                <c:pt idx="432">
                  <c:v>5</c:v>
                </c:pt>
                <c:pt idx="433">
                  <c:v>64</c:v>
                </c:pt>
                <c:pt idx="434">
                  <c:v>216</c:v>
                </c:pt>
                <c:pt idx="435">
                  <c:v>228</c:v>
                </c:pt>
                <c:pt idx="436">
                  <c:v>230</c:v>
                </c:pt>
                <c:pt idx="437">
                  <c:v>213</c:v>
                </c:pt>
                <c:pt idx="438">
                  <c:v>230</c:v>
                </c:pt>
                <c:pt idx="439">
                  <c:v>186</c:v>
                </c:pt>
                <c:pt idx="440">
                  <c:v>205</c:v>
                </c:pt>
                <c:pt idx="441">
                  <c:v>13</c:v>
                </c:pt>
                <c:pt idx="442">
                  <c:v>8</c:v>
                </c:pt>
                <c:pt idx="443">
                  <c:v>5</c:v>
                </c:pt>
                <c:pt idx="444">
                  <c:v>11</c:v>
                </c:pt>
                <c:pt idx="445">
                  <c:v>7</c:v>
                </c:pt>
                <c:pt idx="446">
                  <c:v>7</c:v>
                </c:pt>
                <c:pt idx="447">
                  <c:v>12</c:v>
                </c:pt>
                <c:pt idx="448">
                  <c:v>5</c:v>
                </c:pt>
                <c:pt idx="449">
                  <c:v>10</c:v>
                </c:pt>
                <c:pt idx="450">
                  <c:v>2</c:v>
                </c:pt>
                <c:pt idx="451">
                  <c:v>13</c:v>
                </c:pt>
                <c:pt idx="452">
                  <c:v>5</c:v>
                </c:pt>
                <c:pt idx="453">
                  <c:v>6</c:v>
                </c:pt>
                <c:pt idx="454">
                  <c:v>11</c:v>
                </c:pt>
                <c:pt idx="455">
                  <c:v>5</c:v>
                </c:pt>
                <c:pt idx="456">
                  <c:v>8</c:v>
                </c:pt>
                <c:pt idx="457">
                  <c:v>6</c:v>
                </c:pt>
                <c:pt idx="458">
                  <c:v>11</c:v>
                </c:pt>
                <c:pt idx="459">
                  <c:v>12</c:v>
                </c:pt>
                <c:pt idx="460">
                  <c:v>9</c:v>
                </c:pt>
                <c:pt idx="461">
                  <c:v>12</c:v>
                </c:pt>
                <c:pt idx="462">
                  <c:v>12</c:v>
                </c:pt>
                <c:pt idx="463">
                  <c:v>7</c:v>
                </c:pt>
                <c:pt idx="464">
                  <c:v>8</c:v>
                </c:pt>
                <c:pt idx="465">
                  <c:v>4</c:v>
                </c:pt>
                <c:pt idx="466">
                  <c:v>5</c:v>
                </c:pt>
                <c:pt idx="467">
                  <c:v>10</c:v>
                </c:pt>
                <c:pt idx="468">
                  <c:v>13</c:v>
                </c:pt>
                <c:pt idx="469">
                  <c:v>10</c:v>
                </c:pt>
                <c:pt idx="470">
                  <c:v>8</c:v>
                </c:pt>
                <c:pt idx="471">
                  <c:v>3</c:v>
                </c:pt>
                <c:pt idx="472">
                  <c:v>12</c:v>
                </c:pt>
                <c:pt idx="473">
                  <c:v>10</c:v>
                </c:pt>
                <c:pt idx="474">
                  <c:v>10</c:v>
                </c:pt>
                <c:pt idx="475">
                  <c:v>16</c:v>
                </c:pt>
                <c:pt idx="476">
                  <c:v>11</c:v>
                </c:pt>
                <c:pt idx="477">
                  <c:v>12</c:v>
                </c:pt>
                <c:pt idx="478">
                  <c:v>13</c:v>
                </c:pt>
                <c:pt idx="479">
                  <c:v>8</c:v>
                </c:pt>
                <c:pt idx="480">
                  <c:v>8</c:v>
                </c:pt>
                <c:pt idx="481">
                  <c:v>10</c:v>
                </c:pt>
                <c:pt idx="482">
                  <c:v>11</c:v>
                </c:pt>
                <c:pt idx="483">
                  <c:v>9</c:v>
                </c:pt>
                <c:pt idx="484">
                  <c:v>10</c:v>
                </c:pt>
                <c:pt idx="485">
                  <c:v>4</c:v>
                </c:pt>
                <c:pt idx="486">
                  <c:v>18</c:v>
                </c:pt>
                <c:pt idx="487">
                  <c:v>58</c:v>
                </c:pt>
                <c:pt idx="488">
                  <c:v>235</c:v>
                </c:pt>
                <c:pt idx="489">
                  <c:v>232</c:v>
                </c:pt>
                <c:pt idx="490">
                  <c:v>235</c:v>
                </c:pt>
                <c:pt idx="491">
                  <c:v>236</c:v>
                </c:pt>
                <c:pt idx="492">
                  <c:v>237</c:v>
                </c:pt>
                <c:pt idx="493">
                  <c:v>145</c:v>
                </c:pt>
                <c:pt idx="494">
                  <c:v>8</c:v>
                </c:pt>
                <c:pt idx="495">
                  <c:v>9</c:v>
                </c:pt>
                <c:pt idx="496">
                  <c:v>11</c:v>
                </c:pt>
                <c:pt idx="497">
                  <c:v>0</c:v>
                </c:pt>
                <c:pt idx="498">
                  <c:v>13</c:v>
                </c:pt>
                <c:pt idx="499">
                  <c:v>9</c:v>
                </c:pt>
                <c:pt idx="500">
                  <c:v>11</c:v>
                </c:pt>
                <c:pt idx="501">
                  <c:v>8</c:v>
                </c:pt>
                <c:pt idx="502">
                  <c:v>7</c:v>
                </c:pt>
                <c:pt idx="503">
                  <c:v>9</c:v>
                </c:pt>
                <c:pt idx="504">
                  <c:v>12</c:v>
                </c:pt>
                <c:pt idx="505">
                  <c:v>12</c:v>
                </c:pt>
                <c:pt idx="506">
                  <c:v>9</c:v>
                </c:pt>
                <c:pt idx="507">
                  <c:v>10</c:v>
                </c:pt>
                <c:pt idx="508">
                  <c:v>9</c:v>
                </c:pt>
                <c:pt idx="509">
                  <c:v>10</c:v>
                </c:pt>
                <c:pt idx="510">
                  <c:v>9</c:v>
                </c:pt>
                <c:pt idx="511">
                  <c:v>7</c:v>
                </c:pt>
                <c:pt idx="512">
                  <c:v>8</c:v>
                </c:pt>
                <c:pt idx="513">
                  <c:v>7</c:v>
                </c:pt>
                <c:pt idx="514">
                  <c:v>12</c:v>
                </c:pt>
                <c:pt idx="515">
                  <c:v>13</c:v>
                </c:pt>
                <c:pt idx="516">
                  <c:v>9</c:v>
                </c:pt>
                <c:pt idx="517">
                  <c:v>9</c:v>
                </c:pt>
                <c:pt idx="518">
                  <c:v>10</c:v>
                </c:pt>
                <c:pt idx="519">
                  <c:v>7</c:v>
                </c:pt>
                <c:pt idx="520">
                  <c:v>11</c:v>
                </c:pt>
                <c:pt idx="521">
                  <c:v>12</c:v>
                </c:pt>
                <c:pt idx="522">
                  <c:v>11</c:v>
                </c:pt>
                <c:pt idx="523">
                  <c:v>13</c:v>
                </c:pt>
                <c:pt idx="524">
                  <c:v>11</c:v>
                </c:pt>
                <c:pt idx="525">
                  <c:v>13</c:v>
                </c:pt>
                <c:pt idx="526">
                  <c:v>11</c:v>
                </c:pt>
                <c:pt idx="527">
                  <c:v>12</c:v>
                </c:pt>
                <c:pt idx="528">
                  <c:v>9</c:v>
                </c:pt>
                <c:pt idx="529">
                  <c:v>9</c:v>
                </c:pt>
                <c:pt idx="530">
                  <c:v>9</c:v>
                </c:pt>
                <c:pt idx="531">
                  <c:v>10</c:v>
                </c:pt>
                <c:pt idx="532">
                  <c:v>6</c:v>
                </c:pt>
                <c:pt idx="533">
                  <c:v>13</c:v>
                </c:pt>
                <c:pt idx="534">
                  <c:v>10</c:v>
                </c:pt>
                <c:pt idx="535">
                  <c:v>8</c:v>
                </c:pt>
                <c:pt idx="536">
                  <c:v>3</c:v>
                </c:pt>
                <c:pt idx="537">
                  <c:v>14</c:v>
                </c:pt>
                <c:pt idx="538">
                  <c:v>9</c:v>
                </c:pt>
                <c:pt idx="539">
                  <c:v>9</c:v>
                </c:pt>
                <c:pt idx="540">
                  <c:v>12</c:v>
                </c:pt>
                <c:pt idx="541">
                  <c:v>7</c:v>
                </c:pt>
                <c:pt idx="542">
                  <c:v>10</c:v>
                </c:pt>
                <c:pt idx="543">
                  <c:v>8</c:v>
                </c:pt>
                <c:pt idx="544">
                  <c:v>11</c:v>
                </c:pt>
                <c:pt idx="545">
                  <c:v>6</c:v>
                </c:pt>
                <c:pt idx="546">
                  <c:v>154</c:v>
                </c:pt>
                <c:pt idx="547">
                  <c:v>249</c:v>
                </c:pt>
                <c:pt idx="548">
                  <c:v>288</c:v>
                </c:pt>
                <c:pt idx="549">
                  <c:v>263</c:v>
                </c:pt>
                <c:pt idx="550">
                  <c:v>255</c:v>
                </c:pt>
                <c:pt idx="551">
                  <c:v>246</c:v>
                </c:pt>
                <c:pt idx="552">
                  <c:v>229</c:v>
                </c:pt>
                <c:pt idx="553">
                  <c:v>19</c:v>
                </c:pt>
                <c:pt idx="554">
                  <c:v>10</c:v>
                </c:pt>
                <c:pt idx="555">
                  <c:v>5</c:v>
                </c:pt>
                <c:pt idx="556">
                  <c:v>10</c:v>
                </c:pt>
                <c:pt idx="557">
                  <c:v>5</c:v>
                </c:pt>
                <c:pt idx="558">
                  <c:v>8</c:v>
                </c:pt>
                <c:pt idx="559">
                  <c:v>8</c:v>
                </c:pt>
                <c:pt idx="560">
                  <c:v>10</c:v>
                </c:pt>
                <c:pt idx="561">
                  <c:v>8</c:v>
                </c:pt>
                <c:pt idx="562">
                  <c:v>11</c:v>
                </c:pt>
                <c:pt idx="563">
                  <c:v>11</c:v>
                </c:pt>
                <c:pt idx="564">
                  <c:v>5</c:v>
                </c:pt>
                <c:pt idx="565">
                  <c:v>9</c:v>
                </c:pt>
                <c:pt idx="566">
                  <c:v>10</c:v>
                </c:pt>
                <c:pt idx="567">
                  <c:v>10</c:v>
                </c:pt>
                <c:pt idx="568">
                  <c:v>11</c:v>
                </c:pt>
                <c:pt idx="569">
                  <c:v>16</c:v>
                </c:pt>
                <c:pt idx="570">
                  <c:v>10</c:v>
                </c:pt>
                <c:pt idx="571">
                  <c:v>17</c:v>
                </c:pt>
                <c:pt idx="572">
                  <c:v>11</c:v>
                </c:pt>
                <c:pt idx="573">
                  <c:v>8</c:v>
                </c:pt>
                <c:pt idx="574">
                  <c:v>13</c:v>
                </c:pt>
                <c:pt idx="575">
                  <c:v>12</c:v>
                </c:pt>
                <c:pt idx="576">
                  <c:v>6</c:v>
                </c:pt>
                <c:pt idx="577">
                  <c:v>10</c:v>
                </c:pt>
                <c:pt idx="578">
                  <c:v>15</c:v>
                </c:pt>
                <c:pt idx="579">
                  <c:v>6</c:v>
                </c:pt>
                <c:pt idx="580">
                  <c:v>6</c:v>
                </c:pt>
                <c:pt idx="581">
                  <c:v>8</c:v>
                </c:pt>
                <c:pt idx="582">
                  <c:v>12</c:v>
                </c:pt>
                <c:pt idx="583">
                  <c:v>14</c:v>
                </c:pt>
                <c:pt idx="584">
                  <c:v>11</c:v>
                </c:pt>
                <c:pt idx="585">
                  <c:v>3</c:v>
                </c:pt>
                <c:pt idx="586">
                  <c:v>6</c:v>
                </c:pt>
                <c:pt idx="587">
                  <c:v>7</c:v>
                </c:pt>
                <c:pt idx="588">
                  <c:v>9</c:v>
                </c:pt>
                <c:pt idx="589">
                  <c:v>9</c:v>
                </c:pt>
                <c:pt idx="590">
                  <c:v>9</c:v>
                </c:pt>
                <c:pt idx="591">
                  <c:v>9</c:v>
                </c:pt>
                <c:pt idx="592">
                  <c:v>7</c:v>
                </c:pt>
                <c:pt idx="593">
                  <c:v>6</c:v>
                </c:pt>
                <c:pt idx="594">
                  <c:v>6</c:v>
                </c:pt>
                <c:pt idx="595">
                  <c:v>13</c:v>
                </c:pt>
                <c:pt idx="596">
                  <c:v>10</c:v>
                </c:pt>
                <c:pt idx="597">
                  <c:v>10</c:v>
                </c:pt>
                <c:pt idx="598">
                  <c:v>8</c:v>
                </c:pt>
                <c:pt idx="599">
                  <c:v>11</c:v>
                </c:pt>
                <c:pt idx="600">
                  <c:v>13</c:v>
                </c:pt>
                <c:pt idx="601">
                  <c:v>6</c:v>
                </c:pt>
                <c:pt idx="602">
                  <c:v>7</c:v>
                </c:pt>
                <c:pt idx="603">
                  <c:v>12</c:v>
                </c:pt>
                <c:pt idx="604">
                  <c:v>14</c:v>
                </c:pt>
                <c:pt idx="605">
                  <c:v>12</c:v>
                </c:pt>
                <c:pt idx="606">
                  <c:v>12</c:v>
                </c:pt>
                <c:pt idx="607">
                  <c:v>57</c:v>
                </c:pt>
                <c:pt idx="608">
                  <c:v>242</c:v>
                </c:pt>
                <c:pt idx="609">
                  <c:v>243</c:v>
                </c:pt>
                <c:pt idx="610">
                  <c:v>251</c:v>
                </c:pt>
                <c:pt idx="611">
                  <c:v>232</c:v>
                </c:pt>
                <c:pt idx="612">
                  <c:v>227</c:v>
                </c:pt>
                <c:pt idx="613">
                  <c:v>280</c:v>
                </c:pt>
                <c:pt idx="614">
                  <c:v>261</c:v>
                </c:pt>
                <c:pt idx="615">
                  <c:v>253</c:v>
                </c:pt>
                <c:pt idx="616">
                  <c:v>44</c:v>
                </c:pt>
                <c:pt idx="617">
                  <c:v>8</c:v>
                </c:pt>
                <c:pt idx="618">
                  <c:v>1</c:v>
                </c:pt>
                <c:pt idx="619">
                  <c:v>11</c:v>
                </c:pt>
                <c:pt idx="620">
                  <c:v>5</c:v>
                </c:pt>
                <c:pt idx="621">
                  <c:v>9</c:v>
                </c:pt>
                <c:pt idx="622">
                  <c:v>8</c:v>
                </c:pt>
                <c:pt idx="623">
                  <c:v>10</c:v>
                </c:pt>
                <c:pt idx="624">
                  <c:v>8</c:v>
                </c:pt>
                <c:pt idx="625">
                  <c:v>12</c:v>
                </c:pt>
                <c:pt idx="626">
                  <c:v>8</c:v>
                </c:pt>
                <c:pt idx="627">
                  <c:v>13</c:v>
                </c:pt>
                <c:pt idx="628">
                  <c:v>8</c:v>
                </c:pt>
                <c:pt idx="629">
                  <c:v>7</c:v>
                </c:pt>
                <c:pt idx="630">
                  <c:v>16</c:v>
                </c:pt>
                <c:pt idx="631">
                  <c:v>5</c:v>
                </c:pt>
                <c:pt idx="632">
                  <c:v>9</c:v>
                </c:pt>
                <c:pt idx="633">
                  <c:v>11</c:v>
                </c:pt>
                <c:pt idx="634">
                  <c:v>5</c:v>
                </c:pt>
                <c:pt idx="635">
                  <c:v>5</c:v>
                </c:pt>
                <c:pt idx="636">
                  <c:v>5</c:v>
                </c:pt>
                <c:pt idx="637">
                  <c:v>5</c:v>
                </c:pt>
                <c:pt idx="638">
                  <c:v>7</c:v>
                </c:pt>
                <c:pt idx="639">
                  <c:v>9</c:v>
                </c:pt>
                <c:pt idx="640">
                  <c:v>6</c:v>
                </c:pt>
                <c:pt idx="641">
                  <c:v>14</c:v>
                </c:pt>
                <c:pt idx="642">
                  <c:v>10</c:v>
                </c:pt>
                <c:pt idx="643">
                  <c:v>7</c:v>
                </c:pt>
                <c:pt idx="644">
                  <c:v>12</c:v>
                </c:pt>
                <c:pt idx="645">
                  <c:v>12</c:v>
                </c:pt>
                <c:pt idx="646">
                  <c:v>11</c:v>
                </c:pt>
                <c:pt idx="647">
                  <c:v>11</c:v>
                </c:pt>
                <c:pt idx="648">
                  <c:v>9</c:v>
                </c:pt>
                <c:pt idx="649">
                  <c:v>7</c:v>
                </c:pt>
                <c:pt idx="650">
                  <c:v>6</c:v>
                </c:pt>
                <c:pt idx="651">
                  <c:v>15</c:v>
                </c:pt>
                <c:pt idx="652">
                  <c:v>6</c:v>
                </c:pt>
                <c:pt idx="653">
                  <c:v>8</c:v>
                </c:pt>
                <c:pt idx="654">
                  <c:v>8</c:v>
                </c:pt>
                <c:pt idx="655">
                  <c:v>3</c:v>
                </c:pt>
                <c:pt idx="656">
                  <c:v>5</c:v>
                </c:pt>
                <c:pt idx="657">
                  <c:v>11</c:v>
                </c:pt>
                <c:pt idx="658">
                  <c:v>6</c:v>
                </c:pt>
                <c:pt idx="659">
                  <c:v>6</c:v>
                </c:pt>
                <c:pt idx="660">
                  <c:v>6</c:v>
                </c:pt>
                <c:pt idx="661">
                  <c:v>5</c:v>
                </c:pt>
                <c:pt idx="662">
                  <c:v>6</c:v>
                </c:pt>
                <c:pt idx="663">
                  <c:v>15</c:v>
                </c:pt>
                <c:pt idx="664">
                  <c:v>6</c:v>
                </c:pt>
                <c:pt idx="665">
                  <c:v>14</c:v>
                </c:pt>
                <c:pt idx="666">
                  <c:v>7</c:v>
                </c:pt>
                <c:pt idx="667">
                  <c:v>200</c:v>
                </c:pt>
                <c:pt idx="668">
                  <c:v>246</c:v>
                </c:pt>
                <c:pt idx="669">
                  <c:v>283</c:v>
                </c:pt>
                <c:pt idx="670">
                  <c:v>244</c:v>
                </c:pt>
                <c:pt idx="671">
                  <c:v>251</c:v>
                </c:pt>
                <c:pt idx="672">
                  <c:v>243</c:v>
                </c:pt>
                <c:pt idx="673">
                  <c:v>249</c:v>
                </c:pt>
                <c:pt idx="674">
                  <c:v>125</c:v>
                </c:pt>
                <c:pt idx="675">
                  <c:v>10</c:v>
                </c:pt>
                <c:pt idx="676">
                  <c:v>14</c:v>
                </c:pt>
                <c:pt idx="677">
                  <c:v>5</c:v>
                </c:pt>
                <c:pt idx="678">
                  <c:v>5</c:v>
                </c:pt>
                <c:pt idx="679">
                  <c:v>7</c:v>
                </c:pt>
                <c:pt idx="680">
                  <c:v>6</c:v>
                </c:pt>
                <c:pt idx="681">
                  <c:v>6</c:v>
                </c:pt>
                <c:pt idx="682">
                  <c:v>6</c:v>
                </c:pt>
                <c:pt idx="683">
                  <c:v>3</c:v>
                </c:pt>
                <c:pt idx="684">
                  <c:v>4</c:v>
                </c:pt>
                <c:pt idx="685">
                  <c:v>4</c:v>
                </c:pt>
                <c:pt idx="686">
                  <c:v>9</c:v>
                </c:pt>
                <c:pt idx="687">
                  <c:v>7</c:v>
                </c:pt>
                <c:pt idx="688">
                  <c:v>5</c:v>
                </c:pt>
                <c:pt idx="689">
                  <c:v>6</c:v>
                </c:pt>
                <c:pt idx="690">
                  <c:v>4</c:v>
                </c:pt>
                <c:pt idx="691">
                  <c:v>7</c:v>
                </c:pt>
                <c:pt idx="692">
                  <c:v>6</c:v>
                </c:pt>
                <c:pt idx="693">
                  <c:v>6</c:v>
                </c:pt>
                <c:pt idx="694">
                  <c:v>8</c:v>
                </c:pt>
                <c:pt idx="695">
                  <c:v>7</c:v>
                </c:pt>
                <c:pt idx="696">
                  <c:v>7</c:v>
                </c:pt>
                <c:pt idx="697">
                  <c:v>7</c:v>
                </c:pt>
                <c:pt idx="698">
                  <c:v>8</c:v>
                </c:pt>
                <c:pt idx="699">
                  <c:v>4</c:v>
                </c:pt>
                <c:pt idx="700">
                  <c:v>2</c:v>
                </c:pt>
                <c:pt idx="701">
                  <c:v>3</c:v>
                </c:pt>
                <c:pt idx="702">
                  <c:v>2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5</c:v>
                </c:pt>
                <c:pt idx="707">
                  <c:v>4</c:v>
                </c:pt>
                <c:pt idx="708">
                  <c:v>2</c:v>
                </c:pt>
                <c:pt idx="709">
                  <c:v>7</c:v>
                </c:pt>
                <c:pt idx="710">
                  <c:v>2</c:v>
                </c:pt>
                <c:pt idx="711">
                  <c:v>1</c:v>
                </c:pt>
                <c:pt idx="712">
                  <c:v>4</c:v>
                </c:pt>
                <c:pt idx="713">
                  <c:v>4</c:v>
                </c:pt>
                <c:pt idx="714">
                  <c:v>6</c:v>
                </c:pt>
                <c:pt idx="715">
                  <c:v>8</c:v>
                </c:pt>
                <c:pt idx="716">
                  <c:v>5</c:v>
                </c:pt>
                <c:pt idx="717">
                  <c:v>1</c:v>
                </c:pt>
                <c:pt idx="718">
                  <c:v>3</c:v>
                </c:pt>
                <c:pt idx="719">
                  <c:v>3</c:v>
                </c:pt>
                <c:pt idx="720">
                  <c:v>8</c:v>
                </c:pt>
                <c:pt idx="721">
                  <c:v>5</c:v>
                </c:pt>
                <c:pt idx="722">
                  <c:v>3</c:v>
                </c:pt>
                <c:pt idx="723">
                  <c:v>1</c:v>
                </c:pt>
                <c:pt idx="724">
                  <c:v>4</c:v>
                </c:pt>
                <c:pt idx="725">
                  <c:v>3</c:v>
                </c:pt>
                <c:pt idx="726">
                  <c:v>5</c:v>
                </c:pt>
                <c:pt idx="727">
                  <c:v>7</c:v>
                </c:pt>
                <c:pt idx="728">
                  <c:v>133</c:v>
                </c:pt>
                <c:pt idx="729">
                  <c:v>239</c:v>
                </c:pt>
                <c:pt idx="730">
                  <c:v>279</c:v>
                </c:pt>
                <c:pt idx="731">
                  <c:v>246</c:v>
                </c:pt>
                <c:pt idx="732">
                  <c:v>245</c:v>
                </c:pt>
                <c:pt idx="733">
                  <c:v>258</c:v>
                </c:pt>
                <c:pt idx="734">
                  <c:v>231</c:v>
                </c:pt>
                <c:pt idx="735">
                  <c:v>244</c:v>
                </c:pt>
                <c:pt idx="736">
                  <c:v>291</c:v>
                </c:pt>
                <c:pt idx="737">
                  <c:v>110</c:v>
                </c:pt>
                <c:pt idx="738">
                  <c:v>3</c:v>
                </c:pt>
                <c:pt idx="739">
                  <c:v>4</c:v>
                </c:pt>
                <c:pt idx="740">
                  <c:v>3</c:v>
                </c:pt>
                <c:pt idx="741">
                  <c:v>2</c:v>
                </c:pt>
                <c:pt idx="742">
                  <c:v>3</c:v>
                </c:pt>
                <c:pt idx="743">
                  <c:v>3</c:v>
                </c:pt>
                <c:pt idx="744">
                  <c:v>5</c:v>
                </c:pt>
                <c:pt idx="745">
                  <c:v>6</c:v>
                </c:pt>
                <c:pt idx="746">
                  <c:v>5</c:v>
                </c:pt>
                <c:pt idx="747">
                  <c:v>1</c:v>
                </c:pt>
                <c:pt idx="748">
                  <c:v>6</c:v>
                </c:pt>
                <c:pt idx="749">
                  <c:v>4</c:v>
                </c:pt>
                <c:pt idx="750">
                  <c:v>7</c:v>
                </c:pt>
                <c:pt idx="751">
                  <c:v>5</c:v>
                </c:pt>
                <c:pt idx="752">
                  <c:v>8</c:v>
                </c:pt>
                <c:pt idx="753">
                  <c:v>1</c:v>
                </c:pt>
                <c:pt idx="754">
                  <c:v>3</c:v>
                </c:pt>
                <c:pt idx="755">
                  <c:v>3</c:v>
                </c:pt>
                <c:pt idx="756">
                  <c:v>3</c:v>
                </c:pt>
                <c:pt idx="757">
                  <c:v>7</c:v>
                </c:pt>
                <c:pt idx="758">
                  <c:v>6</c:v>
                </c:pt>
                <c:pt idx="759">
                  <c:v>3</c:v>
                </c:pt>
                <c:pt idx="760">
                  <c:v>3</c:v>
                </c:pt>
                <c:pt idx="761">
                  <c:v>5</c:v>
                </c:pt>
                <c:pt idx="762">
                  <c:v>4</c:v>
                </c:pt>
                <c:pt idx="763">
                  <c:v>7</c:v>
                </c:pt>
                <c:pt idx="764">
                  <c:v>2</c:v>
                </c:pt>
                <c:pt idx="765">
                  <c:v>1</c:v>
                </c:pt>
                <c:pt idx="766">
                  <c:v>3</c:v>
                </c:pt>
                <c:pt idx="767">
                  <c:v>6</c:v>
                </c:pt>
                <c:pt idx="768">
                  <c:v>4</c:v>
                </c:pt>
                <c:pt idx="769">
                  <c:v>1</c:v>
                </c:pt>
                <c:pt idx="770">
                  <c:v>6</c:v>
                </c:pt>
                <c:pt idx="771">
                  <c:v>2</c:v>
                </c:pt>
                <c:pt idx="772">
                  <c:v>2</c:v>
                </c:pt>
                <c:pt idx="773">
                  <c:v>3</c:v>
                </c:pt>
                <c:pt idx="774">
                  <c:v>2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5</c:v>
                </c:pt>
                <c:pt idx="779">
                  <c:v>4</c:v>
                </c:pt>
                <c:pt idx="780">
                  <c:v>5</c:v>
                </c:pt>
                <c:pt idx="781">
                  <c:v>9</c:v>
                </c:pt>
                <c:pt idx="782">
                  <c:v>2</c:v>
                </c:pt>
                <c:pt idx="783">
                  <c:v>2</c:v>
                </c:pt>
                <c:pt idx="784">
                  <c:v>3</c:v>
                </c:pt>
                <c:pt idx="785">
                  <c:v>1</c:v>
                </c:pt>
                <c:pt idx="786">
                  <c:v>4</c:v>
                </c:pt>
                <c:pt idx="787">
                  <c:v>1</c:v>
                </c:pt>
                <c:pt idx="788">
                  <c:v>72</c:v>
                </c:pt>
                <c:pt idx="789">
                  <c:v>279</c:v>
                </c:pt>
                <c:pt idx="790">
                  <c:v>262</c:v>
                </c:pt>
                <c:pt idx="791">
                  <c:v>286</c:v>
                </c:pt>
                <c:pt idx="792">
                  <c:v>305</c:v>
                </c:pt>
                <c:pt idx="793">
                  <c:v>254</c:v>
                </c:pt>
                <c:pt idx="794">
                  <c:v>273</c:v>
                </c:pt>
                <c:pt idx="795">
                  <c:v>2</c:v>
                </c:pt>
                <c:pt idx="796">
                  <c:v>2</c:v>
                </c:pt>
                <c:pt idx="797">
                  <c:v>0</c:v>
                </c:pt>
                <c:pt idx="798">
                  <c:v>3</c:v>
                </c:pt>
                <c:pt idx="799">
                  <c:v>3</c:v>
                </c:pt>
                <c:pt idx="800">
                  <c:v>2</c:v>
                </c:pt>
                <c:pt idx="801">
                  <c:v>5</c:v>
                </c:pt>
                <c:pt idx="802">
                  <c:v>4</c:v>
                </c:pt>
                <c:pt idx="803">
                  <c:v>2</c:v>
                </c:pt>
                <c:pt idx="804">
                  <c:v>2</c:v>
                </c:pt>
                <c:pt idx="805">
                  <c:v>3</c:v>
                </c:pt>
                <c:pt idx="806">
                  <c:v>5</c:v>
                </c:pt>
                <c:pt idx="807">
                  <c:v>4</c:v>
                </c:pt>
                <c:pt idx="808">
                  <c:v>0</c:v>
                </c:pt>
                <c:pt idx="809">
                  <c:v>1</c:v>
                </c:pt>
                <c:pt idx="810">
                  <c:v>2</c:v>
                </c:pt>
                <c:pt idx="811">
                  <c:v>6</c:v>
                </c:pt>
                <c:pt idx="812">
                  <c:v>3</c:v>
                </c:pt>
                <c:pt idx="813">
                  <c:v>1</c:v>
                </c:pt>
                <c:pt idx="814">
                  <c:v>1</c:v>
                </c:pt>
                <c:pt idx="815">
                  <c:v>5</c:v>
                </c:pt>
                <c:pt idx="816">
                  <c:v>1</c:v>
                </c:pt>
                <c:pt idx="817">
                  <c:v>5</c:v>
                </c:pt>
                <c:pt idx="818">
                  <c:v>3</c:v>
                </c:pt>
                <c:pt idx="819">
                  <c:v>0</c:v>
                </c:pt>
                <c:pt idx="820">
                  <c:v>5</c:v>
                </c:pt>
                <c:pt idx="821">
                  <c:v>4</c:v>
                </c:pt>
                <c:pt idx="822">
                  <c:v>2</c:v>
                </c:pt>
                <c:pt idx="823">
                  <c:v>2</c:v>
                </c:pt>
                <c:pt idx="824">
                  <c:v>2</c:v>
                </c:pt>
                <c:pt idx="825">
                  <c:v>0</c:v>
                </c:pt>
                <c:pt idx="826">
                  <c:v>2</c:v>
                </c:pt>
                <c:pt idx="827">
                  <c:v>1</c:v>
                </c:pt>
                <c:pt idx="828">
                  <c:v>5</c:v>
                </c:pt>
                <c:pt idx="829">
                  <c:v>2</c:v>
                </c:pt>
                <c:pt idx="830">
                  <c:v>3</c:v>
                </c:pt>
                <c:pt idx="831">
                  <c:v>1</c:v>
                </c:pt>
                <c:pt idx="832">
                  <c:v>2</c:v>
                </c:pt>
                <c:pt idx="833">
                  <c:v>1</c:v>
                </c:pt>
                <c:pt idx="834">
                  <c:v>3</c:v>
                </c:pt>
                <c:pt idx="835">
                  <c:v>2</c:v>
                </c:pt>
                <c:pt idx="836">
                  <c:v>3</c:v>
                </c:pt>
                <c:pt idx="837">
                  <c:v>1</c:v>
                </c:pt>
                <c:pt idx="838">
                  <c:v>4</c:v>
                </c:pt>
                <c:pt idx="839">
                  <c:v>2</c:v>
                </c:pt>
                <c:pt idx="840">
                  <c:v>2</c:v>
                </c:pt>
                <c:pt idx="841">
                  <c:v>2</c:v>
                </c:pt>
                <c:pt idx="842">
                  <c:v>0</c:v>
                </c:pt>
                <c:pt idx="843">
                  <c:v>1</c:v>
                </c:pt>
                <c:pt idx="844">
                  <c:v>3</c:v>
                </c:pt>
                <c:pt idx="845">
                  <c:v>3</c:v>
                </c:pt>
                <c:pt idx="846">
                  <c:v>1</c:v>
                </c:pt>
                <c:pt idx="847">
                  <c:v>290</c:v>
                </c:pt>
                <c:pt idx="848">
                  <c:v>279</c:v>
                </c:pt>
                <c:pt idx="849">
                  <c:v>293</c:v>
                </c:pt>
                <c:pt idx="850">
                  <c:v>314</c:v>
                </c:pt>
                <c:pt idx="851">
                  <c:v>296</c:v>
                </c:pt>
                <c:pt idx="852">
                  <c:v>306</c:v>
                </c:pt>
                <c:pt idx="853">
                  <c:v>285</c:v>
                </c:pt>
                <c:pt idx="854">
                  <c:v>316</c:v>
                </c:pt>
                <c:pt idx="855">
                  <c:v>3</c:v>
                </c:pt>
                <c:pt idx="856">
                  <c:v>3</c:v>
                </c:pt>
                <c:pt idx="857">
                  <c:v>1</c:v>
                </c:pt>
                <c:pt idx="858">
                  <c:v>0</c:v>
                </c:pt>
                <c:pt idx="859">
                  <c:v>5</c:v>
                </c:pt>
                <c:pt idx="860">
                  <c:v>2</c:v>
                </c:pt>
                <c:pt idx="861">
                  <c:v>1</c:v>
                </c:pt>
                <c:pt idx="862">
                  <c:v>4</c:v>
                </c:pt>
                <c:pt idx="863">
                  <c:v>2</c:v>
                </c:pt>
                <c:pt idx="864">
                  <c:v>0</c:v>
                </c:pt>
                <c:pt idx="865">
                  <c:v>2</c:v>
                </c:pt>
                <c:pt idx="866">
                  <c:v>3</c:v>
                </c:pt>
                <c:pt idx="867">
                  <c:v>1</c:v>
                </c:pt>
                <c:pt idx="868">
                  <c:v>0</c:v>
                </c:pt>
                <c:pt idx="869">
                  <c:v>0</c:v>
                </c:pt>
                <c:pt idx="870">
                  <c:v>2</c:v>
                </c:pt>
                <c:pt idx="871">
                  <c:v>4</c:v>
                </c:pt>
                <c:pt idx="872">
                  <c:v>2</c:v>
                </c:pt>
                <c:pt idx="873">
                  <c:v>0</c:v>
                </c:pt>
                <c:pt idx="874">
                  <c:v>4</c:v>
                </c:pt>
                <c:pt idx="875">
                  <c:v>4</c:v>
                </c:pt>
                <c:pt idx="876">
                  <c:v>3</c:v>
                </c:pt>
                <c:pt idx="877">
                  <c:v>3</c:v>
                </c:pt>
                <c:pt idx="878">
                  <c:v>1</c:v>
                </c:pt>
                <c:pt idx="879">
                  <c:v>0</c:v>
                </c:pt>
                <c:pt idx="880">
                  <c:v>0</c:v>
                </c:pt>
                <c:pt idx="881">
                  <c:v>5</c:v>
                </c:pt>
                <c:pt idx="882">
                  <c:v>3</c:v>
                </c:pt>
                <c:pt idx="883">
                  <c:v>2</c:v>
                </c:pt>
                <c:pt idx="884">
                  <c:v>2</c:v>
                </c:pt>
                <c:pt idx="885">
                  <c:v>1</c:v>
                </c:pt>
                <c:pt idx="886">
                  <c:v>1</c:v>
                </c:pt>
                <c:pt idx="887">
                  <c:v>3</c:v>
                </c:pt>
                <c:pt idx="888">
                  <c:v>1</c:v>
                </c:pt>
                <c:pt idx="889">
                  <c:v>4</c:v>
                </c:pt>
                <c:pt idx="890">
                  <c:v>1</c:v>
                </c:pt>
                <c:pt idx="891">
                  <c:v>3</c:v>
                </c:pt>
                <c:pt idx="892">
                  <c:v>3</c:v>
                </c:pt>
                <c:pt idx="893">
                  <c:v>1</c:v>
                </c:pt>
                <c:pt idx="894">
                  <c:v>2</c:v>
                </c:pt>
                <c:pt idx="895">
                  <c:v>1</c:v>
                </c:pt>
                <c:pt idx="896">
                  <c:v>2</c:v>
                </c:pt>
                <c:pt idx="897">
                  <c:v>2</c:v>
                </c:pt>
                <c:pt idx="898">
                  <c:v>2</c:v>
                </c:pt>
                <c:pt idx="899">
                  <c:v>2</c:v>
                </c:pt>
                <c:pt idx="900">
                  <c:v>2</c:v>
                </c:pt>
                <c:pt idx="901">
                  <c:v>1</c:v>
                </c:pt>
                <c:pt idx="902">
                  <c:v>4</c:v>
                </c:pt>
                <c:pt idx="903">
                  <c:v>2</c:v>
                </c:pt>
                <c:pt idx="904">
                  <c:v>3</c:v>
                </c:pt>
                <c:pt idx="905">
                  <c:v>3</c:v>
                </c:pt>
                <c:pt idx="906">
                  <c:v>2</c:v>
                </c:pt>
                <c:pt idx="907">
                  <c:v>125</c:v>
                </c:pt>
                <c:pt idx="908">
                  <c:v>329</c:v>
                </c:pt>
                <c:pt idx="909">
                  <c:v>323</c:v>
                </c:pt>
                <c:pt idx="910">
                  <c:v>344</c:v>
                </c:pt>
                <c:pt idx="911">
                  <c:v>355</c:v>
                </c:pt>
                <c:pt idx="912">
                  <c:v>336</c:v>
                </c:pt>
                <c:pt idx="913">
                  <c:v>327</c:v>
                </c:pt>
                <c:pt idx="914">
                  <c:v>149</c:v>
                </c:pt>
                <c:pt idx="915">
                  <c:v>1</c:v>
                </c:pt>
                <c:pt idx="916">
                  <c:v>0</c:v>
                </c:pt>
                <c:pt idx="917">
                  <c:v>1</c:v>
                </c:pt>
                <c:pt idx="918">
                  <c:v>1</c:v>
                </c:pt>
                <c:pt idx="919">
                  <c:v>4</c:v>
                </c:pt>
                <c:pt idx="920">
                  <c:v>3</c:v>
                </c:pt>
                <c:pt idx="921">
                  <c:v>3</c:v>
                </c:pt>
                <c:pt idx="922">
                  <c:v>2</c:v>
                </c:pt>
                <c:pt idx="923">
                  <c:v>1</c:v>
                </c:pt>
                <c:pt idx="924">
                  <c:v>2</c:v>
                </c:pt>
                <c:pt idx="925">
                  <c:v>2</c:v>
                </c:pt>
                <c:pt idx="926">
                  <c:v>4</c:v>
                </c:pt>
                <c:pt idx="927">
                  <c:v>1</c:v>
                </c:pt>
                <c:pt idx="928">
                  <c:v>0</c:v>
                </c:pt>
                <c:pt idx="929">
                  <c:v>0</c:v>
                </c:pt>
                <c:pt idx="930">
                  <c:v>3</c:v>
                </c:pt>
                <c:pt idx="931">
                  <c:v>1</c:v>
                </c:pt>
                <c:pt idx="932">
                  <c:v>3</c:v>
                </c:pt>
                <c:pt idx="933">
                  <c:v>3</c:v>
                </c:pt>
                <c:pt idx="934">
                  <c:v>2</c:v>
                </c:pt>
                <c:pt idx="935">
                  <c:v>2</c:v>
                </c:pt>
                <c:pt idx="936">
                  <c:v>1</c:v>
                </c:pt>
                <c:pt idx="937">
                  <c:v>2</c:v>
                </c:pt>
                <c:pt idx="938">
                  <c:v>4</c:v>
                </c:pt>
                <c:pt idx="939">
                  <c:v>3</c:v>
                </c:pt>
                <c:pt idx="940">
                  <c:v>3</c:v>
                </c:pt>
                <c:pt idx="941">
                  <c:v>3</c:v>
                </c:pt>
                <c:pt idx="942">
                  <c:v>3</c:v>
                </c:pt>
                <c:pt idx="943">
                  <c:v>1</c:v>
                </c:pt>
                <c:pt idx="944">
                  <c:v>0</c:v>
                </c:pt>
                <c:pt idx="945">
                  <c:v>0</c:v>
                </c:pt>
                <c:pt idx="946">
                  <c:v>5</c:v>
                </c:pt>
                <c:pt idx="947">
                  <c:v>2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0</c:v>
                </c:pt>
                <c:pt idx="952">
                  <c:v>0</c:v>
                </c:pt>
                <c:pt idx="953">
                  <c:v>2</c:v>
                </c:pt>
                <c:pt idx="954">
                  <c:v>4</c:v>
                </c:pt>
                <c:pt idx="955">
                  <c:v>3</c:v>
                </c:pt>
                <c:pt idx="956">
                  <c:v>2</c:v>
                </c:pt>
                <c:pt idx="957">
                  <c:v>4</c:v>
                </c:pt>
                <c:pt idx="958">
                  <c:v>5</c:v>
                </c:pt>
                <c:pt idx="959">
                  <c:v>1</c:v>
                </c:pt>
                <c:pt idx="960">
                  <c:v>6</c:v>
                </c:pt>
                <c:pt idx="961">
                  <c:v>4</c:v>
                </c:pt>
                <c:pt idx="962">
                  <c:v>0</c:v>
                </c:pt>
                <c:pt idx="963">
                  <c:v>5</c:v>
                </c:pt>
                <c:pt idx="964">
                  <c:v>4</c:v>
                </c:pt>
                <c:pt idx="965">
                  <c:v>2</c:v>
                </c:pt>
                <c:pt idx="966">
                  <c:v>2</c:v>
                </c:pt>
                <c:pt idx="967">
                  <c:v>171</c:v>
                </c:pt>
                <c:pt idx="968">
                  <c:v>346</c:v>
                </c:pt>
                <c:pt idx="969">
                  <c:v>359</c:v>
                </c:pt>
                <c:pt idx="970">
                  <c:v>377</c:v>
                </c:pt>
                <c:pt idx="971">
                  <c:v>358</c:v>
                </c:pt>
                <c:pt idx="972">
                  <c:v>353</c:v>
                </c:pt>
                <c:pt idx="973">
                  <c:v>352</c:v>
                </c:pt>
                <c:pt idx="974">
                  <c:v>112</c:v>
                </c:pt>
                <c:pt idx="975">
                  <c:v>10</c:v>
                </c:pt>
                <c:pt idx="976">
                  <c:v>2</c:v>
                </c:pt>
                <c:pt idx="977">
                  <c:v>2</c:v>
                </c:pt>
                <c:pt idx="978">
                  <c:v>2</c:v>
                </c:pt>
                <c:pt idx="979">
                  <c:v>4</c:v>
                </c:pt>
                <c:pt idx="980">
                  <c:v>6</c:v>
                </c:pt>
                <c:pt idx="981">
                  <c:v>3</c:v>
                </c:pt>
                <c:pt idx="982">
                  <c:v>2</c:v>
                </c:pt>
                <c:pt idx="983">
                  <c:v>1</c:v>
                </c:pt>
                <c:pt idx="984">
                  <c:v>7</c:v>
                </c:pt>
                <c:pt idx="985">
                  <c:v>2</c:v>
                </c:pt>
                <c:pt idx="986">
                  <c:v>4</c:v>
                </c:pt>
                <c:pt idx="987">
                  <c:v>2</c:v>
                </c:pt>
                <c:pt idx="988">
                  <c:v>2</c:v>
                </c:pt>
                <c:pt idx="989">
                  <c:v>4</c:v>
                </c:pt>
                <c:pt idx="990">
                  <c:v>5</c:v>
                </c:pt>
                <c:pt idx="991">
                  <c:v>3</c:v>
                </c:pt>
                <c:pt idx="992">
                  <c:v>1</c:v>
                </c:pt>
                <c:pt idx="993">
                  <c:v>3</c:v>
                </c:pt>
                <c:pt idx="994">
                  <c:v>4</c:v>
                </c:pt>
                <c:pt idx="995">
                  <c:v>5</c:v>
                </c:pt>
                <c:pt idx="996">
                  <c:v>6</c:v>
                </c:pt>
                <c:pt idx="997">
                  <c:v>1</c:v>
                </c:pt>
                <c:pt idx="998">
                  <c:v>1</c:v>
                </c:pt>
                <c:pt idx="999">
                  <c:v>3</c:v>
                </c:pt>
                <c:pt idx="1000">
                  <c:v>5</c:v>
                </c:pt>
                <c:pt idx="1001">
                  <c:v>3</c:v>
                </c:pt>
                <c:pt idx="1002">
                  <c:v>3</c:v>
                </c:pt>
                <c:pt idx="1003">
                  <c:v>2</c:v>
                </c:pt>
                <c:pt idx="1004">
                  <c:v>5</c:v>
                </c:pt>
                <c:pt idx="1005">
                  <c:v>5</c:v>
                </c:pt>
                <c:pt idx="1006">
                  <c:v>4</c:v>
                </c:pt>
                <c:pt idx="1007">
                  <c:v>3</c:v>
                </c:pt>
                <c:pt idx="1008">
                  <c:v>4</c:v>
                </c:pt>
                <c:pt idx="1009">
                  <c:v>2</c:v>
                </c:pt>
                <c:pt idx="1010">
                  <c:v>6</c:v>
                </c:pt>
                <c:pt idx="1011">
                  <c:v>4</c:v>
                </c:pt>
                <c:pt idx="1012">
                  <c:v>0</c:v>
                </c:pt>
                <c:pt idx="1013">
                  <c:v>3</c:v>
                </c:pt>
                <c:pt idx="1014">
                  <c:v>7</c:v>
                </c:pt>
                <c:pt idx="1015">
                  <c:v>6</c:v>
                </c:pt>
                <c:pt idx="1016">
                  <c:v>4</c:v>
                </c:pt>
                <c:pt idx="1017">
                  <c:v>5</c:v>
                </c:pt>
                <c:pt idx="1018">
                  <c:v>3</c:v>
                </c:pt>
                <c:pt idx="1019">
                  <c:v>4</c:v>
                </c:pt>
                <c:pt idx="1020">
                  <c:v>3</c:v>
                </c:pt>
                <c:pt idx="1021">
                  <c:v>170</c:v>
                </c:pt>
                <c:pt idx="1022">
                  <c:v>443</c:v>
                </c:pt>
                <c:pt idx="1023">
                  <c:v>387</c:v>
                </c:pt>
                <c:pt idx="1024">
                  <c:v>413</c:v>
                </c:pt>
                <c:pt idx="1025">
                  <c:v>441</c:v>
                </c:pt>
                <c:pt idx="1026">
                  <c:v>431</c:v>
                </c:pt>
                <c:pt idx="1027">
                  <c:v>310</c:v>
                </c:pt>
                <c:pt idx="1028">
                  <c:v>5</c:v>
                </c:pt>
                <c:pt idx="1029">
                  <c:v>7</c:v>
                </c:pt>
                <c:pt idx="1030">
                  <c:v>3</c:v>
                </c:pt>
                <c:pt idx="1031">
                  <c:v>2</c:v>
                </c:pt>
                <c:pt idx="1032">
                  <c:v>2</c:v>
                </c:pt>
                <c:pt idx="1033">
                  <c:v>3</c:v>
                </c:pt>
                <c:pt idx="1034">
                  <c:v>2</c:v>
                </c:pt>
                <c:pt idx="1035">
                  <c:v>4</c:v>
                </c:pt>
                <c:pt idx="1036">
                  <c:v>1</c:v>
                </c:pt>
                <c:pt idx="1037">
                  <c:v>3</c:v>
                </c:pt>
                <c:pt idx="1038">
                  <c:v>4</c:v>
                </c:pt>
                <c:pt idx="1039">
                  <c:v>0</c:v>
                </c:pt>
                <c:pt idx="1040">
                  <c:v>3</c:v>
                </c:pt>
                <c:pt idx="1041">
                  <c:v>6</c:v>
                </c:pt>
                <c:pt idx="1042">
                  <c:v>6</c:v>
                </c:pt>
                <c:pt idx="1043">
                  <c:v>4</c:v>
                </c:pt>
                <c:pt idx="1044">
                  <c:v>3</c:v>
                </c:pt>
                <c:pt idx="1045">
                  <c:v>2</c:v>
                </c:pt>
                <c:pt idx="1046">
                  <c:v>4</c:v>
                </c:pt>
                <c:pt idx="1047">
                  <c:v>3</c:v>
                </c:pt>
                <c:pt idx="1048">
                  <c:v>3</c:v>
                </c:pt>
                <c:pt idx="1049">
                  <c:v>3</c:v>
                </c:pt>
                <c:pt idx="1050">
                  <c:v>6</c:v>
                </c:pt>
                <c:pt idx="1051">
                  <c:v>8</c:v>
                </c:pt>
                <c:pt idx="1052">
                  <c:v>2</c:v>
                </c:pt>
                <c:pt idx="1053">
                  <c:v>2</c:v>
                </c:pt>
                <c:pt idx="1054">
                  <c:v>6</c:v>
                </c:pt>
                <c:pt idx="1055">
                  <c:v>8</c:v>
                </c:pt>
                <c:pt idx="1056">
                  <c:v>5</c:v>
                </c:pt>
                <c:pt idx="1057">
                  <c:v>5</c:v>
                </c:pt>
                <c:pt idx="1058">
                  <c:v>5</c:v>
                </c:pt>
                <c:pt idx="1059">
                  <c:v>3</c:v>
                </c:pt>
                <c:pt idx="1060">
                  <c:v>2</c:v>
                </c:pt>
                <c:pt idx="1061">
                  <c:v>6</c:v>
                </c:pt>
                <c:pt idx="1062">
                  <c:v>6</c:v>
                </c:pt>
                <c:pt idx="1063">
                  <c:v>5</c:v>
                </c:pt>
                <c:pt idx="1064">
                  <c:v>2</c:v>
                </c:pt>
                <c:pt idx="1065">
                  <c:v>5</c:v>
                </c:pt>
                <c:pt idx="1066">
                  <c:v>1</c:v>
                </c:pt>
                <c:pt idx="1067">
                  <c:v>6</c:v>
                </c:pt>
                <c:pt idx="1068">
                  <c:v>9</c:v>
                </c:pt>
                <c:pt idx="1069">
                  <c:v>5</c:v>
                </c:pt>
                <c:pt idx="1070">
                  <c:v>8</c:v>
                </c:pt>
                <c:pt idx="1071">
                  <c:v>2</c:v>
                </c:pt>
                <c:pt idx="1072">
                  <c:v>3</c:v>
                </c:pt>
                <c:pt idx="1073">
                  <c:v>8</c:v>
                </c:pt>
                <c:pt idx="1074">
                  <c:v>3</c:v>
                </c:pt>
                <c:pt idx="1075">
                  <c:v>3</c:v>
                </c:pt>
                <c:pt idx="1076">
                  <c:v>10</c:v>
                </c:pt>
                <c:pt idx="1077">
                  <c:v>6</c:v>
                </c:pt>
                <c:pt idx="1078">
                  <c:v>9</c:v>
                </c:pt>
                <c:pt idx="1079">
                  <c:v>4</c:v>
                </c:pt>
                <c:pt idx="1080">
                  <c:v>7</c:v>
                </c:pt>
                <c:pt idx="1081">
                  <c:v>6</c:v>
                </c:pt>
                <c:pt idx="1082">
                  <c:v>5</c:v>
                </c:pt>
                <c:pt idx="1083">
                  <c:v>344</c:v>
                </c:pt>
                <c:pt idx="1084">
                  <c:v>471</c:v>
                </c:pt>
                <c:pt idx="1085">
                  <c:v>489</c:v>
                </c:pt>
                <c:pt idx="1086">
                  <c:v>488</c:v>
                </c:pt>
                <c:pt idx="1087">
                  <c:v>448</c:v>
                </c:pt>
                <c:pt idx="1088">
                  <c:v>489</c:v>
                </c:pt>
                <c:pt idx="1089">
                  <c:v>486</c:v>
                </c:pt>
                <c:pt idx="1090">
                  <c:v>127</c:v>
                </c:pt>
                <c:pt idx="1091">
                  <c:v>6</c:v>
                </c:pt>
                <c:pt idx="1092">
                  <c:v>6</c:v>
                </c:pt>
                <c:pt idx="1093">
                  <c:v>6</c:v>
                </c:pt>
                <c:pt idx="1094">
                  <c:v>3</c:v>
                </c:pt>
                <c:pt idx="1095">
                  <c:v>6</c:v>
                </c:pt>
                <c:pt idx="1096">
                  <c:v>3</c:v>
                </c:pt>
                <c:pt idx="1097">
                  <c:v>10</c:v>
                </c:pt>
                <c:pt idx="1098">
                  <c:v>9</c:v>
                </c:pt>
                <c:pt idx="1099">
                  <c:v>9</c:v>
                </c:pt>
                <c:pt idx="1100">
                  <c:v>7</c:v>
                </c:pt>
                <c:pt idx="1101">
                  <c:v>3</c:v>
                </c:pt>
                <c:pt idx="1102">
                  <c:v>8</c:v>
                </c:pt>
                <c:pt idx="1103">
                  <c:v>4</c:v>
                </c:pt>
                <c:pt idx="1104">
                  <c:v>5</c:v>
                </c:pt>
                <c:pt idx="1105">
                  <c:v>8</c:v>
                </c:pt>
                <c:pt idx="1106">
                  <c:v>7</c:v>
                </c:pt>
                <c:pt idx="1107">
                  <c:v>5</c:v>
                </c:pt>
                <c:pt idx="1108">
                  <c:v>10</c:v>
                </c:pt>
                <c:pt idx="1109">
                  <c:v>7</c:v>
                </c:pt>
                <c:pt idx="1110">
                  <c:v>6</c:v>
                </c:pt>
                <c:pt idx="1111">
                  <c:v>5</c:v>
                </c:pt>
                <c:pt idx="1112">
                  <c:v>4</c:v>
                </c:pt>
                <c:pt idx="1113">
                  <c:v>6</c:v>
                </c:pt>
                <c:pt idx="1114">
                  <c:v>2</c:v>
                </c:pt>
                <c:pt idx="1115">
                  <c:v>2</c:v>
                </c:pt>
                <c:pt idx="1116">
                  <c:v>7</c:v>
                </c:pt>
                <c:pt idx="1117">
                  <c:v>4</c:v>
                </c:pt>
                <c:pt idx="1118">
                  <c:v>2</c:v>
                </c:pt>
                <c:pt idx="1119">
                  <c:v>8</c:v>
                </c:pt>
                <c:pt idx="1120">
                  <c:v>5</c:v>
                </c:pt>
                <c:pt idx="1121">
                  <c:v>8</c:v>
                </c:pt>
                <c:pt idx="1122">
                  <c:v>2</c:v>
                </c:pt>
                <c:pt idx="1123">
                  <c:v>7</c:v>
                </c:pt>
                <c:pt idx="1124">
                  <c:v>4</c:v>
                </c:pt>
                <c:pt idx="1125">
                  <c:v>4</c:v>
                </c:pt>
                <c:pt idx="1126">
                  <c:v>5</c:v>
                </c:pt>
                <c:pt idx="1127">
                  <c:v>3</c:v>
                </c:pt>
                <c:pt idx="1128">
                  <c:v>6</c:v>
                </c:pt>
                <c:pt idx="1129">
                  <c:v>4</c:v>
                </c:pt>
                <c:pt idx="1130">
                  <c:v>4</c:v>
                </c:pt>
                <c:pt idx="1131">
                  <c:v>5</c:v>
                </c:pt>
                <c:pt idx="1132">
                  <c:v>9</c:v>
                </c:pt>
                <c:pt idx="1133">
                  <c:v>6</c:v>
                </c:pt>
                <c:pt idx="1134">
                  <c:v>3</c:v>
                </c:pt>
                <c:pt idx="1135">
                  <c:v>1</c:v>
                </c:pt>
                <c:pt idx="1136">
                  <c:v>7</c:v>
                </c:pt>
                <c:pt idx="1137">
                  <c:v>2</c:v>
                </c:pt>
                <c:pt idx="1138">
                  <c:v>6</c:v>
                </c:pt>
                <c:pt idx="1139">
                  <c:v>10</c:v>
                </c:pt>
                <c:pt idx="1140">
                  <c:v>7</c:v>
                </c:pt>
                <c:pt idx="1141">
                  <c:v>8</c:v>
                </c:pt>
                <c:pt idx="1142">
                  <c:v>9</c:v>
                </c:pt>
                <c:pt idx="1143">
                  <c:v>533</c:v>
                </c:pt>
                <c:pt idx="1144">
                  <c:v>635</c:v>
                </c:pt>
                <c:pt idx="1145">
                  <c:v>653</c:v>
                </c:pt>
                <c:pt idx="1146">
                  <c:v>567</c:v>
                </c:pt>
                <c:pt idx="1147">
                  <c:v>589</c:v>
                </c:pt>
                <c:pt idx="1148">
                  <c:v>431</c:v>
                </c:pt>
                <c:pt idx="1149">
                  <c:v>3</c:v>
                </c:pt>
                <c:pt idx="1150">
                  <c:v>6</c:v>
                </c:pt>
                <c:pt idx="1151">
                  <c:v>8</c:v>
                </c:pt>
                <c:pt idx="1152">
                  <c:v>10</c:v>
                </c:pt>
                <c:pt idx="1153">
                  <c:v>2</c:v>
                </c:pt>
                <c:pt idx="1154">
                  <c:v>8</c:v>
                </c:pt>
                <c:pt idx="1155">
                  <c:v>7</c:v>
                </c:pt>
                <c:pt idx="1156">
                  <c:v>7</c:v>
                </c:pt>
                <c:pt idx="1157">
                  <c:v>7</c:v>
                </c:pt>
                <c:pt idx="1158">
                  <c:v>7</c:v>
                </c:pt>
                <c:pt idx="1159">
                  <c:v>10</c:v>
                </c:pt>
                <c:pt idx="1160">
                  <c:v>6</c:v>
                </c:pt>
                <c:pt idx="1161">
                  <c:v>8</c:v>
                </c:pt>
                <c:pt idx="1162">
                  <c:v>6</c:v>
                </c:pt>
                <c:pt idx="1163">
                  <c:v>6</c:v>
                </c:pt>
                <c:pt idx="1164">
                  <c:v>8</c:v>
                </c:pt>
                <c:pt idx="1165">
                  <c:v>7</c:v>
                </c:pt>
                <c:pt idx="1166">
                  <c:v>6</c:v>
                </c:pt>
                <c:pt idx="1167">
                  <c:v>8</c:v>
                </c:pt>
                <c:pt idx="1168">
                  <c:v>15</c:v>
                </c:pt>
                <c:pt idx="1169">
                  <c:v>10</c:v>
                </c:pt>
                <c:pt idx="1170">
                  <c:v>9</c:v>
                </c:pt>
                <c:pt idx="1171">
                  <c:v>7</c:v>
                </c:pt>
                <c:pt idx="1172">
                  <c:v>12</c:v>
                </c:pt>
                <c:pt idx="1173">
                  <c:v>12</c:v>
                </c:pt>
                <c:pt idx="1174">
                  <c:v>10</c:v>
                </c:pt>
                <c:pt idx="1175">
                  <c:v>13</c:v>
                </c:pt>
                <c:pt idx="1176">
                  <c:v>16</c:v>
                </c:pt>
                <c:pt idx="1177">
                  <c:v>8</c:v>
                </c:pt>
                <c:pt idx="1178">
                  <c:v>7</c:v>
                </c:pt>
                <c:pt idx="1179">
                  <c:v>13</c:v>
                </c:pt>
                <c:pt idx="1180">
                  <c:v>15</c:v>
                </c:pt>
                <c:pt idx="1181">
                  <c:v>10</c:v>
                </c:pt>
                <c:pt idx="1182">
                  <c:v>10</c:v>
                </c:pt>
                <c:pt idx="1183">
                  <c:v>7</c:v>
                </c:pt>
                <c:pt idx="1184">
                  <c:v>8</c:v>
                </c:pt>
                <c:pt idx="1185">
                  <c:v>7</c:v>
                </c:pt>
                <c:pt idx="1186">
                  <c:v>14</c:v>
                </c:pt>
                <c:pt idx="1187">
                  <c:v>9</c:v>
                </c:pt>
                <c:pt idx="1188">
                  <c:v>12</c:v>
                </c:pt>
                <c:pt idx="1189">
                  <c:v>8</c:v>
                </c:pt>
                <c:pt idx="1190">
                  <c:v>8</c:v>
                </c:pt>
                <c:pt idx="1191">
                  <c:v>7</c:v>
                </c:pt>
                <c:pt idx="1192">
                  <c:v>8</c:v>
                </c:pt>
                <c:pt idx="1193">
                  <c:v>6</c:v>
                </c:pt>
                <c:pt idx="1194">
                  <c:v>15</c:v>
                </c:pt>
                <c:pt idx="1195">
                  <c:v>9</c:v>
                </c:pt>
                <c:pt idx="1196">
                  <c:v>13</c:v>
                </c:pt>
                <c:pt idx="1197">
                  <c:v>5</c:v>
                </c:pt>
                <c:pt idx="1198">
                  <c:v>8</c:v>
                </c:pt>
                <c:pt idx="1199">
                  <c:v>15</c:v>
                </c:pt>
                <c:pt idx="1200">
                  <c:v>6</c:v>
                </c:pt>
                <c:pt idx="1201">
                  <c:v>524</c:v>
                </c:pt>
                <c:pt idx="1202">
                  <c:v>826</c:v>
                </c:pt>
                <c:pt idx="1203">
                  <c:v>802</c:v>
                </c:pt>
                <c:pt idx="1204">
                  <c:v>792</c:v>
                </c:pt>
                <c:pt idx="1205">
                  <c:v>801</c:v>
                </c:pt>
                <c:pt idx="1206">
                  <c:v>826</c:v>
                </c:pt>
                <c:pt idx="1207">
                  <c:v>799</c:v>
                </c:pt>
                <c:pt idx="1208">
                  <c:v>789</c:v>
                </c:pt>
                <c:pt idx="1209">
                  <c:v>820</c:v>
                </c:pt>
                <c:pt idx="1210">
                  <c:v>814</c:v>
                </c:pt>
                <c:pt idx="1211">
                  <c:v>858</c:v>
                </c:pt>
                <c:pt idx="1212">
                  <c:v>413</c:v>
                </c:pt>
                <c:pt idx="1213">
                  <c:v>8</c:v>
                </c:pt>
                <c:pt idx="1214">
                  <c:v>15</c:v>
                </c:pt>
                <c:pt idx="1215">
                  <c:v>12</c:v>
                </c:pt>
                <c:pt idx="1216">
                  <c:v>8</c:v>
                </c:pt>
                <c:pt idx="1217">
                  <c:v>6</c:v>
                </c:pt>
                <c:pt idx="1218">
                  <c:v>7</c:v>
                </c:pt>
                <c:pt idx="1219">
                  <c:v>16</c:v>
                </c:pt>
                <c:pt idx="1220">
                  <c:v>6</c:v>
                </c:pt>
                <c:pt idx="1221">
                  <c:v>7</c:v>
                </c:pt>
                <c:pt idx="1222">
                  <c:v>8</c:v>
                </c:pt>
                <c:pt idx="1223">
                  <c:v>12</c:v>
                </c:pt>
                <c:pt idx="1224">
                  <c:v>13</c:v>
                </c:pt>
                <c:pt idx="1225">
                  <c:v>9</c:v>
                </c:pt>
                <c:pt idx="1226">
                  <c:v>8</c:v>
                </c:pt>
                <c:pt idx="1227">
                  <c:v>8</c:v>
                </c:pt>
                <c:pt idx="1228">
                  <c:v>8</c:v>
                </c:pt>
                <c:pt idx="1229">
                  <c:v>8</c:v>
                </c:pt>
                <c:pt idx="1230">
                  <c:v>6</c:v>
                </c:pt>
                <c:pt idx="1231">
                  <c:v>12</c:v>
                </c:pt>
                <c:pt idx="1232">
                  <c:v>8</c:v>
                </c:pt>
                <c:pt idx="1233">
                  <c:v>7</c:v>
                </c:pt>
                <c:pt idx="1234">
                  <c:v>16</c:v>
                </c:pt>
                <c:pt idx="1235">
                  <c:v>11</c:v>
                </c:pt>
                <c:pt idx="1236">
                  <c:v>8</c:v>
                </c:pt>
                <c:pt idx="1237">
                  <c:v>10</c:v>
                </c:pt>
                <c:pt idx="1238">
                  <c:v>9</c:v>
                </c:pt>
                <c:pt idx="1239">
                  <c:v>10</c:v>
                </c:pt>
                <c:pt idx="1240">
                  <c:v>6</c:v>
                </c:pt>
                <c:pt idx="1241">
                  <c:v>15</c:v>
                </c:pt>
                <c:pt idx="1242">
                  <c:v>6</c:v>
                </c:pt>
                <c:pt idx="1243">
                  <c:v>12</c:v>
                </c:pt>
                <c:pt idx="1244">
                  <c:v>11</c:v>
                </c:pt>
                <c:pt idx="1245">
                  <c:v>11</c:v>
                </c:pt>
                <c:pt idx="1246">
                  <c:v>9</c:v>
                </c:pt>
                <c:pt idx="1247">
                  <c:v>21</c:v>
                </c:pt>
                <c:pt idx="1248">
                  <c:v>12</c:v>
                </c:pt>
                <c:pt idx="1249">
                  <c:v>13</c:v>
                </c:pt>
                <c:pt idx="1250">
                  <c:v>12</c:v>
                </c:pt>
                <c:pt idx="1251">
                  <c:v>12</c:v>
                </c:pt>
                <c:pt idx="1252">
                  <c:v>16</c:v>
                </c:pt>
                <c:pt idx="1253">
                  <c:v>11</c:v>
                </c:pt>
                <c:pt idx="1254">
                  <c:v>17</c:v>
                </c:pt>
                <c:pt idx="1255">
                  <c:v>11</c:v>
                </c:pt>
                <c:pt idx="1256">
                  <c:v>10</c:v>
                </c:pt>
                <c:pt idx="1257">
                  <c:v>15</c:v>
                </c:pt>
                <c:pt idx="1258">
                  <c:v>13</c:v>
                </c:pt>
                <c:pt idx="1259">
                  <c:v>10</c:v>
                </c:pt>
                <c:pt idx="1260">
                  <c:v>10</c:v>
                </c:pt>
                <c:pt idx="1261">
                  <c:v>11</c:v>
                </c:pt>
                <c:pt idx="1262">
                  <c:v>14</c:v>
                </c:pt>
                <c:pt idx="1263">
                  <c:v>12</c:v>
                </c:pt>
                <c:pt idx="1264">
                  <c:v>653</c:v>
                </c:pt>
                <c:pt idx="1265">
                  <c:v>1113</c:v>
                </c:pt>
                <c:pt idx="1266">
                  <c:v>1117</c:v>
                </c:pt>
                <c:pt idx="1267">
                  <c:v>1125</c:v>
                </c:pt>
                <c:pt idx="1268">
                  <c:v>1187</c:v>
                </c:pt>
                <c:pt idx="1269">
                  <c:v>1112</c:v>
                </c:pt>
                <c:pt idx="1270">
                  <c:v>1155</c:v>
                </c:pt>
                <c:pt idx="1271">
                  <c:v>1183</c:v>
                </c:pt>
                <c:pt idx="1272">
                  <c:v>773</c:v>
                </c:pt>
                <c:pt idx="1273">
                  <c:v>13</c:v>
                </c:pt>
                <c:pt idx="1274">
                  <c:v>12</c:v>
                </c:pt>
                <c:pt idx="1275">
                  <c:v>13</c:v>
                </c:pt>
                <c:pt idx="1276">
                  <c:v>10</c:v>
                </c:pt>
                <c:pt idx="1277">
                  <c:v>16</c:v>
                </c:pt>
                <c:pt idx="1278">
                  <c:v>11</c:v>
                </c:pt>
                <c:pt idx="1279">
                  <c:v>11</c:v>
                </c:pt>
                <c:pt idx="1280">
                  <c:v>22</c:v>
                </c:pt>
                <c:pt idx="1281">
                  <c:v>12</c:v>
                </c:pt>
                <c:pt idx="1282">
                  <c:v>11</c:v>
                </c:pt>
                <c:pt idx="1283">
                  <c:v>14</c:v>
                </c:pt>
                <c:pt idx="1284">
                  <c:v>11</c:v>
                </c:pt>
                <c:pt idx="1285">
                  <c:v>11</c:v>
                </c:pt>
                <c:pt idx="1286">
                  <c:v>15</c:v>
                </c:pt>
                <c:pt idx="1287">
                  <c:v>14</c:v>
                </c:pt>
                <c:pt idx="1288">
                  <c:v>12</c:v>
                </c:pt>
                <c:pt idx="1289">
                  <c:v>13</c:v>
                </c:pt>
                <c:pt idx="1290">
                  <c:v>5</c:v>
                </c:pt>
                <c:pt idx="1291">
                  <c:v>12</c:v>
                </c:pt>
                <c:pt idx="1292">
                  <c:v>12</c:v>
                </c:pt>
                <c:pt idx="1293">
                  <c:v>14</c:v>
                </c:pt>
                <c:pt idx="1294">
                  <c:v>12</c:v>
                </c:pt>
                <c:pt idx="1295">
                  <c:v>10</c:v>
                </c:pt>
                <c:pt idx="1296">
                  <c:v>9</c:v>
                </c:pt>
                <c:pt idx="1297">
                  <c:v>15</c:v>
                </c:pt>
                <c:pt idx="1298">
                  <c:v>19</c:v>
                </c:pt>
                <c:pt idx="1299">
                  <c:v>15</c:v>
                </c:pt>
                <c:pt idx="1300">
                  <c:v>15</c:v>
                </c:pt>
                <c:pt idx="1301">
                  <c:v>14</c:v>
                </c:pt>
                <c:pt idx="1302">
                  <c:v>15</c:v>
                </c:pt>
                <c:pt idx="1303">
                  <c:v>17</c:v>
                </c:pt>
                <c:pt idx="1304">
                  <c:v>14</c:v>
                </c:pt>
                <c:pt idx="1305">
                  <c:v>14</c:v>
                </c:pt>
                <c:pt idx="1306">
                  <c:v>16</c:v>
                </c:pt>
                <c:pt idx="1307">
                  <c:v>20</c:v>
                </c:pt>
                <c:pt idx="1308">
                  <c:v>13</c:v>
                </c:pt>
                <c:pt idx="1309">
                  <c:v>20</c:v>
                </c:pt>
                <c:pt idx="1310">
                  <c:v>25</c:v>
                </c:pt>
                <c:pt idx="1311">
                  <c:v>17</c:v>
                </c:pt>
                <c:pt idx="1312">
                  <c:v>17</c:v>
                </c:pt>
                <c:pt idx="1313">
                  <c:v>17</c:v>
                </c:pt>
                <c:pt idx="1314">
                  <c:v>24</c:v>
                </c:pt>
                <c:pt idx="1315">
                  <c:v>11</c:v>
                </c:pt>
                <c:pt idx="1316">
                  <c:v>14</c:v>
                </c:pt>
                <c:pt idx="1317">
                  <c:v>16</c:v>
                </c:pt>
                <c:pt idx="1318">
                  <c:v>15</c:v>
                </c:pt>
                <c:pt idx="1319">
                  <c:v>14</c:v>
                </c:pt>
                <c:pt idx="1320">
                  <c:v>13</c:v>
                </c:pt>
                <c:pt idx="1321">
                  <c:v>527</c:v>
                </c:pt>
                <c:pt idx="1322">
                  <c:v>1565</c:v>
                </c:pt>
                <c:pt idx="1323">
                  <c:v>1614</c:v>
                </c:pt>
                <c:pt idx="1324">
                  <c:v>1578</c:v>
                </c:pt>
                <c:pt idx="1325">
                  <c:v>1616</c:v>
                </c:pt>
                <c:pt idx="1326">
                  <c:v>1627</c:v>
                </c:pt>
                <c:pt idx="1327">
                  <c:v>1692</c:v>
                </c:pt>
                <c:pt idx="1328">
                  <c:v>1567</c:v>
                </c:pt>
                <c:pt idx="1329">
                  <c:v>1557</c:v>
                </c:pt>
                <c:pt idx="1330">
                  <c:v>14</c:v>
                </c:pt>
                <c:pt idx="1331">
                  <c:v>24</c:v>
                </c:pt>
                <c:pt idx="1332">
                  <c:v>23</c:v>
                </c:pt>
                <c:pt idx="1333">
                  <c:v>22</c:v>
                </c:pt>
                <c:pt idx="1334">
                  <c:v>21</c:v>
                </c:pt>
                <c:pt idx="1335">
                  <c:v>17</c:v>
                </c:pt>
                <c:pt idx="1336">
                  <c:v>20</c:v>
                </c:pt>
                <c:pt idx="1337">
                  <c:v>20</c:v>
                </c:pt>
                <c:pt idx="1338">
                  <c:v>23</c:v>
                </c:pt>
                <c:pt idx="1339">
                  <c:v>17</c:v>
                </c:pt>
                <c:pt idx="1340">
                  <c:v>24</c:v>
                </c:pt>
                <c:pt idx="1341">
                  <c:v>17</c:v>
                </c:pt>
                <c:pt idx="1342">
                  <c:v>24</c:v>
                </c:pt>
                <c:pt idx="1343">
                  <c:v>11</c:v>
                </c:pt>
                <c:pt idx="1344">
                  <c:v>21</c:v>
                </c:pt>
                <c:pt idx="1345">
                  <c:v>22</c:v>
                </c:pt>
                <c:pt idx="1346">
                  <c:v>19</c:v>
                </c:pt>
                <c:pt idx="1347">
                  <c:v>24</c:v>
                </c:pt>
                <c:pt idx="1348">
                  <c:v>18</c:v>
                </c:pt>
                <c:pt idx="1349">
                  <c:v>18</c:v>
                </c:pt>
                <c:pt idx="1350">
                  <c:v>18</c:v>
                </c:pt>
                <c:pt idx="1351">
                  <c:v>22</c:v>
                </c:pt>
                <c:pt idx="1352">
                  <c:v>25</c:v>
                </c:pt>
                <c:pt idx="1353">
                  <c:v>25</c:v>
                </c:pt>
                <c:pt idx="1354">
                  <c:v>27</c:v>
                </c:pt>
                <c:pt idx="1355">
                  <c:v>16</c:v>
                </c:pt>
                <c:pt idx="1356">
                  <c:v>19</c:v>
                </c:pt>
                <c:pt idx="1357">
                  <c:v>25</c:v>
                </c:pt>
                <c:pt idx="1358">
                  <c:v>25</c:v>
                </c:pt>
                <c:pt idx="1359">
                  <c:v>28</c:v>
                </c:pt>
                <c:pt idx="1360">
                  <c:v>20</c:v>
                </c:pt>
                <c:pt idx="1361">
                  <c:v>29</c:v>
                </c:pt>
                <c:pt idx="1362">
                  <c:v>35</c:v>
                </c:pt>
                <c:pt idx="1363">
                  <c:v>17</c:v>
                </c:pt>
                <c:pt idx="1364">
                  <c:v>21</c:v>
                </c:pt>
                <c:pt idx="1365">
                  <c:v>31</c:v>
                </c:pt>
                <c:pt idx="1366">
                  <c:v>32</c:v>
                </c:pt>
                <c:pt idx="1367">
                  <c:v>28</c:v>
                </c:pt>
                <c:pt idx="1368">
                  <c:v>27</c:v>
                </c:pt>
                <c:pt idx="1369">
                  <c:v>26</c:v>
                </c:pt>
                <c:pt idx="1370">
                  <c:v>33</c:v>
                </c:pt>
                <c:pt idx="1371">
                  <c:v>21</c:v>
                </c:pt>
                <c:pt idx="1372">
                  <c:v>32</c:v>
                </c:pt>
                <c:pt idx="1373">
                  <c:v>27</c:v>
                </c:pt>
                <c:pt idx="1374">
                  <c:v>25</c:v>
                </c:pt>
                <c:pt idx="1375">
                  <c:v>40</c:v>
                </c:pt>
                <c:pt idx="1376">
                  <c:v>27</c:v>
                </c:pt>
                <c:pt idx="1377">
                  <c:v>29</c:v>
                </c:pt>
                <c:pt idx="1378">
                  <c:v>32</c:v>
                </c:pt>
                <c:pt idx="1379">
                  <c:v>28</c:v>
                </c:pt>
                <c:pt idx="1380">
                  <c:v>25</c:v>
                </c:pt>
                <c:pt idx="1381">
                  <c:v>126</c:v>
                </c:pt>
                <c:pt idx="1382">
                  <c:v>2251</c:v>
                </c:pt>
                <c:pt idx="1383">
                  <c:v>2231</c:v>
                </c:pt>
                <c:pt idx="1384">
                  <c:v>2207</c:v>
                </c:pt>
                <c:pt idx="1385">
                  <c:v>2158</c:v>
                </c:pt>
                <c:pt idx="1386">
                  <c:v>2176</c:v>
                </c:pt>
                <c:pt idx="1387">
                  <c:v>2308</c:v>
                </c:pt>
                <c:pt idx="1388">
                  <c:v>2273</c:v>
                </c:pt>
                <c:pt idx="1389">
                  <c:v>2369</c:v>
                </c:pt>
                <c:pt idx="1390">
                  <c:v>1462</c:v>
                </c:pt>
                <c:pt idx="1391">
                  <c:v>37</c:v>
                </c:pt>
                <c:pt idx="1392">
                  <c:v>43</c:v>
                </c:pt>
                <c:pt idx="1393">
                  <c:v>33</c:v>
                </c:pt>
                <c:pt idx="1394">
                  <c:v>44</c:v>
                </c:pt>
                <c:pt idx="1395">
                  <c:v>49</c:v>
                </c:pt>
                <c:pt idx="1396">
                  <c:v>29</c:v>
                </c:pt>
                <c:pt idx="1397">
                  <c:v>33</c:v>
                </c:pt>
                <c:pt idx="1398">
                  <c:v>40</c:v>
                </c:pt>
                <c:pt idx="1399">
                  <c:v>26</c:v>
                </c:pt>
                <c:pt idx="1400">
                  <c:v>32</c:v>
                </c:pt>
                <c:pt idx="1401">
                  <c:v>45</c:v>
                </c:pt>
                <c:pt idx="1402">
                  <c:v>49</c:v>
                </c:pt>
                <c:pt idx="1403">
                  <c:v>48</c:v>
                </c:pt>
                <c:pt idx="1404">
                  <c:v>46</c:v>
                </c:pt>
                <c:pt idx="1405">
                  <c:v>57</c:v>
                </c:pt>
                <c:pt idx="1406">
                  <c:v>44</c:v>
                </c:pt>
                <c:pt idx="1407">
                  <c:v>52</c:v>
                </c:pt>
                <c:pt idx="1408">
                  <c:v>43</c:v>
                </c:pt>
                <c:pt idx="1409">
                  <c:v>50</c:v>
                </c:pt>
                <c:pt idx="1410">
                  <c:v>42</c:v>
                </c:pt>
                <c:pt idx="1411">
                  <c:v>43</c:v>
                </c:pt>
                <c:pt idx="1412">
                  <c:v>48</c:v>
                </c:pt>
                <c:pt idx="1413">
                  <c:v>43</c:v>
                </c:pt>
                <c:pt idx="1414">
                  <c:v>43</c:v>
                </c:pt>
                <c:pt idx="1415">
                  <c:v>46</c:v>
                </c:pt>
                <c:pt idx="1416">
                  <c:v>45</c:v>
                </c:pt>
                <c:pt idx="1417">
                  <c:v>56</c:v>
                </c:pt>
                <c:pt idx="1418">
                  <c:v>56</c:v>
                </c:pt>
                <c:pt idx="1419">
                  <c:v>63</c:v>
                </c:pt>
                <c:pt idx="1420">
                  <c:v>71</c:v>
                </c:pt>
                <c:pt idx="1421">
                  <c:v>63</c:v>
                </c:pt>
                <c:pt idx="1422">
                  <c:v>63</c:v>
                </c:pt>
                <c:pt idx="1423">
                  <c:v>67</c:v>
                </c:pt>
                <c:pt idx="1424">
                  <c:v>53</c:v>
                </c:pt>
                <c:pt idx="1425">
                  <c:v>59</c:v>
                </c:pt>
                <c:pt idx="1426">
                  <c:v>48</c:v>
                </c:pt>
                <c:pt idx="1427">
                  <c:v>70</c:v>
                </c:pt>
                <c:pt idx="1428">
                  <c:v>47</c:v>
                </c:pt>
                <c:pt idx="1429">
                  <c:v>71</c:v>
                </c:pt>
                <c:pt idx="1430">
                  <c:v>68</c:v>
                </c:pt>
                <c:pt idx="1431">
                  <c:v>69</c:v>
                </c:pt>
                <c:pt idx="1432">
                  <c:v>66</c:v>
                </c:pt>
                <c:pt idx="1433">
                  <c:v>69</c:v>
                </c:pt>
                <c:pt idx="1434">
                  <c:v>60</c:v>
                </c:pt>
                <c:pt idx="1435">
                  <c:v>59</c:v>
                </c:pt>
                <c:pt idx="1436">
                  <c:v>77</c:v>
                </c:pt>
                <c:pt idx="1437">
                  <c:v>70</c:v>
                </c:pt>
                <c:pt idx="1438">
                  <c:v>79</c:v>
                </c:pt>
                <c:pt idx="1439">
                  <c:v>59</c:v>
                </c:pt>
                <c:pt idx="1440">
                  <c:v>76</c:v>
                </c:pt>
                <c:pt idx="1441">
                  <c:v>69</c:v>
                </c:pt>
                <c:pt idx="1442">
                  <c:v>64</c:v>
                </c:pt>
                <c:pt idx="1443">
                  <c:v>82</c:v>
                </c:pt>
                <c:pt idx="1444">
                  <c:v>70</c:v>
                </c:pt>
                <c:pt idx="1445">
                  <c:v>88</c:v>
                </c:pt>
                <c:pt idx="1446">
                  <c:v>1197</c:v>
                </c:pt>
                <c:pt idx="1447">
                  <c:v>3114</c:v>
                </c:pt>
                <c:pt idx="1448">
                  <c:v>3090</c:v>
                </c:pt>
                <c:pt idx="1449">
                  <c:v>3050</c:v>
                </c:pt>
                <c:pt idx="1450">
                  <c:v>3120</c:v>
                </c:pt>
                <c:pt idx="1451">
                  <c:v>3164</c:v>
                </c:pt>
                <c:pt idx="1452">
                  <c:v>3221</c:v>
                </c:pt>
                <c:pt idx="1453">
                  <c:v>3125</c:v>
                </c:pt>
                <c:pt idx="1454">
                  <c:v>3116</c:v>
                </c:pt>
                <c:pt idx="1455">
                  <c:v>603</c:v>
                </c:pt>
                <c:pt idx="1456">
                  <c:v>98</c:v>
                </c:pt>
                <c:pt idx="1457">
                  <c:v>78</c:v>
                </c:pt>
                <c:pt idx="1458">
                  <c:v>96</c:v>
                </c:pt>
                <c:pt idx="1459">
                  <c:v>88</c:v>
                </c:pt>
                <c:pt idx="1460">
                  <c:v>88</c:v>
                </c:pt>
                <c:pt idx="1461">
                  <c:v>96</c:v>
                </c:pt>
                <c:pt idx="1462">
                  <c:v>95</c:v>
                </c:pt>
                <c:pt idx="1463">
                  <c:v>91</c:v>
                </c:pt>
                <c:pt idx="1464">
                  <c:v>112</c:v>
                </c:pt>
                <c:pt idx="1465">
                  <c:v>92</c:v>
                </c:pt>
                <c:pt idx="1466">
                  <c:v>92</c:v>
                </c:pt>
                <c:pt idx="1467">
                  <c:v>97</c:v>
                </c:pt>
                <c:pt idx="1468">
                  <c:v>124</c:v>
                </c:pt>
                <c:pt idx="1469">
                  <c:v>97</c:v>
                </c:pt>
                <c:pt idx="1470">
                  <c:v>105</c:v>
                </c:pt>
                <c:pt idx="1471">
                  <c:v>130</c:v>
                </c:pt>
                <c:pt idx="1472">
                  <c:v>116</c:v>
                </c:pt>
                <c:pt idx="1473">
                  <c:v>92</c:v>
                </c:pt>
                <c:pt idx="1474">
                  <c:v>123</c:v>
                </c:pt>
                <c:pt idx="1475">
                  <c:v>121</c:v>
                </c:pt>
                <c:pt idx="1476">
                  <c:v>137</c:v>
                </c:pt>
                <c:pt idx="1477">
                  <c:v>108</c:v>
                </c:pt>
                <c:pt idx="1478">
                  <c:v>117</c:v>
                </c:pt>
                <c:pt idx="1479">
                  <c:v>127</c:v>
                </c:pt>
                <c:pt idx="1480">
                  <c:v>127</c:v>
                </c:pt>
                <c:pt idx="1481">
                  <c:v>125</c:v>
                </c:pt>
                <c:pt idx="1482">
                  <c:v>133</c:v>
                </c:pt>
                <c:pt idx="1483">
                  <c:v>133</c:v>
                </c:pt>
                <c:pt idx="1484">
                  <c:v>143</c:v>
                </c:pt>
                <c:pt idx="1485">
                  <c:v>134</c:v>
                </c:pt>
                <c:pt idx="1486">
                  <c:v>142</c:v>
                </c:pt>
                <c:pt idx="1487">
                  <c:v>134</c:v>
                </c:pt>
                <c:pt idx="1488">
                  <c:v>135</c:v>
                </c:pt>
                <c:pt idx="1489">
                  <c:v>140</c:v>
                </c:pt>
                <c:pt idx="1490">
                  <c:v>132</c:v>
                </c:pt>
                <c:pt idx="1491">
                  <c:v>149</c:v>
                </c:pt>
                <c:pt idx="1492">
                  <c:v>133</c:v>
                </c:pt>
                <c:pt idx="1493">
                  <c:v>143</c:v>
                </c:pt>
                <c:pt idx="1494">
                  <c:v>137</c:v>
                </c:pt>
                <c:pt idx="1495">
                  <c:v>152</c:v>
                </c:pt>
                <c:pt idx="1496">
                  <c:v>144</c:v>
                </c:pt>
                <c:pt idx="1497">
                  <c:v>167</c:v>
                </c:pt>
                <c:pt idx="1498">
                  <c:v>149</c:v>
                </c:pt>
                <c:pt idx="1499">
                  <c:v>146</c:v>
                </c:pt>
                <c:pt idx="1500">
                  <c:v>157</c:v>
                </c:pt>
                <c:pt idx="1501">
                  <c:v>161</c:v>
                </c:pt>
                <c:pt idx="1502">
                  <c:v>2284</c:v>
                </c:pt>
                <c:pt idx="1503">
                  <c:v>4010</c:v>
                </c:pt>
                <c:pt idx="1504">
                  <c:v>3897</c:v>
                </c:pt>
                <c:pt idx="1505">
                  <c:v>4068</c:v>
                </c:pt>
                <c:pt idx="1506">
                  <c:v>4122</c:v>
                </c:pt>
                <c:pt idx="1507">
                  <c:v>4063</c:v>
                </c:pt>
                <c:pt idx="1508">
                  <c:v>4049</c:v>
                </c:pt>
                <c:pt idx="1509">
                  <c:v>3924</c:v>
                </c:pt>
                <c:pt idx="1510">
                  <c:v>4164</c:v>
                </c:pt>
                <c:pt idx="1511">
                  <c:v>261</c:v>
                </c:pt>
                <c:pt idx="1512">
                  <c:v>156</c:v>
                </c:pt>
                <c:pt idx="1513">
                  <c:v>172</c:v>
                </c:pt>
                <c:pt idx="1514">
                  <c:v>162</c:v>
                </c:pt>
                <c:pt idx="1515">
                  <c:v>183</c:v>
                </c:pt>
                <c:pt idx="1516">
                  <c:v>153</c:v>
                </c:pt>
                <c:pt idx="1517">
                  <c:v>189</c:v>
                </c:pt>
                <c:pt idx="1518">
                  <c:v>201</c:v>
                </c:pt>
                <c:pt idx="1519">
                  <c:v>188</c:v>
                </c:pt>
                <c:pt idx="1520">
                  <c:v>173</c:v>
                </c:pt>
                <c:pt idx="1521">
                  <c:v>185</c:v>
                </c:pt>
                <c:pt idx="1522">
                  <c:v>165</c:v>
                </c:pt>
                <c:pt idx="1523">
                  <c:v>195</c:v>
                </c:pt>
                <c:pt idx="1524">
                  <c:v>195</c:v>
                </c:pt>
                <c:pt idx="1525">
                  <c:v>190</c:v>
                </c:pt>
                <c:pt idx="1526">
                  <c:v>222</c:v>
                </c:pt>
                <c:pt idx="1527">
                  <c:v>195</c:v>
                </c:pt>
                <c:pt idx="1528">
                  <c:v>214</c:v>
                </c:pt>
                <c:pt idx="1529">
                  <c:v>215</c:v>
                </c:pt>
                <c:pt idx="1530">
                  <c:v>218</c:v>
                </c:pt>
                <c:pt idx="1531">
                  <c:v>205</c:v>
                </c:pt>
                <c:pt idx="1532">
                  <c:v>181</c:v>
                </c:pt>
                <c:pt idx="1533">
                  <c:v>213</c:v>
                </c:pt>
                <c:pt idx="1534">
                  <c:v>198</c:v>
                </c:pt>
                <c:pt idx="1535">
                  <c:v>201</c:v>
                </c:pt>
                <c:pt idx="1536">
                  <c:v>201</c:v>
                </c:pt>
                <c:pt idx="1537">
                  <c:v>208</c:v>
                </c:pt>
                <c:pt idx="1538">
                  <c:v>208</c:v>
                </c:pt>
                <c:pt idx="1539">
                  <c:v>204</c:v>
                </c:pt>
                <c:pt idx="1540">
                  <c:v>223</c:v>
                </c:pt>
                <c:pt idx="1541">
                  <c:v>223</c:v>
                </c:pt>
                <c:pt idx="1542">
                  <c:v>222</c:v>
                </c:pt>
                <c:pt idx="1543">
                  <c:v>215</c:v>
                </c:pt>
                <c:pt idx="1544">
                  <c:v>227</c:v>
                </c:pt>
                <c:pt idx="1545">
                  <c:v>237</c:v>
                </c:pt>
                <c:pt idx="1546">
                  <c:v>242</c:v>
                </c:pt>
                <c:pt idx="1547">
                  <c:v>213</c:v>
                </c:pt>
                <c:pt idx="1548">
                  <c:v>249</c:v>
                </c:pt>
                <c:pt idx="1549">
                  <c:v>245</c:v>
                </c:pt>
                <c:pt idx="1550">
                  <c:v>224</c:v>
                </c:pt>
                <c:pt idx="1551">
                  <c:v>242</c:v>
                </c:pt>
                <c:pt idx="1552">
                  <c:v>271</c:v>
                </c:pt>
                <c:pt idx="1553">
                  <c:v>244</c:v>
                </c:pt>
                <c:pt idx="1554">
                  <c:v>241</c:v>
                </c:pt>
                <c:pt idx="1555">
                  <c:v>249</c:v>
                </c:pt>
                <c:pt idx="1556">
                  <c:v>271</c:v>
                </c:pt>
                <c:pt idx="1557">
                  <c:v>258</c:v>
                </c:pt>
                <c:pt idx="1558">
                  <c:v>248</c:v>
                </c:pt>
                <c:pt idx="1559">
                  <c:v>242</c:v>
                </c:pt>
                <c:pt idx="1560">
                  <c:v>243</c:v>
                </c:pt>
                <c:pt idx="1561">
                  <c:v>253</c:v>
                </c:pt>
                <c:pt idx="1562">
                  <c:v>2348</c:v>
                </c:pt>
                <c:pt idx="1563">
                  <c:v>5080</c:v>
                </c:pt>
                <c:pt idx="1564">
                  <c:v>5091</c:v>
                </c:pt>
                <c:pt idx="1565">
                  <c:v>4939</c:v>
                </c:pt>
                <c:pt idx="1566">
                  <c:v>5112</c:v>
                </c:pt>
                <c:pt idx="1567">
                  <c:v>5166</c:v>
                </c:pt>
                <c:pt idx="1568">
                  <c:v>5045</c:v>
                </c:pt>
                <c:pt idx="1569">
                  <c:v>5150</c:v>
                </c:pt>
                <c:pt idx="1570">
                  <c:v>5032</c:v>
                </c:pt>
                <c:pt idx="1571">
                  <c:v>1530</c:v>
                </c:pt>
                <c:pt idx="1572">
                  <c:v>255</c:v>
                </c:pt>
                <c:pt idx="1573">
                  <c:v>240</c:v>
                </c:pt>
                <c:pt idx="1574">
                  <c:v>275</c:v>
                </c:pt>
                <c:pt idx="1575">
                  <c:v>267</c:v>
                </c:pt>
                <c:pt idx="1576">
                  <c:v>273</c:v>
                </c:pt>
                <c:pt idx="1577">
                  <c:v>284</c:v>
                </c:pt>
                <c:pt idx="1578">
                  <c:v>274</c:v>
                </c:pt>
                <c:pt idx="1579">
                  <c:v>279</c:v>
                </c:pt>
                <c:pt idx="1580">
                  <c:v>272</c:v>
                </c:pt>
                <c:pt idx="1581">
                  <c:v>263</c:v>
                </c:pt>
                <c:pt idx="1582">
                  <c:v>298</c:v>
                </c:pt>
                <c:pt idx="1583">
                  <c:v>240</c:v>
                </c:pt>
                <c:pt idx="1584">
                  <c:v>252</c:v>
                </c:pt>
                <c:pt idx="1585">
                  <c:v>253</c:v>
                </c:pt>
                <c:pt idx="1586">
                  <c:v>253</c:v>
                </c:pt>
                <c:pt idx="1587">
                  <c:v>268</c:v>
                </c:pt>
                <c:pt idx="1588">
                  <c:v>259</c:v>
                </c:pt>
                <c:pt idx="1589">
                  <c:v>312</c:v>
                </c:pt>
                <c:pt idx="1590">
                  <c:v>240</c:v>
                </c:pt>
                <c:pt idx="1591">
                  <c:v>292</c:v>
                </c:pt>
                <c:pt idx="1592">
                  <c:v>285</c:v>
                </c:pt>
                <c:pt idx="1593">
                  <c:v>258</c:v>
                </c:pt>
                <c:pt idx="1594">
                  <c:v>291</c:v>
                </c:pt>
                <c:pt idx="1595">
                  <c:v>286</c:v>
                </c:pt>
                <c:pt idx="1596">
                  <c:v>305</c:v>
                </c:pt>
                <c:pt idx="1597">
                  <c:v>257</c:v>
                </c:pt>
                <c:pt idx="1598">
                  <c:v>271</c:v>
                </c:pt>
                <c:pt idx="1599">
                  <c:v>316</c:v>
                </c:pt>
                <c:pt idx="1600">
                  <c:v>293</c:v>
                </c:pt>
                <c:pt idx="1601">
                  <c:v>254</c:v>
                </c:pt>
                <c:pt idx="1602">
                  <c:v>292</c:v>
                </c:pt>
                <c:pt idx="1603">
                  <c:v>292</c:v>
                </c:pt>
                <c:pt idx="1604">
                  <c:v>315</c:v>
                </c:pt>
                <c:pt idx="1605">
                  <c:v>286</c:v>
                </c:pt>
                <c:pt idx="1606">
                  <c:v>297</c:v>
                </c:pt>
                <c:pt idx="1607">
                  <c:v>281</c:v>
                </c:pt>
                <c:pt idx="1608">
                  <c:v>303</c:v>
                </c:pt>
                <c:pt idx="1609">
                  <c:v>299</c:v>
                </c:pt>
                <c:pt idx="1610">
                  <c:v>312</c:v>
                </c:pt>
                <c:pt idx="1611">
                  <c:v>297</c:v>
                </c:pt>
                <c:pt idx="1612">
                  <c:v>298</c:v>
                </c:pt>
                <c:pt idx="1613">
                  <c:v>296</c:v>
                </c:pt>
                <c:pt idx="1614">
                  <c:v>316</c:v>
                </c:pt>
                <c:pt idx="1615">
                  <c:v>319</c:v>
                </c:pt>
                <c:pt idx="1616">
                  <c:v>288</c:v>
                </c:pt>
                <c:pt idx="1617">
                  <c:v>308</c:v>
                </c:pt>
                <c:pt idx="1618">
                  <c:v>297</c:v>
                </c:pt>
                <c:pt idx="1619">
                  <c:v>325</c:v>
                </c:pt>
                <c:pt idx="1620">
                  <c:v>327</c:v>
                </c:pt>
                <c:pt idx="1621">
                  <c:v>358</c:v>
                </c:pt>
                <c:pt idx="1622">
                  <c:v>320</c:v>
                </c:pt>
                <c:pt idx="1623">
                  <c:v>2383</c:v>
                </c:pt>
                <c:pt idx="1624">
                  <c:v>6157</c:v>
                </c:pt>
                <c:pt idx="1625">
                  <c:v>6145</c:v>
                </c:pt>
                <c:pt idx="1626">
                  <c:v>6146</c:v>
                </c:pt>
                <c:pt idx="1627">
                  <c:v>6238</c:v>
                </c:pt>
                <c:pt idx="1628">
                  <c:v>6116</c:v>
                </c:pt>
                <c:pt idx="1629">
                  <c:v>6257</c:v>
                </c:pt>
                <c:pt idx="1630">
                  <c:v>309</c:v>
                </c:pt>
                <c:pt idx="1631">
                  <c:v>327</c:v>
                </c:pt>
                <c:pt idx="1632">
                  <c:v>319</c:v>
                </c:pt>
                <c:pt idx="1633">
                  <c:v>317</c:v>
                </c:pt>
                <c:pt idx="1634">
                  <c:v>340</c:v>
                </c:pt>
                <c:pt idx="1635">
                  <c:v>335</c:v>
                </c:pt>
                <c:pt idx="1636">
                  <c:v>331</c:v>
                </c:pt>
                <c:pt idx="1637">
                  <c:v>335</c:v>
                </c:pt>
                <c:pt idx="1638">
                  <c:v>322</c:v>
                </c:pt>
                <c:pt idx="1639">
                  <c:v>327</c:v>
                </c:pt>
                <c:pt idx="1640">
                  <c:v>322</c:v>
                </c:pt>
                <c:pt idx="1641">
                  <c:v>333</c:v>
                </c:pt>
                <c:pt idx="1642">
                  <c:v>340</c:v>
                </c:pt>
                <c:pt idx="1643">
                  <c:v>323</c:v>
                </c:pt>
                <c:pt idx="1644">
                  <c:v>343</c:v>
                </c:pt>
                <c:pt idx="1645">
                  <c:v>311</c:v>
                </c:pt>
                <c:pt idx="1646">
                  <c:v>366</c:v>
                </c:pt>
                <c:pt idx="1647">
                  <c:v>334</c:v>
                </c:pt>
                <c:pt idx="1648">
                  <c:v>300</c:v>
                </c:pt>
                <c:pt idx="1649">
                  <c:v>348</c:v>
                </c:pt>
                <c:pt idx="1650">
                  <c:v>357</c:v>
                </c:pt>
                <c:pt idx="1651">
                  <c:v>340</c:v>
                </c:pt>
                <c:pt idx="1652">
                  <c:v>306</c:v>
                </c:pt>
                <c:pt idx="1653">
                  <c:v>331</c:v>
                </c:pt>
                <c:pt idx="1654">
                  <c:v>331</c:v>
                </c:pt>
                <c:pt idx="1655">
                  <c:v>356</c:v>
                </c:pt>
                <c:pt idx="1656">
                  <c:v>298</c:v>
                </c:pt>
                <c:pt idx="1657">
                  <c:v>353</c:v>
                </c:pt>
                <c:pt idx="1658">
                  <c:v>359</c:v>
                </c:pt>
                <c:pt idx="1659">
                  <c:v>350</c:v>
                </c:pt>
                <c:pt idx="1660">
                  <c:v>339</c:v>
                </c:pt>
                <c:pt idx="1661">
                  <c:v>329</c:v>
                </c:pt>
                <c:pt idx="1662">
                  <c:v>374</c:v>
                </c:pt>
                <c:pt idx="1663">
                  <c:v>318</c:v>
                </c:pt>
                <c:pt idx="1664">
                  <c:v>350</c:v>
                </c:pt>
                <c:pt idx="1665">
                  <c:v>336</c:v>
                </c:pt>
                <c:pt idx="1666">
                  <c:v>293</c:v>
                </c:pt>
                <c:pt idx="1667">
                  <c:v>362</c:v>
                </c:pt>
                <c:pt idx="1668">
                  <c:v>365</c:v>
                </c:pt>
                <c:pt idx="1669">
                  <c:v>347</c:v>
                </c:pt>
                <c:pt idx="1670">
                  <c:v>321</c:v>
                </c:pt>
                <c:pt idx="1671">
                  <c:v>307</c:v>
                </c:pt>
                <c:pt idx="1672">
                  <c:v>4642</c:v>
                </c:pt>
                <c:pt idx="1673">
                  <c:v>7347</c:v>
                </c:pt>
                <c:pt idx="1674">
                  <c:v>7353</c:v>
                </c:pt>
                <c:pt idx="1675">
                  <c:v>7287</c:v>
                </c:pt>
                <c:pt idx="1676">
                  <c:v>7267</c:v>
                </c:pt>
                <c:pt idx="1677">
                  <c:v>7214</c:v>
                </c:pt>
                <c:pt idx="1678">
                  <c:v>7299</c:v>
                </c:pt>
                <c:pt idx="1679">
                  <c:v>7512</c:v>
                </c:pt>
                <c:pt idx="1680">
                  <c:v>7468</c:v>
                </c:pt>
                <c:pt idx="1681">
                  <c:v>882</c:v>
                </c:pt>
                <c:pt idx="1682">
                  <c:v>326</c:v>
                </c:pt>
                <c:pt idx="1683">
                  <c:v>350</c:v>
                </c:pt>
                <c:pt idx="1684">
                  <c:v>340</c:v>
                </c:pt>
                <c:pt idx="1685">
                  <c:v>319</c:v>
                </c:pt>
                <c:pt idx="1686">
                  <c:v>371</c:v>
                </c:pt>
                <c:pt idx="1687">
                  <c:v>370</c:v>
                </c:pt>
                <c:pt idx="1688">
                  <c:v>348</c:v>
                </c:pt>
                <c:pt idx="1689">
                  <c:v>345</c:v>
                </c:pt>
                <c:pt idx="1690">
                  <c:v>372</c:v>
                </c:pt>
                <c:pt idx="1691">
                  <c:v>326</c:v>
                </c:pt>
                <c:pt idx="1692">
                  <c:v>335</c:v>
                </c:pt>
                <c:pt idx="1693">
                  <c:v>401</c:v>
                </c:pt>
                <c:pt idx="1694">
                  <c:v>351</c:v>
                </c:pt>
                <c:pt idx="1695">
                  <c:v>323</c:v>
                </c:pt>
                <c:pt idx="1696">
                  <c:v>373</c:v>
                </c:pt>
                <c:pt idx="1697">
                  <c:v>327</c:v>
                </c:pt>
                <c:pt idx="1698">
                  <c:v>346</c:v>
                </c:pt>
                <c:pt idx="1699">
                  <c:v>336</c:v>
                </c:pt>
                <c:pt idx="1700">
                  <c:v>333</c:v>
                </c:pt>
                <c:pt idx="1701">
                  <c:v>353</c:v>
                </c:pt>
                <c:pt idx="1702">
                  <c:v>353</c:v>
                </c:pt>
                <c:pt idx="1703">
                  <c:v>354</c:v>
                </c:pt>
                <c:pt idx="1704">
                  <c:v>374</c:v>
                </c:pt>
                <c:pt idx="1705">
                  <c:v>324</c:v>
                </c:pt>
                <c:pt idx="1706">
                  <c:v>346</c:v>
                </c:pt>
                <c:pt idx="1707">
                  <c:v>347</c:v>
                </c:pt>
                <c:pt idx="1708">
                  <c:v>322</c:v>
                </c:pt>
                <c:pt idx="1709">
                  <c:v>379</c:v>
                </c:pt>
                <c:pt idx="1710">
                  <c:v>339</c:v>
                </c:pt>
                <c:pt idx="1711">
                  <c:v>336</c:v>
                </c:pt>
                <c:pt idx="1712">
                  <c:v>331</c:v>
                </c:pt>
                <c:pt idx="1713">
                  <c:v>332</c:v>
                </c:pt>
                <c:pt idx="1714">
                  <c:v>340</c:v>
                </c:pt>
                <c:pt idx="1715">
                  <c:v>345</c:v>
                </c:pt>
                <c:pt idx="1716">
                  <c:v>311</c:v>
                </c:pt>
                <c:pt idx="1717">
                  <c:v>314</c:v>
                </c:pt>
                <c:pt idx="1718">
                  <c:v>344</c:v>
                </c:pt>
                <c:pt idx="1719">
                  <c:v>337</c:v>
                </c:pt>
                <c:pt idx="1720">
                  <c:v>326</c:v>
                </c:pt>
                <c:pt idx="1721">
                  <c:v>327</c:v>
                </c:pt>
                <c:pt idx="1722">
                  <c:v>309</c:v>
                </c:pt>
                <c:pt idx="1723">
                  <c:v>318</c:v>
                </c:pt>
                <c:pt idx="1724">
                  <c:v>340</c:v>
                </c:pt>
                <c:pt idx="1725">
                  <c:v>329</c:v>
                </c:pt>
                <c:pt idx="1726">
                  <c:v>308</c:v>
                </c:pt>
                <c:pt idx="1727">
                  <c:v>292</c:v>
                </c:pt>
                <c:pt idx="1728">
                  <c:v>340</c:v>
                </c:pt>
                <c:pt idx="1729">
                  <c:v>330</c:v>
                </c:pt>
                <c:pt idx="1730">
                  <c:v>358</c:v>
                </c:pt>
                <c:pt idx="1731">
                  <c:v>304</c:v>
                </c:pt>
                <c:pt idx="1732">
                  <c:v>339</c:v>
                </c:pt>
                <c:pt idx="1733">
                  <c:v>311</c:v>
                </c:pt>
                <c:pt idx="1734">
                  <c:v>382</c:v>
                </c:pt>
                <c:pt idx="1735">
                  <c:v>2094</c:v>
                </c:pt>
                <c:pt idx="1736">
                  <c:v>8373</c:v>
                </c:pt>
                <c:pt idx="1737">
                  <c:v>8385</c:v>
                </c:pt>
                <c:pt idx="1738">
                  <c:v>8534</c:v>
                </c:pt>
                <c:pt idx="1739">
                  <c:v>8324</c:v>
                </c:pt>
                <c:pt idx="1740">
                  <c:v>8535</c:v>
                </c:pt>
                <c:pt idx="1741">
                  <c:v>8418</c:v>
                </c:pt>
                <c:pt idx="1742">
                  <c:v>8463</c:v>
                </c:pt>
                <c:pt idx="1743">
                  <c:v>4934</c:v>
                </c:pt>
                <c:pt idx="1744">
                  <c:v>301</c:v>
                </c:pt>
                <c:pt idx="1745">
                  <c:v>338</c:v>
                </c:pt>
                <c:pt idx="1746">
                  <c:v>346</c:v>
                </c:pt>
                <c:pt idx="1747">
                  <c:v>328</c:v>
                </c:pt>
                <c:pt idx="1748">
                  <c:v>358</c:v>
                </c:pt>
                <c:pt idx="1749">
                  <c:v>306</c:v>
                </c:pt>
                <c:pt idx="1750">
                  <c:v>323</c:v>
                </c:pt>
                <c:pt idx="1751">
                  <c:v>331</c:v>
                </c:pt>
                <c:pt idx="1752">
                  <c:v>313</c:v>
                </c:pt>
                <c:pt idx="1753">
                  <c:v>315</c:v>
                </c:pt>
                <c:pt idx="1754">
                  <c:v>308</c:v>
                </c:pt>
                <c:pt idx="1755">
                  <c:v>315</c:v>
                </c:pt>
                <c:pt idx="1756">
                  <c:v>328</c:v>
                </c:pt>
                <c:pt idx="1757">
                  <c:v>329</c:v>
                </c:pt>
                <c:pt idx="1758">
                  <c:v>347</c:v>
                </c:pt>
                <c:pt idx="1759">
                  <c:v>297</c:v>
                </c:pt>
                <c:pt idx="1760">
                  <c:v>331</c:v>
                </c:pt>
                <c:pt idx="1761">
                  <c:v>289</c:v>
                </c:pt>
                <c:pt idx="1762">
                  <c:v>312</c:v>
                </c:pt>
                <c:pt idx="1763">
                  <c:v>329</c:v>
                </c:pt>
                <c:pt idx="1764">
                  <c:v>302</c:v>
                </c:pt>
                <c:pt idx="1765">
                  <c:v>307</c:v>
                </c:pt>
                <c:pt idx="1766">
                  <c:v>299</c:v>
                </c:pt>
                <c:pt idx="1767">
                  <c:v>305</c:v>
                </c:pt>
                <c:pt idx="1768">
                  <c:v>354</c:v>
                </c:pt>
                <c:pt idx="1769">
                  <c:v>301</c:v>
                </c:pt>
                <c:pt idx="1770">
                  <c:v>313</c:v>
                </c:pt>
                <c:pt idx="1771">
                  <c:v>337</c:v>
                </c:pt>
                <c:pt idx="1772">
                  <c:v>330</c:v>
                </c:pt>
                <c:pt idx="1773">
                  <c:v>329</c:v>
                </c:pt>
                <c:pt idx="1774">
                  <c:v>321</c:v>
                </c:pt>
                <c:pt idx="1775">
                  <c:v>329</c:v>
                </c:pt>
                <c:pt idx="1776">
                  <c:v>332</c:v>
                </c:pt>
                <c:pt idx="1777">
                  <c:v>341</c:v>
                </c:pt>
                <c:pt idx="1778">
                  <c:v>337</c:v>
                </c:pt>
                <c:pt idx="1779">
                  <c:v>319</c:v>
                </c:pt>
                <c:pt idx="1780">
                  <c:v>332</c:v>
                </c:pt>
                <c:pt idx="1781">
                  <c:v>306</c:v>
                </c:pt>
                <c:pt idx="1782">
                  <c:v>321</c:v>
                </c:pt>
                <c:pt idx="1783">
                  <c:v>311</c:v>
                </c:pt>
                <c:pt idx="1784">
                  <c:v>350</c:v>
                </c:pt>
                <c:pt idx="1785">
                  <c:v>318</c:v>
                </c:pt>
                <c:pt idx="1786">
                  <c:v>328</c:v>
                </c:pt>
                <c:pt idx="1787">
                  <c:v>334</c:v>
                </c:pt>
                <c:pt idx="1788">
                  <c:v>303</c:v>
                </c:pt>
                <c:pt idx="1789">
                  <c:v>314</c:v>
                </c:pt>
                <c:pt idx="1790">
                  <c:v>297</c:v>
                </c:pt>
                <c:pt idx="1791">
                  <c:v>301</c:v>
                </c:pt>
                <c:pt idx="1792">
                  <c:v>309</c:v>
                </c:pt>
                <c:pt idx="1793">
                  <c:v>286</c:v>
                </c:pt>
                <c:pt idx="1794">
                  <c:v>312</c:v>
                </c:pt>
                <c:pt idx="1795">
                  <c:v>814</c:v>
                </c:pt>
                <c:pt idx="1796">
                  <c:v>9680</c:v>
                </c:pt>
                <c:pt idx="1797">
                  <c:v>9360</c:v>
                </c:pt>
                <c:pt idx="1798">
                  <c:v>9296</c:v>
                </c:pt>
                <c:pt idx="1799">
                  <c:v>9646</c:v>
                </c:pt>
                <c:pt idx="1800">
                  <c:v>9558</c:v>
                </c:pt>
                <c:pt idx="1801">
                  <c:v>9599</c:v>
                </c:pt>
                <c:pt idx="1802">
                  <c:v>9579</c:v>
                </c:pt>
                <c:pt idx="1803">
                  <c:v>2728</c:v>
                </c:pt>
                <c:pt idx="1804">
                  <c:v>318</c:v>
                </c:pt>
                <c:pt idx="1805">
                  <c:v>302</c:v>
                </c:pt>
                <c:pt idx="1806">
                  <c:v>301</c:v>
                </c:pt>
                <c:pt idx="1807">
                  <c:v>306</c:v>
                </c:pt>
                <c:pt idx="1808">
                  <c:v>371</c:v>
                </c:pt>
                <c:pt idx="1809">
                  <c:v>329</c:v>
                </c:pt>
                <c:pt idx="1810">
                  <c:v>286</c:v>
                </c:pt>
                <c:pt idx="1811">
                  <c:v>329</c:v>
                </c:pt>
                <c:pt idx="1812">
                  <c:v>333</c:v>
                </c:pt>
                <c:pt idx="1813">
                  <c:v>320</c:v>
                </c:pt>
                <c:pt idx="1814">
                  <c:v>357</c:v>
                </c:pt>
                <c:pt idx="1815">
                  <c:v>314</c:v>
                </c:pt>
                <c:pt idx="1816">
                  <c:v>317</c:v>
                </c:pt>
                <c:pt idx="1817">
                  <c:v>346</c:v>
                </c:pt>
                <c:pt idx="1818">
                  <c:v>321</c:v>
                </c:pt>
                <c:pt idx="1819">
                  <c:v>329</c:v>
                </c:pt>
                <c:pt idx="1820">
                  <c:v>307</c:v>
                </c:pt>
                <c:pt idx="1821">
                  <c:v>310</c:v>
                </c:pt>
                <c:pt idx="1822">
                  <c:v>356</c:v>
                </c:pt>
                <c:pt idx="1823">
                  <c:v>299</c:v>
                </c:pt>
                <c:pt idx="1824">
                  <c:v>353</c:v>
                </c:pt>
                <c:pt idx="1825">
                  <c:v>319</c:v>
                </c:pt>
                <c:pt idx="1826">
                  <c:v>340</c:v>
                </c:pt>
                <c:pt idx="1827">
                  <c:v>312</c:v>
                </c:pt>
                <c:pt idx="1828">
                  <c:v>319</c:v>
                </c:pt>
                <c:pt idx="1829">
                  <c:v>304</c:v>
                </c:pt>
                <c:pt idx="1830">
                  <c:v>359</c:v>
                </c:pt>
                <c:pt idx="1831">
                  <c:v>296</c:v>
                </c:pt>
                <c:pt idx="1832">
                  <c:v>297</c:v>
                </c:pt>
                <c:pt idx="1833">
                  <c:v>325</c:v>
                </c:pt>
                <c:pt idx="1834">
                  <c:v>323</c:v>
                </c:pt>
                <c:pt idx="1835">
                  <c:v>337</c:v>
                </c:pt>
                <c:pt idx="1836">
                  <c:v>312</c:v>
                </c:pt>
                <c:pt idx="1837">
                  <c:v>318</c:v>
                </c:pt>
                <c:pt idx="1838">
                  <c:v>350</c:v>
                </c:pt>
                <c:pt idx="1839">
                  <c:v>323</c:v>
                </c:pt>
                <c:pt idx="1840">
                  <c:v>332</c:v>
                </c:pt>
                <c:pt idx="1841">
                  <c:v>364</c:v>
                </c:pt>
                <c:pt idx="1842">
                  <c:v>314</c:v>
                </c:pt>
                <c:pt idx="1843">
                  <c:v>325</c:v>
                </c:pt>
                <c:pt idx="1844">
                  <c:v>311</c:v>
                </c:pt>
                <c:pt idx="1845">
                  <c:v>323</c:v>
                </c:pt>
                <c:pt idx="1846">
                  <c:v>314</c:v>
                </c:pt>
                <c:pt idx="1847">
                  <c:v>299</c:v>
                </c:pt>
                <c:pt idx="1848">
                  <c:v>334</c:v>
                </c:pt>
                <c:pt idx="1849">
                  <c:v>347</c:v>
                </c:pt>
                <c:pt idx="1850">
                  <c:v>336</c:v>
                </c:pt>
                <c:pt idx="1851">
                  <c:v>323</c:v>
                </c:pt>
                <c:pt idx="1852">
                  <c:v>345</c:v>
                </c:pt>
                <c:pt idx="1853">
                  <c:v>308</c:v>
                </c:pt>
                <c:pt idx="1854">
                  <c:v>312</c:v>
                </c:pt>
                <c:pt idx="1855">
                  <c:v>369</c:v>
                </c:pt>
                <c:pt idx="1856">
                  <c:v>9250</c:v>
                </c:pt>
                <c:pt idx="1857">
                  <c:v>10636</c:v>
                </c:pt>
                <c:pt idx="1858">
                  <c:v>10683</c:v>
                </c:pt>
                <c:pt idx="1859">
                  <c:v>10391</c:v>
                </c:pt>
                <c:pt idx="1860">
                  <c:v>10596</c:v>
                </c:pt>
                <c:pt idx="1861">
                  <c:v>10556</c:v>
                </c:pt>
                <c:pt idx="1862">
                  <c:v>10815</c:v>
                </c:pt>
                <c:pt idx="1863">
                  <c:v>7437</c:v>
                </c:pt>
                <c:pt idx="1864">
                  <c:v>322</c:v>
                </c:pt>
                <c:pt idx="1865">
                  <c:v>346</c:v>
                </c:pt>
                <c:pt idx="1866">
                  <c:v>293</c:v>
                </c:pt>
                <c:pt idx="1867">
                  <c:v>309</c:v>
                </c:pt>
                <c:pt idx="1868">
                  <c:v>293</c:v>
                </c:pt>
                <c:pt idx="1869">
                  <c:v>325</c:v>
                </c:pt>
                <c:pt idx="1870">
                  <c:v>322</c:v>
                </c:pt>
                <c:pt idx="1871">
                  <c:v>316</c:v>
                </c:pt>
                <c:pt idx="1872">
                  <c:v>314</c:v>
                </c:pt>
                <c:pt idx="1873">
                  <c:v>322</c:v>
                </c:pt>
                <c:pt idx="1874">
                  <c:v>323</c:v>
                </c:pt>
                <c:pt idx="1875">
                  <c:v>290</c:v>
                </c:pt>
                <c:pt idx="1876">
                  <c:v>311</c:v>
                </c:pt>
                <c:pt idx="1877">
                  <c:v>292</c:v>
                </c:pt>
                <c:pt idx="1878">
                  <c:v>322</c:v>
                </c:pt>
                <c:pt idx="1879">
                  <c:v>296</c:v>
                </c:pt>
                <c:pt idx="1880">
                  <c:v>322</c:v>
                </c:pt>
                <c:pt idx="1881">
                  <c:v>328</c:v>
                </c:pt>
                <c:pt idx="1882">
                  <c:v>280</c:v>
                </c:pt>
                <c:pt idx="1883">
                  <c:v>316</c:v>
                </c:pt>
                <c:pt idx="1884">
                  <c:v>332</c:v>
                </c:pt>
                <c:pt idx="1885">
                  <c:v>275</c:v>
                </c:pt>
                <c:pt idx="1886">
                  <c:v>297</c:v>
                </c:pt>
                <c:pt idx="1887">
                  <c:v>309</c:v>
                </c:pt>
                <c:pt idx="1888">
                  <c:v>329</c:v>
                </c:pt>
                <c:pt idx="1889">
                  <c:v>304</c:v>
                </c:pt>
                <c:pt idx="1890">
                  <c:v>355</c:v>
                </c:pt>
                <c:pt idx="1891">
                  <c:v>282</c:v>
                </c:pt>
                <c:pt idx="1892">
                  <c:v>300</c:v>
                </c:pt>
                <c:pt idx="1893">
                  <c:v>289</c:v>
                </c:pt>
                <c:pt idx="1894">
                  <c:v>306</c:v>
                </c:pt>
                <c:pt idx="1895">
                  <c:v>278</c:v>
                </c:pt>
                <c:pt idx="1896">
                  <c:v>306</c:v>
                </c:pt>
                <c:pt idx="1897">
                  <c:v>283</c:v>
                </c:pt>
                <c:pt idx="1898">
                  <c:v>357</c:v>
                </c:pt>
                <c:pt idx="1899">
                  <c:v>318</c:v>
                </c:pt>
                <c:pt idx="1900">
                  <c:v>305</c:v>
                </c:pt>
                <c:pt idx="1901">
                  <c:v>281</c:v>
                </c:pt>
                <c:pt idx="1902">
                  <c:v>294</c:v>
                </c:pt>
                <c:pt idx="1903">
                  <c:v>290</c:v>
                </c:pt>
                <c:pt idx="1904">
                  <c:v>321</c:v>
                </c:pt>
                <c:pt idx="1905">
                  <c:v>295</c:v>
                </c:pt>
                <c:pt idx="1906">
                  <c:v>274</c:v>
                </c:pt>
                <c:pt idx="1907">
                  <c:v>271</c:v>
                </c:pt>
                <c:pt idx="1908">
                  <c:v>297</c:v>
                </c:pt>
                <c:pt idx="1909">
                  <c:v>303</c:v>
                </c:pt>
                <c:pt idx="1910">
                  <c:v>273</c:v>
                </c:pt>
                <c:pt idx="1911">
                  <c:v>300</c:v>
                </c:pt>
                <c:pt idx="1912">
                  <c:v>254</c:v>
                </c:pt>
                <c:pt idx="1913">
                  <c:v>281</c:v>
                </c:pt>
                <c:pt idx="1914">
                  <c:v>290</c:v>
                </c:pt>
                <c:pt idx="1915">
                  <c:v>285</c:v>
                </c:pt>
                <c:pt idx="1916">
                  <c:v>290</c:v>
                </c:pt>
                <c:pt idx="1917">
                  <c:v>308</c:v>
                </c:pt>
                <c:pt idx="1918">
                  <c:v>287</c:v>
                </c:pt>
                <c:pt idx="1919">
                  <c:v>8822</c:v>
                </c:pt>
                <c:pt idx="1920">
                  <c:v>12048</c:v>
                </c:pt>
                <c:pt idx="1921">
                  <c:v>11993</c:v>
                </c:pt>
                <c:pt idx="1922">
                  <c:v>12101</c:v>
                </c:pt>
                <c:pt idx="1923">
                  <c:v>12024</c:v>
                </c:pt>
                <c:pt idx="1924">
                  <c:v>11926</c:v>
                </c:pt>
                <c:pt idx="1925">
                  <c:v>11990</c:v>
                </c:pt>
                <c:pt idx="1926">
                  <c:v>11804</c:v>
                </c:pt>
                <c:pt idx="1927">
                  <c:v>12138</c:v>
                </c:pt>
                <c:pt idx="1928">
                  <c:v>4193</c:v>
                </c:pt>
                <c:pt idx="1929">
                  <c:v>273</c:v>
                </c:pt>
                <c:pt idx="1930">
                  <c:v>264</c:v>
                </c:pt>
                <c:pt idx="1931">
                  <c:v>287</c:v>
                </c:pt>
                <c:pt idx="1932">
                  <c:v>284</c:v>
                </c:pt>
                <c:pt idx="1933">
                  <c:v>275</c:v>
                </c:pt>
                <c:pt idx="1934">
                  <c:v>257</c:v>
                </c:pt>
                <c:pt idx="1935">
                  <c:v>258</c:v>
                </c:pt>
                <c:pt idx="1936">
                  <c:v>227</c:v>
                </c:pt>
                <c:pt idx="1937">
                  <c:v>280</c:v>
                </c:pt>
                <c:pt idx="1938">
                  <c:v>282</c:v>
                </c:pt>
                <c:pt idx="1939">
                  <c:v>254</c:v>
                </c:pt>
                <c:pt idx="1940">
                  <c:v>268</c:v>
                </c:pt>
                <c:pt idx="1941">
                  <c:v>285</c:v>
                </c:pt>
                <c:pt idx="1942">
                  <c:v>288</c:v>
                </c:pt>
                <c:pt idx="1943">
                  <c:v>260</c:v>
                </c:pt>
                <c:pt idx="1944">
                  <c:v>240</c:v>
                </c:pt>
                <c:pt idx="1945">
                  <c:v>301</c:v>
                </c:pt>
                <c:pt idx="1946">
                  <c:v>273</c:v>
                </c:pt>
                <c:pt idx="1947">
                  <c:v>236</c:v>
                </c:pt>
                <c:pt idx="1948">
                  <c:v>268</c:v>
                </c:pt>
                <c:pt idx="1949">
                  <c:v>233</c:v>
                </c:pt>
                <c:pt idx="1950">
                  <c:v>238</c:v>
                </c:pt>
                <c:pt idx="1951">
                  <c:v>257</c:v>
                </c:pt>
                <c:pt idx="1952">
                  <c:v>264</c:v>
                </c:pt>
                <c:pt idx="1953">
                  <c:v>252</c:v>
                </c:pt>
                <c:pt idx="1954">
                  <c:v>248</c:v>
                </c:pt>
                <c:pt idx="1955">
                  <c:v>244</c:v>
                </c:pt>
                <c:pt idx="1956">
                  <c:v>267</c:v>
                </c:pt>
                <c:pt idx="1957">
                  <c:v>235</c:v>
                </c:pt>
                <c:pt idx="1958">
                  <c:v>241</c:v>
                </c:pt>
                <c:pt idx="1959">
                  <c:v>257</c:v>
                </c:pt>
                <c:pt idx="1960">
                  <c:v>239</c:v>
                </c:pt>
                <c:pt idx="1961">
                  <c:v>264</c:v>
                </c:pt>
                <c:pt idx="1962">
                  <c:v>218</c:v>
                </c:pt>
                <c:pt idx="1963">
                  <c:v>247</c:v>
                </c:pt>
                <c:pt idx="1964">
                  <c:v>225</c:v>
                </c:pt>
                <c:pt idx="1965">
                  <c:v>237</c:v>
                </c:pt>
                <c:pt idx="1966">
                  <c:v>222</c:v>
                </c:pt>
                <c:pt idx="1967">
                  <c:v>249</c:v>
                </c:pt>
                <c:pt idx="1968">
                  <c:v>248</c:v>
                </c:pt>
                <c:pt idx="1969">
                  <c:v>219</c:v>
                </c:pt>
                <c:pt idx="1970">
                  <c:v>273</c:v>
                </c:pt>
                <c:pt idx="1971">
                  <c:v>251</c:v>
                </c:pt>
                <c:pt idx="1972">
                  <c:v>234</c:v>
                </c:pt>
                <c:pt idx="1973">
                  <c:v>241</c:v>
                </c:pt>
                <c:pt idx="1974">
                  <c:v>205</c:v>
                </c:pt>
                <c:pt idx="1975">
                  <c:v>238</c:v>
                </c:pt>
                <c:pt idx="1976">
                  <c:v>5455</c:v>
                </c:pt>
                <c:pt idx="1977">
                  <c:v>13255</c:v>
                </c:pt>
                <c:pt idx="1978">
                  <c:v>13217</c:v>
                </c:pt>
                <c:pt idx="1979">
                  <c:v>13353</c:v>
                </c:pt>
                <c:pt idx="1980">
                  <c:v>13266</c:v>
                </c:pt>
                <c:pt idx="1981">
                  <c:v>13180</c:v>
                </c:pt>
                <c:pt idx="1982">
                  <c:v>13203</c:v>
                </c:pt>
                <c:pt idx="1983">
                  <c:v>8085</c:v>
                </c:pt>
                <c:pt idx="1984">
                  <c:v>209</c:v>
                </c:pt>
                <c:pt idx="1985">
                  <c:v>189</c:v>
                </c:pt>
                <c:pt idx="1986">
                  <c:v>214</c:v>
                </c:pt>
                <c:pt idx="1987">
                  <c:v>219</c:v>
                </c:pt>
                <c:pt idx="1988">
                  <c:v>216</c:v>
                </c:pt>
                <c:pt idx="1989">
                  <c:v>210</c:v>
                </c:pt>
                <c:pt idx="1990">
                  <c:v>212</c:v>
                </c:pt>
                <c:pt idx="1991">
                  <c:v>197</c:v>
                </c:pt>
                <c:pt idx="1992">
                  <c:v>201</c:v>
                </c:pt>
                <c:pt idx="1993">
                  <c:v>223</c:v>
                </c:pt>
                <c:pt idx="1994">
                  <c:v>206</c:v>
                </c:pt>
                <c:pt idx="1995">
                  <c:v>221</c:v>
                </c:pt>
                <c:pt idx="1996">
                  <c:v>206</c:v>
                </c:pt>
                <c:pt idx="1997">
                  <c:v>197</c:v>
                </c:pt>
                <c:pt idx="1998">
                  <c:v>200</c:v>
                </c:pt>
                <c:pt idx="1999">
                  <c:v>186</c:v>
                </c:pt>
                <c:pt idx="2000">
                  <c:v>194</c:v>
                </c:pt>
                <c:pt idx="2001">
                  <c:v>193</c:v>
                </c:pt>
                <c:pt idx="2002">
                  <c:v>185</c:v>
                </c:pt>
                <c:pt idx="2003">
                  <c:v>179</c:v>
                </c:pt>
                <c:pt idx="2004">
                  <c:v>202</c:v>
                </c:pt>
                <c:pt idx="2005">
                  <c:v>209</c:v>
                </c:pt>
                <c:pt idx="2006">
                  <c:v>225</c:v>
                </c:pt>
                <c:pt idx="2007">
                  <c:v>173</c:v>
                </c:pt>
                <c:pt idx="2008">
                  <c:v>187</c:v>
                </c:pt>
                <c:pt idx="2009">
                  <c:v>203</c:v>
                </c:pt>
                <c:pt idx="2010">
                  <c:v>189</c:v>
                </c:pt>
                <c:pt idx="2011">
                  <c:v>234</c:v>
                </c:pt>
                <c:pt idx="2012">
                  <c:v>172</c:v>
                </c:pt>
                <c:pt idx="2013">
                  <c:v>185</c:v>
                </c:pt>
                <c:pt idx="2014">
                  <c:v>179</c:v>
                </c:pt>
                <c:pt idx="2015">
                  <c:v>181</c:v>
                </c:pt>
                <c:pt idx="2016">
                  <c:v>213</c:v>
                </c:pt>
                <c:pt idx="2017">
                  <c:v>173</c:v>
                </c:pt>
                <c:pt idx="2018">
                  <c:v>169</c:v>
                </c:pt>
                <c:pt idx="2019">
                  <c:v>191</c:v>
                </c:pt>
                <c:pt idx="2020">
                  <c:v>175</c:v>
                </c:pt>
                <c:pt idx="2021">
                  <c:v>167</c:v>
                </c:pt>
                <c:pt idx="2022">
                  <c:v>175</c:v>
                </c:pt>
                <c:pt idx="2023">
                  <c:v>184</c:v>
                </c:pt>
                <c:pt idx="2024">
                  <c:v>161</c:v>
                </c:pt>
                <c:pt idx="2025">
                  <c:v>181</c:v>
                </c:pt>
                <c:pt idx="2026">
                  <c:v>153</c:v>
                </c:pt>
                <c:pt idx="2027">
                  <c:v>191</c:v>
                </c:pt>
                <c:pt idx="2028">
                  <c:v>173</c:v>
                </c:pt>
                <c:pt idx="2029">
                  <c:v>160</c:v>
                </c:pt>
                <c:pt idx="2030">
                  <c:v>182</c:v>
                </c:pt>
                <c:pt idx="2031">
                  <c:v>183</c:v>
                </c:pt>
                <c:pt idx="2032">
                  <c:v>178</c:v>
                </c:pt>
                <c:pt idx="2033">
                  <c:v>147</c:v>
                </c:pt>
                <c:pt idx="2034">
                  <c:v>11023</c:v>
                </c:pt>
                <c:pt idx="2035">
                  <c:v>14474</c:v>
                </c:pt>
                <c:pt idx="2036">
                  <c:v>14636</c:v>
                </c:pt>
                <c:pt idx="2037">
                  <c:v>14600</c:v>
                </c:pt>
                <c:pt idx="2038">
                  <c:v>14619</c:v>
                </c:pt>
                <c:pt idx="2039">
                  <c:v>14739</c:v>
                </c:pt>
                <c:pt idx="2040">
                  <c:v>14748</c:v>
                </c:pt>
                <c:pt idx="2041">
                  <c:v>14715</c:v>
                </c:pt>
                <c:pt idx="2042">
                  <c:v>2158</c:v>
                </c:pt>
                <c:pt idx="2043">
                  <c:v>160</c:v>
                </c:pt>
                <c:pt idx="2044">
                  <c:v>128</c:v>
                </c:pt>
                <c:pt idx="2045">
                  <c:v>136</c:v>
                </c:pt>
                <c:pt idx="2046">
                  <c:v>175</c:v>
                </c:pt>
                <c:pt idx="2047">
                  <c:v>163</c:v>
                </c:pt>
                <c:pt idx="2048">
                  <c:v>164</c:v>
                </c:pt>
                <c:pt idx="2049">
                  <c:v>155</c:v>
                </c:pt>
                <c:pt idx="2050">
                  <c:v>166</c:v>
                </c:pt>
                <c:pt idx="2051">
                  <c:v>177</c:v>
                </c:pt>
                <c:pt idx="2052">
                  <c:v>146</c:v>
                </c:pt>
                <c:pt idx="2053">
                  <c:v>136</c:v>
                </c:pt>
                <c:pt idx="2054">
                  <c:v>188</c:v>
                </c:pt>
                <c:pt idx="2055">
                  <c:v>129</c:v>
                </c:pt>
                <c:pt idx="2056">
                  <c:v>161</c:v>
                </c:pt>
                <c:pt idx="2057">
                  <c:v>156</c:v>
                </c:pt>
                <c:pt idx="2058">
                  <c:v>140</c:v>
                </c:pt>
                <c:pt idx="2059">
                  <c:v>155</c:v>
                </c:pt>
                <c:pt idx="2060">
                  <c:v>150</c:v>
                </c:pt>
                <c:pt idx="2061">
                  <c:v>144</c:v>
                </c:pt>
                <c:pt idx="2062">
                  <c:v>151</c:v>
                </c:pt>
                <c:pt idx="2063">
                  <c:v>143</c:v>
                </c:pt>
                <c:pt idx="2064">
                  <c:v>141</c:v>
                </c:pt>
                <c:pt idx="2065">
                  <c:v>175</c:v>
                </c:pt>
                <c:pt idx="2066">
                  <c:v>151</c:v>
                </c:pt>
                <c:pt idx="2067">
                  <c:v>168</c:v>
                </c:pt>
                <c:pt idx="2068">
                  <c:v>179</c:v>
                </c:pt>
                <c:pt idx="2069">
                  <c:v>139</c:v>
                </c:pt>
                <c:pt idx="2070">
                  <c:v>147</c:v>
                </c:pt>
                <c:pt idx="2071">
                  <c:v>137</c:v>
                </c:pt>
                <c:pt idx="2072">
                  <c:v>177</c:v>
                </c:pt>
                <c:pt idx="2073">
                  <c:v>152</c:v>
                </c:pt>
                <c:pt idx="2074">
                  <c:v>155</c:v>
                </c:pt>
                <c:pt idx="2075">
                  <c:v>189</c:v>
                </c:pt>
                <c:pt idx="2076">
                  <c:v>137</c:v>
                </c:pt>
                <c:pt idx="2077">
                  <c:v>134</c:v>
                </c:pt>
                <c:pt idx="2078">
                  <c:v>155</c:v>
                </c:pt>
                <c:pt idx="2079">
                  <c:v>154</c:v>
                </c:pt>
                <c:pt idx="2080">
                  <c:v>150</c:v>
                </c:pt>
                <c:pt idx="2081">
                  <c:v>133</c:v>
                </c:pt>
                <c:pt idx="2082">
                  <c:v>143</c:v>
                </c:pt>
                <c:pt idx="2083">
                  <c:v>139</c:v>
                </c:pt>
                <c:pt idx="2084">
                  <c:v>144</c:v>
                </c:pt>
                <c:pt idx="2085">
                  <c:v>129</c:v>
                </c:pt>
                <c:pt idx="2086">
                  <c:v>156</c:v>
                </c:pt>
                <c:pt idx="2087">
                  <c:v>146</c:v>
                </c:pt>
                <c:pt idx="2088">
                  <c:v>164</c:v>
                </c:pt>
                <c:pt idx="2089">
                  <c:v>143</c:v>
                </c:pt>
                <c:pt idx="2090">
                  <c:v>154</c:v>
                </c:pt>
                <c:pt idx="2091">
                  <c:v>163</c:v>
                </c:pt>
                <c:pt idx="2092">
                  <c:v>136</c:v>
                </c:pt>
                <c:pt idx="2093">
                  <c:v>162</c:v>
                </c:pt>
                <c:pt idx="2094">
                  <c:v>138</c:v>
                </c:pt>
                <c:pt idx="2095">
                  <c:v>157</c:v>
                </c:pt>
                <c:pt idx="2096">
                  <c:v>12827</c:v>
                </c:pt>
                <c:pt idx="2097">
                  <c:v>16271</c:v>
                </c:pt>
                <c:pt idx="2098">
                  <c:v>16271</c:v>
                </c:pt>
                <c:pt idx="2099">
                  <c:v>16417</c:v>
                </c:pt>
                <c:pt idx="2100">
                  <c:v>16050</c:v>
                </c:pt>
                <c:pt idx="2101">
                  <c:v>16260</c:v>
                </c:pt>
                <c:pt idx="2102">
                  <c:v>16334</c:v>
                </c:pt>
                <c:pt idx="2103">
                  <c:v>16412</c:v>
                </c:pt>
                <c:pt idx="2104">
                  <c:v>9294</c:v>
                </c:pt>
                <c:pt idx="2105">
                  <c:v>147</c:v>
                </c:pt>
                <c:pt idx="2106">
                  <c:v>127</c:v>
                </c:pt>
                <c:pt idx="2107">
                  <c:v>149</c:v>
                </c:pt>
                <c:pt idx="2108">
                  <c:v>127</c:v>
                </c:pt>
                <c:pt idx="2109">
                  <c:v>122</c:v>
                </c:pt>
                <c:pt idx="2110">
                  <c:v>136</c:v>
                </c:pt>
                <c:pt idx="2111">
                  <c:v>124</c:v>
                </c:pt>
                <c:pt idx="2112">
                  <c:v>133</c:v>
                </c:pt>
                <c:pt idx="2113">
                  <c:v>122</c:v>
                </c:pt>
                <c:pt idx="2114">
                  <c:v>149</c:v>
                </c:pt>
                <c:pt idx="2115">
                  <c:v>144</c:v>
                </c:pt>
                <c:pt idx="2116">
                  <c:v>121</c:v>
                </c:pt>
                <c:pt idx="2117">
                  <c:v>143</c:v>
                </c:pt>
                <c:pt idx="2118">
                  <c:v>142</c:v>
                </c:pt>
                <c:pt idx="2119">
                  <c:v>127</c:v>
                </c:pt>
                <c:pt idx="2120">
                  <c:v>138</c:v>
                </c:pt>
                <c:pt idx="2121">
                  <c:v>139</c:v>
                </c:pt>
                <c:pt idx="2122">
                  <c:v>160</c:v>
                </c:pt>
                <c:pt idx="2123">
                  <c:v>145</c:v>
                </c:pt>
                <c:pt idx="2124">
                  <c:v>132</c:v>
                </c:pt>
                <c:pt idx="2125">
                  <c:v>147</c:v>
                </c:pt>
                <c:pt idx="2126">
                  <c:v>140</c:v>
                </c:pt>
                <c:pt idx="2127">
                  <c:v>130</c:v>
                </c:pt>
                <c:pt idx="2128">
                  <c:v>124</c:v>
                </c:pt>
                <c:pt idx="2129">
                  <c:v>117</c:v>
                </c:pt>
                <c:pt idx="2130">
                  <c:v>128</c:v>
                </c:pt>
                <c:pt idx="2131">
                  <c:v>134</c:v>
                </c:pt>
                <c:pt idx="2132">
                  <c:v>124</c:v>
                </c:pt>
                <c:pt idx="2133">
                  <c:v>140</c:v>
                </c:pt>
                <c:pt idx="2134">
                  <c:v>141</c:v>
                </c:pt>
                <c:pt idx="2135">
                  <c:v>134</c:v>
                </c:pt>
                <c:pt idx="2136">
                  <c:v>100</c:v>
                </c:pt>
                <c:pt idx="2137">
                  <c:v>137</c:v>
                </c:pt>
                <c:pt idx="2138">
                  <c:v>120</c:v>
                </c:pt>
                <c:pt idx="2139">
                  <c:v>133</c:v>
                </c:pt>
                <c:pt idx="2140">
                  <c:v>141</c:v>
                </c:pt>
                <c:pt idx="2141">
                  <c:v>132</c:v>
                </c:pt>
                <c:pt idx="2142">
                  <c:v>130</c:v>
                </c:pt>
                <c:pt idx="2143">
                  <c:v>139</c:v>
                </c:pt>
                <c:pt idx="2144">
                  <c:v>140</c:v>
                </c:pt>
                <c:pt idx="2145">
                  <c:v>127</c:v>
                </c:pt>
                <c:pt idx="2146">
                  <c:v>136</c:v>
                </c:pt>
                <c:pt idx="2147">
                  <c:v>141</c:v>
                </c:pt>
                <c:pt idx="2148">
                  <c:v>135</c:v>
                </c:pt>
                <c:pt idx="2149">
                  <c:v>147</c:v>
                </c:pt>
                <c:pt idx="2150">
                  <c:v>106</c:v>
                </c:pt>
                <c:pt idx="2151">
                  <c:v>142</c:v>
                </c:pt>
                <c:pt idx="2152">
                  <c:v>135</c:v>
                </c:pt>
                <c:pt idx="2153">
                  <c:v>144</c:v>
                </c:pt>
                <c:pt idx="2154">
                  <c:v>131</c:v>
                </c:pt>
                <c:pt idx="2155">
                  <c:v>126</c:v>
                </c:pt>
                <c:pt idx="2156">
                  <c:v>14720</c:v>
                </c:pt>
                <c:pt idx="2157">
                  <c:v>18101</c:v>
                </c:pt>
                <c:pt idx="2158">
                  <c:v>18049</c:v>
                </c:pt>
                <c:pt idx="2159">
                  <c:v>18030</c:v>
                </c:pt>
                <c:pt idx="2160">
                  <c:v>18020</c:v>
                </c:pt>
                <c:pt idx="2161">
                  <c:v>18134</c:v>
                </c:pt>
                <c:pt idx="2162">
                  <c:v>18251</c:v>
                </c:pt>
                <c:pt idx="2163">
                  <c:v>7230</c:v>
                </c:pt>
                <c:pt idx="2164">
                  <c:v>139</c:v>
                </c:pt>
                <c:pt idx="2165">
                  <c:v>145</c:v>
                </c:pt>
                <c:pt idx="2166">
                  <c:v>134</c:v>
                </c:pt>
                <c:pt idx="2167">
                  <c:v>146</c:v>
                </c:pt>
                <c:pt idx="2168">
                  <c:v>127</c:v>
                </c:pt>
                <c:pt idx="2169">
                  <c:v>141</c:v>
                </c:pt>
                <c:pt idx="2170">
                  <c:v>122</c:v>
                </c:pt>
                <c:pt idx="2171">
                  <c:v>130</c:v>
                </c:pt>
                <c:pt idx="2172">
                  <c:v>153</c:v>
                </c:pt>
                <c:pt idx="2173">
                  <c:v>132</c:v>
                </c:pt>
                <c:pt idx="2174">
                  <c:v>128</c:v>
                </c:pt>
                <c:pt idx="2175">
                  <c:v>117</c:v>
                </c:pt>
                <c:pt idx="2176">
                  <c:v>123</c:v>
                </c:pt>
                <c:pt idx="2177">
                  <c:v>151</c:v>
                </c:pt>
                <c:pt idx="2178">
                  <c:v>115</c:v>
                </c:pt>
                <c:pt idx="2179">
                  <c:v>130</c:v>
                </c:pt>
                <c:pt idx="2180">
                  <c:v>136</c:v>
                </c:pt>
                <c:pt idx="2181">
                  <c:v>131</c:v>
                </c:pt>
                <c:pt idx="2182">
                  <c:v>119</c:v>
                </c:pt>
                <c:pt idx="2183">
                  <c:v>141</c:v>
                </c:pt>
                <c:pt idx="2184">
                  <c:v>141</c:v>
                </c:pt>
                <c:pt idx="2185">
                  <c:v>143</c:v>
                </c:pt>
                <c:pt idx="2186">
                  <c:v>149</c:v>
                </c:pt>
                <c:pt idx="2187">
                  <c:v>125</c:v>
                </c:pt>
                <c:pt idx="2188">
                  <c:v>149</c:v>
                </c:pt>
                <c:pt idx="2189">
                  <c:v>143</c:v>
                </c:pt>
                <c:pt idx="2190">
                  <c:v>146</c:v>
                </c:pt>
                <c:pt idx="2191">
                  <c:v>140</c:v>
                </c:pt>
                <c:pt idx="2192">
                  <c:v>112</c:v>
                </c:pt>
                <c:pt idx="2193">
                  <c:v>135</c:v>
                </c:pt>
                <c:pt idx="2194">
                  <c:v>133</c:v>
                </c:pt>
                <c:pt idx="2195">
                  <c:v>147</c:v>
                </c:pt>
                <c:pt idx="2196">
                  <c:v>131</c:v>
                </c:pt>
                <c:pt idx="2197">
                  <c:v>146</c:v>
                </c:pt>
                <c:pt idx="2198">
                  <c:v>144</c:v>
                </c:pt>
                <c:pt idx="2199">
                  <c:v>135</c:v>
                </c:pt>
                <c:pt idx="2200">
                  <c:v>137</c:v>
                </c:pt>
                <c:pt idx="2201">
                  <c:v>152</c:v>
                </c:pt>
                <c:pt idx="2202">
                  <c:v>134</c:v>
                </c:pt>
                <c:pt idx="2203">
                  <c:v>132</c:v>
                </c:pt>
                <c:pt idx="2204">
                  <c:v>130</c:v>
                </c:pt>
                <c:pt idx="2205">
                  <c:v>164</c:v>
                </c:pt>
                <c:pt idx="2206">
                  <c:v>140</c:v>
                </c:pt>
                <c:pt idx="2207">
                  <c:v>172</c:v>
                </c:pt>
                <c:pt idx="2208">
                  <c:v>163</c:v>
                </c:pt>
                <c:pt idx="2209">
                  <c:v>12500</c:v>
                </c:pt>
                <c:pt idx="2210">
                  <c:v>20344</c:v>
                </c:pt>
                <c:pt idx="2211">
                  <c:v>20528</c:v>
                </c:pt>
                <c:pt idx="2212">
                  <c:v>20675</c:v>
                </c:pt>
                <c:pt idx="2213">
                  <c:v>20923</c:v>
                </c:pt>
                <c:pt idx="2214">
                  <c:v>20865</c:v>
                </c:pt>
                <c:pt idx="2215">
                  <c:v>20635</c:v>
                </c:pt>
                <c:pt idx="2216">
                  <c:v>20755</c:v>
                </c:pt>
                <c:pt idx="2217">
                  <c:v>16942</c:v>
                </c:pt>
                <c:pt idx="2218">
                  <c:v>168</c:v>
                </c:pt>
                <c:pt idx="2219">
                  <c:v>146</c:v>
                </c:pt>
                <c:pt idx="2220">
                  <c:v>143</c:v>
                </c:pt>
                <c:pt idx="2221">
                  <c:v>157</c:v>
                </c:pt>
                <c:pt idx="2222">
                  <c:v>168</c:v>
                </c:pt>
                <c:pt idx="2223">
                  <c:v>155</c:v>
                </c:pt>
                <c:pt idx="2224">
                  <c:v>148</c:v>
                </c:pt>
                <c:pt idx="2225">
                  <c:v>159</c:v>
                </c:pt>
                <c:pt idx="2226">
                  <c:v>155</c:v>
                </c:pt>
                <c:pt idx="2227">
                  <c:v>189</c:v>
                </c:pt>
                <c:pt idx="2228">
                  <c:v>161</c:v>
                </c:pt>
                <c:pt idx="2229">
                  <c:v>153</c:v>
                </c:pt>
                <c:pt idx="2230">
                  <c:v>149</c:v>
                </c:pt>
                <c:pt idx="2231">
                  <c:v>156</c:v>
                </c:pt>
                <c:pt idx="2232">
                  <c:v>160</c:v>
                </c:pt>
                <c:pt idx="2233">
                  <c:v>155</c:v>
                </c:pt>
                <c:pt idx="2234">
                  <c:v>141</c:v>
                </c:pt>
                <c:pt idx="2235">
                  <c:v>163</c:v>
                </c:pt>
                <c:pt idx="2236">
                  <c:v>167</c:v>
                </c:pt>
                <c:pt idx="2237">
                  <c:v>174</c:v>
                </c:pt>
                <c:pt idx="2238">
                  <c:v>138</c:v>
                </c:pt>
                <c:pt idx="2239">
                  <c:v>165</c:v>
                </c:pt>
                <c:pt idx="2240">
                  <c:v>182</c:v>
                </c:pt>
                <c:pt idx="2241">
                  <c:v>150</c:v>
                </c:pt>
                <c:pt idx="2242">
                  <c:v>178</c:v>
                </c:pt>
                <c:pt idx="2243">
                  <c:v>184</c:v>
                </c:pt>
                <c:pt idx="2244">
                  <c:v>184</c:v>
                </c:pt>
                <c:pt idx="2245">
                  <c:v>188</c:v>
                </c:pt>
                <c:pt idx="2246">
                  <c:v>183</c:v>
                </c:pt>
                <c:pt idx="2247">
                  <c:v>215</c:v>
                </c:pt>
                <c:pt idx="2248">
                  <c:v>195</c:v>
                </c:pt>
                <c:pt idx="2249">
                  <c:v>193</c:v>
                </c:pt>
                <c:pt idx="2250">
                  <c:v>222</c:v>
                </c:pt>
                <c:pt idx="2251">
                  <c:v>203</c:v>
                </c:pt>
                <c:pt idx="2252">
                  <c:v>206</c:v>
                </c:pt>
                <c:pt idx="2253">
                  <c:v>198</c:v>
                </c:pt>
                <c:pt idx="2254">
                  <c:v>210</c:v>
                </c:pt>
                <c:pt idx="2255">
                  <c:v>180</c:v>
                </c:pt>
                <c:pt idx="2256">
                  <c:v>197</c:v>
                </c:pt>
                <c:pt idx="2257">
                  <c:v>203</c:v>
                </c:pt>
                <c:pt idx="2258">
                  <c:v>210</c:v>
                </c:pt>
                <c:pt idx="2259">
                  <c:v>210</c:v>
                </c:pt>
                <c:pt idx="2260">
                  <c:v>219</c:v>
                </c:pt>
                <c:pt idx="2261">
                  <c:v>189</c:v>
                </c:pt>
                <c:pt idx="2262">
                  <c:v>12686</c:v>
                </c:pt>
                <c:pt idx="2263">
                  <c:v>23813</c:v>
                </c:pt>
                <c:pt idx="2264">
                  <c:v>23823</c:v>
                </c:pt>
                <c:pt idx="2265">
                  <c:v>23710</c:v>
                </c:pt>
                <c:pt idx="2266">
                  <c:v>23696</c:v>
                </c:pt>
                <c:pt idx="2267">
                  <c:v>23954</c:v>
                </c:pt>
                <c:pt idx="2268">
                  <c:v>23925</c:v>
                </c:pt>
                <c:pt idx="2269">
                  <c:v>24032</c:v>
                </c:pt>
                <c:pt idx="2270">
                  <c:v>12379</c:v>
                </c:pt>
                <c:pt idx="2271">
                  <c:v>215</c:v>
                </c:pt>
                <c:pt idx="2272">
                  <c:v>203</c:v>
                </c:pt>
                <c:pt idx="2273">
                  <c:v>221</c:v>
                </c:pt>
                <c:pt idx="2274">
                  <c:v>196</c:v>
                </c:pt>
                <c:pt idx="2275">
                  <c:v>209</c:v>
                </c:pt>
                <c:pt idx="2276">
                  <c:v>217</c:v>
                </c:pt>
                <c:pt idx="2277">
                  <c:v>204</c:v>
                </c:pt>
                <c:pt idx="2278">
                  <c:v>193</c:v>
                </c:pt>
                <c:pt idx="2279">
                  <c:v>204</c:v>
                </c:pt>
                <c:pt idx="2280">
                  <c:v>206</c:v>
                </c:pt>
                <c:pt idx="2281">
                  <c:v>210</c:v>
                </c:pt>
                <c:pt idx="2282">
                  <c:v>222</c:v>
                </c:pt>
                <c:pt idx="2283">
                  <c:v>208</c:v>
                </c:pt>
                <c:pt idx="2284">
                  <c:v>203</c:v>
                </c:pt>
                <c:pt idx="2285">
                  <c:v>221</c:v>
                </c:pt>
                <c:pt idx="2286">
                  <c:v>229</c:v>
                </c:pt>
                <c:pt idx="2287">
                  <c:v>242</c:v>
                </c:pt>
                <c:pt idx="2288">
                  <c:v>240</c:v>
                </c:pt>
                <c:pt idx="2289">
                  <c:v>219</c:v>
                </c:pt>
                <c:pt idx="2290">
                  <c:v>238</c:v>
                </c:pt>
                <c:pt idx="2291">
                  <c:v>223</c:v>
                </c:pt>
                <c:pt idx="2292">
                  <c:v>238</c:v>
                </c:pt>
                <c:pt idx="2293">
                  <c:v>226</c:v>
                </c:pt>
                <c:pt idx="2294">
                  <c:v>268</c:v>
                </c:pt>
                <c:pt idx="2295">
                  <c:v>239</c:v>
                </c:pt>
                <c:pt idx="2296">
                  <c:v>254</c:v>
                </c:pt>
                <c:pt idx="2297">
                  <c:v>247</c:v>
                </c:pt>
                <c:pt idx="2298">
                  <c:v>267</c:v>
                </c:pt>
                <c:pt idx="2299">
                  <c:v>261</c:v>
                </c:pt>
                <c:pt idx="2300">
                  <c:v>248</c:v>
                </c:pt>
                <c:pt idx="2301">
                  <c:v>258</c:v>
                </c:pt>
                <c:pt idx="2302">
                  <c:v>260</c:v>
                </c:pt>
                <c:pt idx="2303">
                  <c:v>284</c:v>
                </c:pt>
                <c:pt idx="2304">
                  <c:v>255</c:v>
                </c:pt>
                <c:pt idx="2305">
                  <c:v>264</c:v>
                </c:pt>
                <c:pt idx="2306">
                  <c:v>244</c:v>
                </c:pt>
                <c:pt idx="2307">
                  <c:v>278</c:v>
                </c:pt>
                <c:pt idx="2308">
                  <c:v>274</c:v>
                </c:pt>
                <c:pt idx="2309">
                  <c:v>267</c:v>
                </c:pt>
                <c:pt idx="2310">
                  <c:v>272</c:v>
                </c:pt>
                <c:pt idx="2311">
                  <c:v>221</c:v>
                </c:pt>
                <c:pt idx="2312">
                  <c:v>288</c:v>
                </c:pt>
                <c:pt idx="2313">
                  <c:v>270</c:v>
                </c:pt>
                <c:pt idx="2314">
                  <c:v>258</c:v>
                </c:pt>
                <c:pt idx="2315">
                  <c:v>260</c:v>
                </c:pt>
                <c:pt idx="2316">
                  <c:v>282</c:v>
                </c:pt>
                <c:pt idx="2317">
                  <c:v>277</c:v>
                </c:pt>
                <c:pt idx="2318">
                  <c:v>268</c:v>
                </c:pt>
                <c:pt idx="2319">
                  <c:v>256</c:v>
                </c:pt>
                <c:pt idx="2320">
                  <c:v>323</c:v>
                </c:pt>
                <c:pt idx="2321">
                  <c:v>277</c:v>
                </c:pt>
                <c:pt idx="2322">
                  <c:v>284</c:v>
                </c:pt>
                <c:pt idx="2323">
                  <c:v>292</c:v>
                </c:pt>
                <c:pt idx="2324">
                  <c:v>279</c:v>
                </c:pt>
                <c:pt idx="2325">
                  <c:v>273</c:v>
                </c:pt>
                <c:pt idx="2326">
                  <c:v>302</c:v>
                </c:pt>
                <c:pt idx="2327">
                  <c:v>294</c:v>
                </c:pt>
                <c:pt idx="2328">
                  <c:v>323</c:v>
                </c:pt>
                <c:pt idx="2329">
                  <c:v>298</c:v>
                </c:pt>
                <c:pt idx="2330">
                  <c:v>309</c:v>
                </c:pt>
                <c:pt idx="2331">
                  <c:v>308</c:v>
                </c:pt>
                <c:pt idx="2332">
                  <c:v>339</c:v>
                </c:pt>
                <c:pt idx="2333">
                  <c:v>313</c:v>
                </c:pt>
                <c:pt idx="2334">
                  <c:v>334</c:v>
                </c:pt>
                <c:pt idx="2335">
                  <c:v>341</c:v>
                </c:pt>
                <c:pt idx="2336">
                  <c:v>2119</c:v>
                </c:pt>
                <c:pt idx="2337">
                  <c:v>31104</c:v>
                </c:pt>
                <c:pt idx="2338">
                  <c:v>30876</c:v>
                </c:pt>
                <c:pt idx="2339">
                  <c:v>31183</c:v>
                </c:pt>
                <c:pt idx="2340">
                  <c:v>31255</c:v>
                </c:pt>
                <c:pt idx="2341">
                  <c:v>31547</c:v>
                </c:pt>
                <c:pt idx="2342">
                  <c:v>31407</c:v>
                </c:pt>
                <c:pt idx="2343">
                  <c:v>31708</c:v>
                </c:pt>
                <c:pt idx="2344">
                  <c:v>31849</c:v>
                </c:pt>
                <c:pt idx="2345">
                  <c:v>14893</c:v>
                </c:pt>
                <c:pt idx="2346">
                  <c:v>376</c:v>
                </c:pt>
                <c:pt idx="2347">
                  <c:v>393</c:v>
                </c:pt>
                <c:pt idx="2348">
                  <c:v>391</c:v>
                </c:pt>
                <c:pt idx="2349">
                  <c:v>349</c:v>
                </c:pt>
                <c:pt idx="2350">
                  <c:v>350</c:v>
                </c:pt>
                <c:pt idx="2351">
                  <c:v>380</c:v>
                </c:pt>
                <c:pt idx="2352">
                  <c:v>370</c:v>
                </c:pt>
                <c:pt idx="2353">
                  <c:v>407</c:v>
                </c:pt>
                <c:pt idx="2354">
                  <c:v>371</c:v>
                </c:pt>
                <c:pt idx="2355">
                  <c:v>379</c:v>
                </c:pt>
                <c:pt idx="2356">
                  <c:v>385</c:v>
                </c:pt>
                <c:pt idx="2357">
                  <c:v>423</c:v>
                </c:pt>
                <c:pt idx="2358">
                  <c:v>355</c:v>
                </c:pt>
                <c:pt idx="2359">
                  <c:v>404</c:v>
                </c:pt>
                <c:pt idx="2360">
                  <c:v>419</c:v>
                </c:pt>
                <c:pt idx="2361">
                  <c:v>387</c:v>
                </c:pt>
                <c:pt idx="2362">
                  <c:v>432</c:v>
                </c:pt>
                <c:pt idx="2363">
                  <c:v>409</c:v>
                </c:pt>
                <c:pt idx="2364">
                  <c:v>418</c:v>
                </c:pt>
                <c:pt idx="2365">
                  <c:v>430</c:v>
                </c:pt>
                <c:pt idx="2366">
                  <c:v>461</c:v>
                </c:pt>
                <c:pt idx="2367">
                  <c:v>404</c:v>
                </c:pt>
                <c:pt idx="2368">
                  <c:v>421</c:v>
                </c:pt>
                <c:pt idx="2369">
                  <c:v>458</c:v>
                </c:pt>
                <c:pt idx="2370">
                  <c:v>476</c:v>
                </c:pt>
                <c:pt idx="2371">
                  <c:v>459</c:v>
                </c:pt>
                <c:pt idx="2372">
                  <c:v>430</c:v>
                </c:pt>
                <c:pt idx="2373">
                  <c:v>461</c:v>
                </c:pt>
                <c:pt idx="2374">
                  <c:v>498</c:v>
                </c:pt>
                <c:pt idx="2375">
                  <c:v>483</c:v>
                </c:pt>
                <c:pt idx="2376">
                  <c:v>449</c:v>
                </c:pt>
                <c:pt idx="2377">
                  <c:v>478</c:v>
                </c:pt>
                <c:pt idx="2378">
                  <c:v>494</c:v>
                </c:pt>
                <c:pt idx="2379">
                  <c:v>473</c:v>
                </c:pt>
                <c:pt idx="2380">
                  <c:v>477</c:v>
                </c:pt>
                <c:pt idx="2381">
                  <c:v>456</c:v>
                </c:pt>
                <c:pt idx="2382">
                  <c:v>505</c:v>
                </c:pt>
                <c:pt idx="2383">
                  <c:v>472</c:v>
                </c:pt>
                <c:pt idx="2384">
                  <c:v>529</c:v>
                </c:pt>
                <c:pt idx="2385">
                  <c:v>506</c:v>
                </c:pt>
                <c:pt idx="2386">
                  <c:v>502</c:v>
                </c:pt>
                <c:pt idx="2387">
                  <c:v>489</c:v>
                </c:pt>
                <c:pt idx="2388">
                  <c:v>482</c:v>
                </c:pt>
                <c:pt idx="2389">
                  <c:v>15567</c:v>
                </c:pt>
                <c:pt idx="2390">
                  <c:v>37439</c:v>
                </c:pt>
                <c:pt idx="2391">
                  <c:v>37172</c:v>
                </c:pt>
                <c:pt idx="2392">
                  <c:v>37586</c:v>
                </c:pt>
                <c:pt idx="2393">
                  <c:v>37808</c:v>
                </c:pt>
                <c:pt idx="2394">
                  <c:v>37875</c:v>
                </c:pt>
                <c:pt idx="2395">
                  <c:v>37641</c:v>
                </c:pt>
                <c:pt idx="2396">
                  <c:v>38012</c:v>
                </c:pt>
                <c:pt idx="2397">
                  <c:v>37662</c:v>
                </c:pt>
                <c:pt idx="2398">
                  <c:v>14645</c:v>
                </c:pt>
                <c:pt idx="2399">
                  <c:v>613</c:v>
                </c:pt>
                <c:pt idx="2400">
                  <c:v>557</c:v>
                </c:pt>
                <c:pt idx="2401">
                  <c:v>583</c:v>
                </c:pt>
                <c:pt idx="2402">
                  <c:v>548</c:v>
                </c:pt>
                <c:pt idx="2403">
                  <c:v>612</c:v>
                </c:pt>
                <c:pt idx="2404">
                  <c:v>589</c:v>
                </c:pt>
                <c:pt idx="2405">
                  <c:v>589</c:v>
                </c:pt>
                <c:pt idx="2406">
                  <c:v>612</c:v>
                </c:pt>
                <c:pt idx="2407">
                  <c:v>640</c:v>
                </c:pt>
                <c:pt idx="2408">
                  <c:v>615</c:v>
                </c:pt>
                <c:pt idx="2409">
                  <c:v>647</c:v>
                </c:pt>
                <c:pt idx="2410">
                  <c:v>635</c:v>
                </c:pt>
                <c:pt idx="2411">
                  <c:v>644</c:v>
                </c:pt>
                <c:pt idx="2412">
                  <c:v>615</c:v>
                </c:pt>
                <c:pt idx="2413">
                  <c:v>625</c:v>
                </c:pt>
                <c:pt idx="2414">
                  <c:v>649</c:v>
                </c:pt>
                <c:pt idx="2415">
                  <c:v>611</c:v>
                </c:pt>
                <c:pt idx="2416">
                  <c:v>630</c:v>
                </c:pt>
                <c:pt idx="2417">
                  <c:v>659</c:v>
                </c:pt>
                <c:pt idx="2418">
                  <c:v>662</c:v>
                </c:pt>
                <c:pt idx="2419">
                  <c:v>638</c:v>
                </c:pt>
                <c:pt idx="2420">
                  <c:v>644</c:v>
                </c:pt>
                <c:pt idx="2421">
                  <c:v>684</c:v>
                </c:pt>
                <c:pt idx="2422">
                  <c:v>660</c:v>
                </c:pt>
                <c:pt idx="2423">
                  <c:v>626</c:v>
                </c:pt>
                <c:pt idx="2424">
                  <c:v>655</c:v>
                </c:pt>
                <c:pt idx="2425">
                  <c:v>686</c:v>
                </c:pt>
                <c:pt idx="2426">
                  <c:v>697</c:v>
                </c:pt>
                <c:pt idx="2427">
                  <c:v>653</c:v>
                </c:pt>
                <c:pt idx="2428">
                  <c:v>690</c:v>
                </c:pt>
                <c:pt idx="2429">
                  <c:v>720</c:v>
                </c:pt>
                <c:pt idx="2430">
                  <c:v>700</c:v>
                </c:pt>
                <c:pt idx="2431">
                  <c:v>698</c:v>
                </c:pt>
                <c:pt idx="2432">
                  <c:v>700</c:v>
                </c:pt>
                <c:pt idx="2433">
                  <c:v>681</c:v>
                </c:pt>
                <c:pt idx="2434">
                  <c:v>720</c:v>
                </c:pt>
                <c:pt idx="2435">
                  <c:v>709</c:v>
                </c:pt>
                <c:pt idx="2436">
                  <c:v>720</c:v>
                </c:pt>
                <c:pt idx="2437">
                  <c:v>755</c:v>
                </c:pt>
                <c:pt idx="2438">
                  <c:v>695</c:v>
                </c:pt>
                <c:pt idx="2439">
                  <c:v>727</c:v>
                </c:pt>
                <c:pt idx="2440">
                  <c:v>782</c:v>
                </c:pt>
                <c:pt idx="2441">
                  <c:v>781</c:v>
                </c:pt>
                <c:pt idx="2442">
                  <c:v>746</c:v>
                </c:pt>
                <c:pt idx="2443">
                  <c:v>792</c:v>
                </c:pt>
                <c:pt idx="2444">
                  <c:v>771</c:v>
                </c:pt>
                <c:pt idx="2445">
                  <c:v>761</c:v>
                </c:pt>
                <c:pt idx="2446">
                  <c:v>747</c:v>
                </c:pt>
                <c:pt idx="2447">
                  <c:v>784</c:v>
                </c:pt>
                <c:pt idx="2448">
                  <c:v>826</c:v>
                </c:pt>
                <c:pt idx="2449">
                  <c:v>818</c:v>
                </c:pt>
                <c:pt idx="2450">
                  <c:v>822</c:v>
                </c:pt>
                <c:pt idx="2451">
                  <c:v>835</c:v>
                </c:pt>
                <c:pt idx="2452">
                  <c:v>760</c:v>
                </c:pt>
                <c:pt idx="2453">
                  <c:v>794</c:v>
                </c:pt>
                <c:pt idx="2454">
                  <c:v>851</c:v>
                </c:pt>
                <c:pt idx="2455">
                  <c:v>822</c:v>
                </c:pt>
                <c:pt idx="2456">
                  <c:v>11970</c:v>
                </c:pt>
                <c:pt idx="2457">
                  <c:v>43340</c:v>
                </c:pt>
                <c:pt idx="2458">
                  <c:v>42855</c:v>
                </c:pt>
                <c:pt idx="2459">
                  <c:v>42996</c:v>
                </c:pt>
                <c:pt idx="2460">
                  <c:v>42853</c:v>
                </c:pt>
                <c:pt idx="2461">
                  <c:v>43065</c:v>
                </c:pt>
                <c:pt idx="2462">
                  <c:v>43325</c:v>
                </c:pt>
                <c:pt idx="2463">
                  <c:v>43573</c:v>
                </c:pt>
                <c:pt idx="2464">
                  <c:v>25491</c:v>
                </c:pt>
                <c:pt idx="2465">
                  <c:v>852</c:v>
                </c:pt>
                <c:pt idx="2466">
                  <c:v>857</c:v>
                </c:pt>
                <c:pt idx="2467">
                  <c:v>893</c:v>
                </c:pt>
                <c:pt idx="2468">
                  <c:v>875</c:v>
                </c:pt>
                <c:pt idx="2469">
                  <c:v>879</c:v>
                </c:pt>
                <c:pt idx="2470">
                  <c:v>923</c:v>
                </c:pt>
                <c:pt idx="2471">
                  <c:v>863</c:v>
                </c:pt>
                <c:pt idx="2472">
                  <c:v>893</c:v>
                </c:pt>
                <c:pt idx="2473">
                  <c:v>908</c:v>
                </c:pt>
                <c:pt idx="2474">
                  <c:v>941</c:v>
                </c:pt>
                <c:pt idx="2475">
                  <c:v>906</c:v>
                </c:pt>
                <c:pt idx="2476">
                  <c:v>969</c:v>
                </c:pt>
                <c:pt idx="2477">
                  <c:v>926</c:v>
                </c:pt>
                <c:pt idx="2478">
                  <c:v>980</c:v>
                </c:pt>
                <c:pt idx="2479">
                  <c:v>972</c:v>
                </c:pt>
                <c:pt idx="2480">
                  <c:v>997</c:v>
                </c:pt>
                <c:pt idx="2481">
                  <c:v>951</c:v>
                </c:pt>
                <c:pt idx="2482">
                  <c:v>1016</c:v>
                </c:pt>
                <c:pt idx="2483">
                  <c:v>989</c:v>
                </c:pt>
                <c:pt idx="2484">
                  <c:v>943</c:v>
                </c:pt>
                <c:pt idx="2485">
                  <c:v>934</c:v>
                </c:pt>
                <c:pt idx="2486">
                  <c:v>992</c:v>
                </c:pt>
                <c:pt idx="2487">
                  <c:v>1045</c:v>
                </c:pt>
                <c:pt idx="2488">
                  <c:v>1013</c:v>
                </c:pt>
                <c:pt idx="2489">
                  <c:v>1038</c:v>
                </c:pt>
                <c:pt idx="2490">
                  <c:v>1006</c:v>
                </c:pt>
                <c:pt idx="2491">
                  <c:v>1023</c:v>
                </c:pt>
                <c:pt idx="2492">
                  <c:v>1036</c:v>
                </c:pt>
                <c:pt idx="2493">
                  <c:v>1078</c:v>
                </c:pt>
                <c:pt idx="2494">
                  <c:v>1054</c:v>
                </c:pt>
                <c:pt idx="2495">
                  <c:v>1095</c:v>
                </c:pt>
                <c:pt idx="2496">
                  <c:v>1057</c:v>
                </c:pt>
                <c:pt idx="2497">
                  <c:v>1081</c:v>
                </c:pt>
                <c:pt idx="2498">
                  <c:v>1051</c:v>
                </c:pt>
                <c:pt idx="2499">
                  <c:v>1086</c:v>
                </c:pt>
                <c:pt idx="2500">
                  <c:v>1023</c:v>
                </c:pt>
                <c:pt idx="2501">
                  <c:v>1093</c:v>
                </c:pt>
                <c:pt idx="2502">
                  <c:v>1078</c:v>
                </c:pt>
                <c:pt idx="2503">
                  <c:v>1117</c:v>
                </c:pt>
                <c:pt idx="2504">
                  <c:v>1157</c:v>
                </c:pt>
                <c:pt idx="2505">
                  <c:v>1132</c:v>
                </c:pt>
                <c:pt idx="2506">
                  <c:v>1116</c:v>
                </c:pt>
                <c:pt idx="2507">
                  <c:v>1095</c:v>
                </c:pt>
                <c:pt idx="2508">
                  <c:v>1125</c:v>
                </c:pt>
                <c:pt idx="2509">
                  <c:v>1139</c:v>
                </c:pt>
                <c:pt idx="2510">
                  <c:v>1168</c:v>
                </c:pt>
                <c:pt idx="2511">
                  <c:v>1213</c:v>
                </c:pt>
                <c:pt idx="2512">
                  <c:v>1108</c:v>
                </c:pt>
                <c:pt idx="2513">
                  <c:v>39839</c:v>
                </c:pt>
                <c:pt idx="2514">
                  <c:v>45802</c:v>
                </c:pt>
                <c:pt idx="2515">
                  <c:v>46142</c:v>
                </c:pt>
                <c:pt idx="2516">
                  <c:v>45824</c:v>
                </c:pt>
                <c:pt idx="2517">
                  <c:v>46089</c:v>
                </c:pt>
                <c:pt idx="2518">
                  <c:v>46191</c:v>
                </c:pt>
                <c:pt idx="2519">
                  <c:v>46473</c:v>
                </c:pt>
                <c:pt idx="2520">
                  <c:v>46527</c:v>
                </c:pt>
                <c:pt idx="2521">
                  <c:v>46123</c:v>
                </c:pt>
                <c:pt idx="2522">
                  <c:v>20110</c:v>
                </c:pt>
                <c:pt idx="2523">
                  <c:v>1217</c:v>
                </c:pt>
                <c:pt idx="2524">
                  <c:v>1254</c:v>
                </c:pt>
                <c:pt idx="2525">
                  <c:v>1249</c:v>
                </c:pt>
                <c:pt idx="2526">
                  <c:v>1297</c:v>
                </c:pt>
                <c:pt idx="2527">
                  <c:v>1225</c:v>
                </c:pt>
                <c:pt idx="2528">
                  <c:v>1305</c:v>
                </c:pt>
                <c:pt idx="2529">
                  <c:v>1304</c:v>
                </c:pt>
                <c:pt idx="2530">
                  <c:v>1349</c:v>
                </c:pt>
                <c:pt idx="2531">
                  <c:v>1344</c:v>
                </c:pt>
                <c:pt idx="2532">
                  <c:v>1294</c:v>
                </c:pt>
                <c:pt idx="2533">
                  <c:v>1286</c:v>
                </c:pt>
                <c:pt idx="2534">
                  <c:v>1277</c:v>
                </c:pt>
                <c:pt idx="2535">
                  <c:v>1304</c:v>
                </c:pt>
                <c:pt idx="2536">
                  <c:v>1380</c:v>
                </c:pt>
                <c:pt idx="2537">
                  <c:v>1346</c:v>
                </c:pt>
                <c:pt idx="2538">
                  <c:v>1352</c:v>
                </c:pt>
                <c:pt idx="2539">
                  <c:v>1347</c:v>
                </c:pt>
                <c:pt idx="2540">
                  <c:v>1247</c:v>
                </c:pt>
                <c:pt idx="2541">
                  <c:v>1356</c:v>
                </c:pt>
                <c:pt idx="2542">
                  <c:v>1410</c:v>
                </c:pt>
                <c:pt idx="2543">
                  <c:v>1367</c:v>
                </c:pt>
                <c:pt idx="2544">
                  <c:v>1329</c:v>
                </c:pt>
                <c:pt idx="2545">
                  <c:v>1311</c:v>
                </c:pt>
                <c:pt idx="2546">
                  <c:v>1431</c:v>
                </c:pt>
                <c:pt idx="2547">
                  <c:v>1415</c:v>
                </c:pt>
                <c:pt idx="2548">
                  <c:v>1335</c:v>
                </c:pt>
                <c:pt idx="2549">
                  <c:v>1397</c:v>
                </c:pt>
                <c:pt idx="2550">
                  <c:v>1458</c:v>
                </c:pt>
                <c:pt idx="2551">
                  <c:v>1402</c:v>
                </c:pt>
                <c:pt idx="2552">
                  <c:v>1461</c:v>
                </c:pt>
                <c:pt idx="2553">
                  <c:v>1475</c:v>
                </c:pt>
                <c:pt idx="2554">
                  <c:v>1454</c:v>
                </c:pt>
                <c:pt idx="2555">
                  <c:v>1439</c:v>
                </c:pt>
                <c:pt idx="2556">
                  <c:v>1447</c:v>
                </c:pt>
                <c:pt idx="2557">
                  <c:v>1453</c:v>
                </c:pt>
                <c:pt idx="2558">
                  <c:v>1476</c:v>
                </c:pt>
                <c:pt idx="2559">
                  <c:v>1428</c:v>
                </c:pt>
                <c:pt idx="2560">
                  <c:v>1483</c:v>
                </c:pt>
                <c:pt idx="2561">
                  <c:v>1461</c:v>
                </c:pt>
                <c:pt idx="2562">
                  <c:v>1479</c:v>
                </c:pt>
                <c:pt idx="2563">
                  <c:v>1440</c:v>
                </c:pt>
                <c:pt idx="2564">
                  <c:v>1444</c:v>
                </c:pt>
                <c:pt idx="2565">
                  <c:v>1409</c:v>
                </c:pt>
                <c:pt idx="2566">
                  <c:v>1431</c:v>
                </c:pt>
                <c:pt idx="2567">
                  <c:v>32564</c:v>
                </c:pt>
                <c:pt idx="2568">
                  <c:v>47245</c:v>
                </c:pt>
                <c:pt idx="2569">
                  <c:v>47403</c:v>
                </c:pt>
                <c:pt idx="2570">
                  <c:v>46905</c:v>
                </c:pt>
                <c:pt idx="2571">
                  <c:v>47359</c:v>
                </c:pt>
                <c:pt idx="2572">
                  <c:v>46666</c:v>
                </c:pt>
                <c:pt idx="2573">
                  <c:v>47115</c:v>
                </c:pt>
                <c:pt idx="2574">
                  <c:v>47206</c:v>
                </c:pt>
                <c:pt idx="2575">
                  <c:v>47322</c:v>
                </c:pt>
                <c:pt idx="2576">
                  <c:v>47227</c:v>
                </c:pt>
                <c:pt idx="2577">
                  <c:v>26520</c:v>
                </c:pt>
                <c:pt idx="2578">
                  <c:v>1535</c:v>
                </c:pt>
                <c:pt idx="2579">
                  <c:v>1547</c:v>
                </c:pt>
                <c:pt idx="2580">
                  <c:v>1517</c:v>
                </c:pt>
                <c:pt idx="2581">
                  <c:v>1524</c:v>
                </c:pt>
                <c:pt idx="2582">
                  <c:v>1486</c:v>
                </c:pt>
                <c:pt idx="2583">
                  <c:v>1558</c:v>
                </c:pt>
                <c:pt idx="2584">
                  <c:v>1564</c:v>
                </c:pt>
                <c:pt idx="2585">
                  <c:v>1542</c:v>
                </c:pt>
                <c:pt idx="2586">
                  <c:v>1590</c:v>
                </c:pt>
                <c:pt idx="2587">
                  <c:v>1485</c:v>
                </c:pt>
                <c:pt idx="2588">
                  <c:v>1526</c:v>
                </c:pt>
                <c:pt idx="2589">
                  <c:v>1693</c:v>
                </c:pt>
                <c:pt idx="2590">
                  <c:v>1593</c:v>
                </c:pt>
                <c:pt idx="2591">
                  <c:v>1539</c:v>
                </c:pt>
                <c:pt idx="2592">
                  <c:v>1569</c:v>
                </c:pt>
                <c:pt idx="2593">
                  <c:v>1607</c:v>
                </c:pt>
                <c:pt idx="2594">
                  <c:v>1589</c:v>
                </c:pt>
                <c:pt idx="2595">
                  <c:v>1578</c:v>
                </c:pt>
                <c:pt idx="2596">
                  <c:v>1582</c:v>
                </c:pt>
                <c:pt idx="2597">
                  <c:v>1533</c:v>
                </c:pt>
                <c:pt idx="2598">
                  <c:v>1642</c:v>
                </c:pt>
                <c:pt idx="2599">
                  <c:v>1589</c:v>
                </c:pt>
                <c:pt idx="2600">
                  <c:v>1561</c:v>
                </c:pt>
                <c:pt idx="2601">
                  <c:v>1565</c:v>
                </c:pt>
                <c:pt idx="2602">
                  <c:v>1589</c:v>
                </c:pt>
                <c:pt idx="2603">
                  <c:v>1620</c:v>
                </c:pt>
                <c:pt idx="2604">
                  <c:v>1538</c:v>
                </c:pt>
                <c:pt idx="2605">
                  <c:v>1549</c:v>
                </c:pt>
                <c:pt idx="2606">
                  <c:v>1570</c:v>
                </c:pt>
                <c:pt idx="2607">
                  <c:v>1583</c:v>
                </c:pt>
                <c:pt idx="2608">
                  <c:v>1571</c:v>
                </c:pt>
                <c:pt idx="2609">
                  <c:v>1633</c:v>
                </c:pt>
                <c:pt idx="2610">
                  <c:v>1583</c:v>
                </c:pt>
                <c:pt idx="2611">
                  <c:v>1653</c:v>
                </c:pt>
                <c:pt idx="2612">
                  <c:v>1658</c:v>
                </c:pt>
                <c:pt idx="2613">
                  <c:v>1596</c:v>
                </c:pt>
                <c:pt idx="2614">
                  <c:v>1676</c:v>
                </c:pt>
                <c:pt idx="2615">
                  <c:v>1617</c:v>
                </c:pt>
                <c:pt idx="2616">
                  <c:v>1644</c:v>
                </c:pt>
                <c:pt idx="2617">
                  <c:v>1625</c:v>
                </c:pt>
                <c:pt idx="2618">
                  <c:v>1715</c:v>
                </c:pt>
                <c:pt idx="2619">
                  <c:v>1637</c:v>
                </c:pt>
                <c:pt idx="2620">
                  <c:v>1618</c:v>
                </c:pt>
                <c:pt idx="2621">
                  <c:v>1612</c:v>
                </c:pt>
                <c:pt idx="2622">
                  <c:v>1607</c:v>
                </c:pt>
                <c:pt idx="2623">
                  <c:v>1682</c:v>
                </c:pt>
                <c:pt idx="2624">
                  <c:v>1658</c:v>
                </c:pt>
                <c:pt idx="2625">
                  <c:v>1611</c:v>
                </c:pt>
                <c:pt idx="2626">
                  <c:v>1706</c:v>
                </c:pt>
                <c:pt idx="2627">
                  <c:v>1572</c:v>
                </c:pt>
                <c:pt idx="2628">
                  <c:v>13709</c:v>
                </c:pt>
                <c:pt idx="2629">
                  <c:v>47496</c:v>
                </c:pt>
                <c:pt idx="2630">
                  <c:v>47184</c:v>
                </c:pt>
                <c:pt idx="2631">
                  <c:v>47234</c:v>
                </c:pt>
                <c:pt idx="2632">
                  <c:v>47534</c:v>
                </c:pt>
                <c:pt idx="2633">
                  <c:v>47775</c:v>
                </c:pt>
                <c:pt idx="2634">
                  <c:v>47290</c:v>
                </c:pt>
                <c:pt idx="2635">
                  <c:v>47704</c:v>
                </c:pt>
                <c:pt idx="2636">
                  <c:v>47234</c:v>
                </c:pt>
                <c:pt idx="2637">
                  <c:v>22654</c:v>
                </c:pt>
                <c:pt idx="2638">
                  <c:v>1692</c:v>
                </c:pt>
                <c:pt idx="2639">
                  <c:v>1655</c:v>
                </c:pt>
                <c:pt idx="2640">
                  <c:v>1763</c:v>
                </c:pt>
                <c:pt idx="2641">
                  <c:v>1721</c:v>
                </c:pt>
                <c:pt idx="2642">
                  <c:v>1671</c:v>
                </c:pt>
                <c:pt idx="2643">
                  <c:v>1658</c:v>
                </c:pt>
                <c:pt idx="2644">
                  <c:v>1717</c:v>
                </c:pt>
                <c:pt idx="2645">
                  <c:v>1731</c:v>
                </c:pt>
                <c:pt idx="2646">
                  <c:v>1696</c:v>
                </c:pt>
                <c:pt idx="2647">
                  <c:v>1754</c:v>
                </c:pt>
                <c:pt idx="2648">
                  <c:v>1660</c:v>
                </c:pt>
                <c:pt idx="2649">
                  <c:v>1716</c:v>
                </c:pt>
                <c:pt idx="2650">
                  <c:v>1858</c:v>
                </c:pt>
                <c:pt idx="2651">
                  <c:v>1686</c:v>
                </c:pt>
                <c:pt idx="2652">
                  <c:v>1708</c:v>
                </c:pt>
                <c:pt idx="2653">
                  <c:v>1703</c:v>
                </c:pt>
                <c:pt idx="2654">
                  <c:v>1740</c:v>
                </c:pt>
                <c:pt idx="2655">
                  <c:v>1735</c:v>
                </c:pt>
                <c:pt idx="2656">
                  <c:v>1652</c:v>
                </c:pt>
                <c:pt idx="2657">
                  <c:v>1728</c:v>
                </c:pt>
                <c:pt idx="2658">
                  <c:v>1785</c:v>
                </c:pt>
                <c:pt idx="2659">
                  <c:v>1728</c:v>
                </c:pt>
                <c:pt idx="2660">
                  <c:v>1769</c:v>
                </c:pt>
                <c:pt idx="2661">
                  <c:v>1773</c:v>
                </c:pt>
                <c:pt idx="2662">
                  <c:v>1816</c:v>
                </c:pt>
                <c:pt idx="2663">
                  <c:v>1760</c:v>
                </c:pt>
                <c:pt idx="2664">
                  <c:v>1765</c:v>
                </c:pt>
                <c:pt idx="2665">
                  <c:v>1798</c:v>
                </c:pt>
                <c:pt idx="2666">
                  <c:v>1795</c:v>
                </c:pt>
                <c:pt idx="2667">
                  <c:v>1762</c:v>
                </c:pt>
                <c:pt idx="2668">
                  <c:v>1731</c:v>
                </c:pt>
                <c:pt idx="2669">
                  <c:v>1806</c:v>
                </c:pt>
                <c:pt idx="2670">
                  <c:v>1814</c:v>
                </c:pt>
                <c:pt idx="2671">
                  <c:v>1792</c:v>
                </c:pt>
                <c:pt idx="2672">
                  <c:v>1870</c:v>
                </c:pt>
                <c:pt idx="2673">
                  <c:v>1827</c:v>
                </c:pt>
                <c:pt idx="2674">
                  <c:v>1808</c:v>
                </c:pt>
                <c:pt idx="2675">
                  <c:v>1849</c:v>
                </c:pt>
                <c:pt idx="2676">
                  <c:v>1812</c:v>
                </c:pt>
                <c:pt idx="2677">
                  <c:v>1847</c:v>
                </c:pt>
                <c:pt idx="2678">
                  <c:v>1788</c:v>
                </c:pt>
                <c:pt idx="2679">
                  <c:v>1843</c:v>
                </c:pt>
                <c:pt idx="2680">
                  <c:v>1934</c:v>
                </c:pt>
                <c:pt idx="2681">
                  <c:v>1847</c:v>
                </c:pt>
                <c:pt idx="2682">
                  <c:v>1786</c:v>
                </c:pt>
                <c:pt idx="2683">
                  <c:v>1844</c:v>
                </c:pt>
                <c:pt idx="2684">
                  <c:v>1888</c:v>
                </c:pt>
                <c:pt idx="2685">
                  <c:v>1835</c:v>
                </c:pt>
                <c:pt idx="2686">
                  <c:v>1823</c:v>
                </c:pt>
                <c:pt idx="2687">
                  <c:v>1903</c:v>
                </c:pt>
                <c:pt idx="2688">
                  <c:v>3813</c:v>
                </c:pt>
                <c:pt idx="2689">
                  <c:v>47954</c:v>
                </c:pt>
                <c:pt idx="2690">
                  <c:v>47377</c:v>
                </c:pt>
                <c:pt idx="2691">
                  <c:v>47401</c:v>
                </c:pt>
                <c:pt idx="2692">
                  <c:v>47119</c:v>
                </c:pt>
                <c:pt idx="2693">
                  <c:v>47371</c:v>
                </c:pt>
                <c:pt idx="2694">
                  <c:v>47822</c:v>
                </c:pt>
                <c:pt idx="2695">
                  <c:v>47594</c:v>
                </c:pt>
                <c:pt idx="2696">
                  <c:v>47309</c:v>
                </c:pt>
                <c:pt idx="2697">
                  <c:v>5873</c:v>
                </c:pt>
                <c:pt idx="2698">
                  <c:v>1960</c:v>
                </c:pt>
                <c:pt idx="2699">
                  <c:v>1871</c:v>
                </c:pt>
                <c:pt idx="2700">
                  <c:v>1908</c:v>
                </c:pt>
                <c:pt idx="2701">
                  <c:v>1912</c:v>
                </c:pt>
                <c:pt idx="2702">
                  <c:v>1899</c:v>
                </c:pt>
                <c:pt idx="2703">
                  <c:v>1928</c:v>
                </c:pt>
                <c:pt idx="2704">
                  <c:v>1972</c:v>
                </c:pt>
                <c:pt idx="2705">
                  <c:v>1911</c:v>
                </c:pt>
                <c:pt idx="2706">
                  <c:v>1923</c:v>
                </c:pt>
                <c:pt idx="2707">
                  <c:v>1949</c:v>
                </c:pt>
                <c:pt idx="2708">
                  <c:v>1977</c:v>
                </c:pt>
                <c:pt idx="2709">
                  <c:v>1987</c:v>
                </c:pt>
                <c:pt idx="2710">
                  <c:v>1932</c:v>
                </c:pt>
                <c:pt idx="2711">
                  <c:v>1966</c:v>
                </c:pt>
                <c:pt idx="2712">
                  <c:v>1959</c:v>
                </c:pt>
                <c:pt idx="2713">
                  <c:v>1938</c:v>
                </c:pt>
                <c:pt idx="2714">
                  <c:v>1878</c:v>
                </c:pt>
                <c:pt idx="2715">
                  <c:v>1888</c:v>
                </c:pt>
                <c:pt idx="2716">
                  <c:v>1947</c:v>
                </c:pt>
                <c:pt idx="2717">
                  <c:v>1945</c:v>
                </c:pt>
                <c:pt idx="2718">
                  <c:v>1927</c:v>
                </c:pt>
                <c:pt idx="2719">
                  <c:v>1993</c:v>
                </c:pt>
                <c:pt idx="2720">
                  <c:v>1926</c:v>
                </c:pt>
                <c:pt idx="2721">
                  <c:v>1945</c:v>
                </c:pt>
                <c:pt idx="2722">
                  <c:v>1945</c:v>
                </c:pt>
                <c:pt idx="2723">
                  <c:v>1926</c:v>
                </c:pt>
                <c:pt idx="2724">
                  <c:v>1962</c:v>
                </c:pt>
                <c:pt idx="2725">
                  <c:v>1946</c:v>
                </c:pt>
                <c:pt idx="2726">
                  <c:v>1969</c:v>
                </c:pt>
                <c:pt idx="2727">
                  <c:v>1997</c:v>
                </c:pt>
                <c:pt idx="2728">
                  <c:v>2109</c:v>
                </c:pt>
                <c:pt idx="2729">
                  <c:v>2040</c:v>
                </c:pt>
                <c:pt idx="2730">
                  <c:v>2057</c:v>
                </c:pt>
                <c:pt idx="2731">
                  <c:v>2011</c:v>
                </c:pt>
                <c:pt idx="2732">
                  <c:v>2039</c:v>
                </c:pt>
                <c:pt idx="2733">
                  <c:v>2102</c:v>
                </c:pt>
                <c:pt idx="2734">
                  <c:v>2115</c:v>
                </c:pt>
                <c:pt idx="2735">
                  <c:v>2058</c:v>
                </c:pt>
                <c:pt idx="2736">
                  <c:v>1919</c:v>
                </c:pt>
                <c:pt idx="2737">
                  <c:v>2025</c:v>
                </c:pt>
                <c:pt idx="2738">
                  <c:v>2000</c:v>
                </c:pt>
                <c:pt idx="2739">
                  <c:v>2034</c:v>
                </c:pt>
                <c:pt idx="2740">
                  <c:v>2011</c:v>
                </c:pt>
                <c:pt idx="2741">
                  <c:v>1917</c:v>
                </c:pt>
                <c:pt idx="2742">
                  <c:v>1994</c:v>
                </c:pt>
                <c:pt idx="2743">
                  <c:v>2048</c:v>
                </c:pt>
                <c:pt idx="2744">
                  <c:v>1959</c:v>
                </c:pt>
                <c:pt idx="2745">
                  <c:v>1970</c:v>
                </c:pt>
                <c:pt idx="2746">
                  <c:v>1910</c:v>
                </c:pt>
                <c:pt idx="2747">
                  <c:v>2015</c:v>
                </c:pt>
                <c:pt idx="2748">
                  <c:v>2042</c:v>
                </c:pt>
                <c:pt idx="2749">
                  <c:v>1975</c:v>
                </c:pt>
                <c:pt idx="2750">
                  <c:v>1965</c:v>
                </c:pt>
                <c:pt idx="2751">
                  <c:v>1936</c:v>
                </c:pt>
                <c:pt idx="2752">
                  <c:v>2040</c:v>
                </c:pt>
                <c:pt idx="2753">
                  <c:v>8550</c:v>
                </c:pt>
                <c:pt idx="2754">
                  <c:v>46892</c:v>
                </c:pt>
                <c:pt idx="2755">
                  <c:v>47062</c:v>
                </c:pt>
                <c:pt idx="2756">
                  <c:v>46783</c:v>
                </c:pt>
                <c:pt idx="2757">
                  <c:v>46677</c:v>
                </c:pt>
                <c:pt idx="2758">
                  <c:v>46677</c:v>
                </c:pt>
                <c:pt idx="2759">
                  <c:v>46706</c:v>
                </c:pt>
                <c:pt idx="2760">
                  <c:v>46792</c:v>
                </c:pt>
                <c:pt idx="2761">
                  <c:v>46666</c:v>
                </c:pt>
                <c:pt idx="2762">
                  <c:v>46590</c:v>
                </c:pt>
                <c:pt idx="2763">
                  <c:v>32500</c:v>
                </c:pt>
                <c:pt idx="2764">
                  <c:v>2019</c:v>
                </c:pt>
                <c:pt idx="2765">
                  <c:v>2070</c:v>
                </c:pt>
                <c:pt idx="2766">
                  <c:v>2090</c:v>
                </c:pt>
                <c:pt idx="2767">
                  <c:v>2035</c:v>
                </c:pt>
                <c:pt idx="2768">
                  <c:v>2023</c:v>
                </c:pt>
                <c:pt idx="2769">
                  <c:v>2070</c:v>
                </c:pt>
                <c:pt idx="2770">
                  <c:v>2017</c:v>
                </c:pt>
                <c:pt idx="2771">
                  <c:v>2103</c:v>
                </c:pt>
                <c:pt idx="2772">
                  <c:v>1978</c:v>
                </c:pt>
                <c:pt idx="2773">
                  <c:v>2000</c:v>
                </c:pt>
                <c:pt idx="2774">
                  <c:v>1934</c:v>
                </c:pt>
                <c:pt idx="2775">
                  <c:v>2028</c:v>
                </c:pt>
                <c:pt idx="2776">
                  <c:v>2054</c:v>
                </c:pt>
                <c:pt idx="2777">
                  <c:v>2015</c:v>
                </c:pt>
                <c:pt idx="2778">
                  <c:v>1991</c:v>
                </c:pt>
                <c:pt idx="2779">
                  <c:v>2008</c:v>
                </c:pt>
                <c:pt idx="2780">
                  <c:v>1992</c:v>
                </c:pt>
                <c:pt idx="2781">
                  <c:v>1997</c:v>
                </c:pt>
                <c:pt idx="2782">
                  <c:v>2067</c:v>
                </c:pt>
                <c:pt idx="2783">
                  <c:v>2100</c:v>
                </c:pt>
                <c:pt idx="2784">
                  <c:v>2091</c:v>
                </c:pt>
                <c:pt idx="2785">
                  <c:v>2089</c:v>
                </c:pt>
                <c:pt idx="2786">
                  <c:v>2108</c:v>
                </c:pt>
                <c:pt idx="2787">
                  <c:v>2107</c:v>
                </c:pt>
                <c:pt idx="2788">
                  <c:v>2068</c:v>
                </c:pt>
                <c:pt idx="2789">
                  <c:v>2059</c:v>
                </c:pt>
                <c:pt idx="2790">
                  <c:v>1992</c:v>
                </c:pt>
                <c:pt idx="2791">
                  <c:v>2117</c:v>
                </c:pt>
                <c:pt idx="2792">
                  <c:v>2070</c:v>
                </c:pt>
                <c:pt idx="2793">
                  <c:v>2134</c:v>
                </c:pt>
                <c:pt idx="2794">
                  <c:v>2061</c:v>
                </c:pt>
                <c:pt idx="2795">
                  <c:v>2014</c:v>
                </c:pt>
                <c:pt idx="2796">
                  <c:v>2044</c:v>
                </c:pt>
                <c:pt idx="2797">
                  <c:v>2049</c:v>
                </c:pt>
                <c:pt idx="2798">
                  <c:v>1989</c:v>
                </c:pt>
                <c:pt idx="2799">
                  <c:v>2047</c:v>
                </c:pt>
                <c:pt idx="2800">
                  <c:v>2015</c:v>
                </c:pt>
                <c:pt idx="2801">
                  <c:v>1965</c:v>
                </c:pt>
                <c:pt idx="2802">
                  <c:v>1973</c:v>
                </c:pt>
                <c:pt idx="2803">
                  <c:v>2092</c:v>
                </c:pt>
                <c:pt idx="2804">
                  <c:v>1996</c:v>
                </c:pt>
                <c:pt idx="2805">
                  <c:v>2053</c:v>
                </c:pt>
                <c:pt idx="2806">
                  <c:v>1959</c:v>
                </c:pt>
                <c:pt idx="2807">
                  <c:v>2061</c:v>
                </c:pt>
                <c:pt idx="2808">
                  <c:v>1935</c:v>
                </c:pt>
                <c:pt idx="2809">
                  <c:v>1984</c:v>
                </c:pt>
                <c:pt idx="2810">
                  <c:v>2079</c:v>
                </c:pt>
                <c:pt idx="2811">
                  <c:v>2038</c:v>
                </c:pt>
                <c:pt idx="2812">
                  <c:v>2142</c:v>
                </c:pt>
                <c:pt idx="2813">
                  <c:v>2183</c:v>
                </c:pt>
                <c:pt idx="2814">
                  <c:v>22644</c:v>
                </c:pt>
                <c:pt idx="2815">
                  <c:v>46052</c:v>
                </c:pt>
                <c:pt idx="2816">
                  <c:v>45948</c:v>
                </c:pt>
                <c:pt idx="2817">
                  <c:v>45446</c:v>
                </c:pt>
                <c:pt idx="2818">
                  <c:v>45572</c:v>
                </c:pt>
                <c:pt idx="2819">
                  <c:v>45555</c:v>
                </c:pt>
                <c:pt idx="2820">
                  <c:v>45692</c:v>
                </c:pt>
                <c:pt idx="2821">
                  <c:v>45504</c:v>
                </c:pt>
                <c:pt idx="2822">
                  <c:v>45657</c:v>
                </c:pt>
                <c:pt idx="2823">
                  <c:v>45402</c:v>
                </c:pt>
                <c:pt idx="2824">
                  <c:v>17163</c:v>
                </c:pt>
                <c:pt idx="2825">
                  <c:v>1932</c:v>
                </c:pt>
                <c:pt idx="2826">
                  <c:v>2043</c:v>
                </c:pt>
                <c:pt idx="2827">
                  <c:v>2051</c:v>
                </c:pt>
                <c:pt idx="2828">
                  <c:v>1994</c:v>
                </c:pt>
                <c:pt idx="2829">
                  <c:v>1988</c:v>
                </c:pt>
                <c:pt idx="2830">
                  <c:v>2042</c:v>
                </c:pt>
                <c:pt idx="2831">
                  <c:v>1998</c:v>
                </c:pt>
                <c:pt idx="2832">
                  <c:v>2040</c:v>
                </c:pt>
                <c:pt idx="2833">
                  <c:v>1998</c:v>
                </c:pt>
                <c:pt idx="2834">
                  <c:v>2035</c:v>
                </c:pt>
                <c:pt idx="2835">
                  <c:v>1957</c:v>
                </c:pt>
                <c:pt idx="2836">
                  <c:v>2039</c:v>
                </c:pt>
                <c:pt idx="2837">
                  <c:v>2061</c:v>
                </c:pt>
                <c:pt idx="2838">
                  <c:v>2079</c:v>
                </c:pt>
                <c:pt idx="2839">
                  <c:v>2059</c:v>
                </c:pt>
                <c:pt idx="2840">
                  <c:v>2003</c:v>
                </c:pt>
                <c:pt idx="2841">
                  <c:v>2043</c:v>
                </c:pt>
                <c:pt idx="2842">
                  <c:v>2038</c:v>
                </c:pt>
                <c:pt idx="2843">
                  <c:v>2032</c:v>
                </c:pt>
                <c:pt idx="2844">
                  <c:v>1952</c:v>
                </c:pt>
                <c:pt idx="2845">
                  <c:v>2062</c:v>
                </c:pt>
                <c:pt idx="2846">
                  <c:v>1962</c:v>
                </c:pt>
                <c:pt idx="2847">
                  <c:v>2068</c:v>
                </c:pt>
                <c:pt idx="2848">
                  <c:v>1973</c:v>
                </c:pt>
                <c:pt idx="2849">
                  <c:v>1964</c:v>
                </c:pt>
                <c:pt idx="2850">
                  <c:v>1926</c:v>
                </c:pt>
                <c:pt idx="2851">
                  <c:v>1906</c:v>
                </c:pt>
                <c:pt idx="2852">
                  <c:v>1914</c:v>
                </c:pt>
                <c:pt idx="2853">
                  <c:v>1864</c:v>
                </c:pt>
                <c:pt idx="2854">
                  <c:v>1962</c:v>
                </c:pt>
                <c:pt idx="2855">
                  <c:v>1919</c:v>
                </c:pt>
                <c:pt idx="2856">
                  <c:v>1920</c:v>
                </c:pt>
                <c:pt idx="2857">
                  <c:v>1930</c:v>
                </c:pt>
                <c:pt idx="2858">
                  <c:v>1914</c:v>
                </c:pt>
                <c:pt idx="2859">
                  <c:v>1858</c:v>
                </c:pt>
                <c:pt idx="2860">
                  <c:v>1778</c:v>
                </c:pt>
                <c:pt idx="2861">
                  <c:v>1814</c:v>
                </c:pt>
                <c:pt idx="2862">
                  <c:v>1786</c:v>
                </c:pt>
                <c:pt idx="2863">
                  <c:v>1722</c:v>
                </c:pt>
                <c:pt idx="2864">
                  <c:v>1768</c:v>
                </c:pt>
                <c:pt idx="2865">
                  <c:v>1742</c:v>
                </c:pt>
                <c:pt idx="2866">
                  <c:v>1688</c:v>
                </c:pt>
                <c:pt idx="2867">
                  <c:v>1656</c:v>
                </c:pt>
                <c:pt idx="2868">
                  <c:v>1636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995312"/>
        <c:axId val="1463996944"/>
      </c:scatterChart>
      <c:scatterChart>
        <c:scatterStyle val="lineMarker"/>
        <c:varyColors val="0"/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'TSE and PTSE'!$A$6:$A$1416</c:f>
              <c:numCache>
                <c:formatCode>General</c:formatCode>
                <c:ptCount val="1411"/>
                <c:pt idx="0">
                  <c:v>240.9676</c:v>
                </c:pt>
                <c:pt idx="1">
                  <c:v>241.1344</c:v>
                </c:pt>
                <c:pt idx="2">
                  <c:v>241.30119999999999</c:v>
                </c:pt>
                <c:pt idx="3">
                  <c:v>241.46799999999999</c:v>
                </c:pt>
                <c:pt idx="4">
                  <c:v>241.63479999999998</c:v>
                </c:pt>
                <c:pt idx="5">
                  <c:v>241.80160000000001</c:v>
                </c:pt>
                <c:pt idx="6">
                  <c:v>241.9684</c:v>
                </c:pt>
                <c:pt idx="7">
                  <c:v>242.1352</c:v>
                </c:pt>
                <c:pt idx="8">
                  <c:v>242.30199999999999</c:v>
                </c:pt>
                <c:pt idx="9">
                  <c:v>242.46879999999999</c:v>
                </c:pt>
                <c:pt idx="10">
                  <c:v>242.63560000000001</c:v>
                </c:pt>
                <c:pt idx="11">
                  <c:v>242.80240000000001</c:v>
                </c:pt>
                <c:pt idx="12">
                  <c:v>242.9692</c:v>
                </c:pt>
                <c:pt idx="13">
                  <c:v>243.136</c:v>
                </c:pt>
                <c:pt idx="14">
                  <c:v>243.30279999999999</c:v>
                </c:pt>
                <c:pt idx="15">
                  <c:v>243.46960000000001</c:v>
                </c:pt>
                <c:pt idx="16">
                  <c:v>243.63640000000001</c:v>
                </c:pt>
                <c:pt idx="17">
                  <c:v>243.8032</c:v>
                </c:pt>
                <c:pt idx="18">
                  <c:v>243.97</c:v>
                </c:pt>
                <c:pt idx="19">
                  <c:v>244.13679999999999</c:v>
                </c:pt>
                <c:pt idx="20">
                  <c:v>244.30359999999999</c:v>
                </c:pt>
                <c:pt idx="21">
                  <c:v>244.47039999999998</c:v>
                </c:pt>
                <c:pt idx="22">
                  <c:v>244.63720000000001</c:v>
                </c:pt>
                <c:pt idx="23">
                  <c:v>244.804</c:v>
                </c:pt>
                <c:pt idx="24">
                  <c:v>244.9708</c:v>
                </c:pt>
                <c:pt idx="25">
                  <c:v>245.13759999999999</c:v>
                </c:pt>
                <c:pt idx="26">
                  <c:v>245.30439999999999</c:v>
                </c:pt>
                <c:pt idx="27">
                  <c:v>245.47120000000001</c:v>
                </c:pt>
                <c:pt idx="28">
                  <c:v>246.30520000000001</c:v>
                </c:pt>
                <c:pt idx="29">
                  <c:v>246.47200000000001</c:v>
                </c:pt>
                <c:pt idx="30">
                  <c:v>246.6388</c:v>
                </c:pt>
                <c:pt idx="31">
                  <c:v>246.8056</c:v>
                </c:pt>
                <c:pt idx="32">
                  <c:v>246.97239999999999</c:v>
                </c:pt>
                <c:pt idx="33">
                  <c:v>247.13919999999999</c:v>
                </c:pt>
                <c:pt idx="34">
                  <c:v>247.30599999999998</c:v>
                </c:pt>
                <c:pt idx="35">
                  <c:v>247.47280000000001</c:v>
                </c:pt>
                <c:pt idx="36">
                  <c:v>247.6396</c:v>
                </c:pt>
                <c:pt idx="37">
                  <c:v>247.8064</c:v>
                </c:pt>
                <c:pt idx="38">
                  <c:v>247.97319999999999</c:v>
                </c:pt>
                <c:pt idx="39">
                  <c:v>248.14</c:v>
                </c:pt>
                <c:pt idx="40">
                  <c:v>248.30680000000001</c:v>
                </c:pt>
                <c:pt idx="41">
                  <c:v>248.4736</c:v>
                </c:pt>
                <c:pt idx="42">
                  <c:v>248.6404</c:v>
                </c:pt>
                <c:pt idx="43">
                  <c:v>248.80719999999999</c:v>
                </c:pt>
                <c:pt idx="44">
                  <c:v>248.97399999999999</c:v>
                </c:pt>
                <c:pt idx="45">
                  <c:v>249.14080000000001</c:v>
                </c:pt>
                <c:pt idx="46">
                  <c:v>249.30760000000001</c:v>
                </c:pt>
                <c:pt idx="47">
                  <c:v>249.4744</c:v>
                </c:pt>
                <c:pt idx="48">
                  <c:v>249.6412</c:v>
                </c:pt>
                <c:pt idx="49">
                  <c:v>249.80799999999999</c:v>
                </c:pt>
                <c:pt idx="50">
                  <c:v>249.97480000000002</c:v>
                </c:pt>
                <c:pt idx="51">
                  <c:v>250.14159999999998</c:v>
                </c:pt>
                <c:pt idx="52">
                  <c:v>250.30840000000001</c:v>
                </c:pt>
                <c:pt idx="53">
                  <c:v>250.4752</c:v>
                </c:pt>
                <c:pt idx="54">
                  <c:v>250.642</c:v>
                </c:pt>
                <c:pt idx="55">
                  <c:v>250.80879999999999</c:v>
                </c:pt>
                <c:pt idx="56">
                  <c:v>250.97559999999999</c:v>
                </c:pt>
                <c:pt idx="57">
                  <c:v>251.14240000000001</c:v>
                </c:pt>
                <c:pt idx="58">
                  <c:v>251.3092</c:v>
                </c:pt>
                <c:pt idx="59">
                  <c:v>251.476</c:v>
                </c:pt>
                <c:pt idx="60">
                  <c:v>251.64279999999999</c:v>
                </c:pt>
                <c:pt idx="61">
                  <c:v>251.80959999999999</c:v>
                </c:pt>
                <c:pt idx="62">
                  <c:v>251.97640000000001</c:v>
                </c:pt>
                <c:pt idx="63">
                  <c:v>252.14320000000001</c:v>
                </c:pt>
                <c:pt idx="64">
                  <c:v>252.31</c:v>
                </c:pt>
                <c:pt idx="65">
                  <c:v>252.4768</c:v>
                </c:pt>
                <c:pt idx="66">
                  <c:v>252.64359999999999</c:v>
                </c:pt>
                <c:pt idx="67">
                  <c:v>252.81040000000002</c:v>
                </c:pt>
                <c:pt idx="68">
                  <c:v>252.97719999999998</c:v>
                </c:pt>
                <c:pt idx="69">
                  <c:v>253.14400000000001</c:v>
                </c:pt>
                <c:pt idx="70">
                  <c:v>253.3108</c:v>
                </c:pt>
                <c:pt idx="71">
                  <c:v>253.4776</c:v>
                </c:pt>
                <c:pt idx="72">
                  <c:v>253.64439999999999</c:v>
                </c:pt>
                <c:pt idx="73">
                  <c:v>253.81119999999999</c:v>
                </c:pt>
                <c:pt idx="74">
                  <c:v>253.97800000000001</c:v>
                </c:pt>
                <c:pt idx="75">
                  <c:v>254.1448</c:v>
                </c:pt>
                <c:pt idx="76">
                  <c:v>254.3116</c:v>
                </c:pt>
                <c:pt idx="77">
                  <c:v>254.47839999999999</c:v>
                </c:pt>
                <c:pt idx="78">
                  <c:v>254.64519999999999</c:v>
                </c:pt>
                <c:pt idx="79">
                  <c:v>254.81200000000001</c:v>
                </c:pt>
                <c:pt idx="80">
                  <c:v>254.97880000000001</c:v>
                </c:pt>
                <c:pt idx="81">
                  <c:v>255.1456</c:v>
                </c:pt>
                <c:pt idx="82">
                  <c:v>255.3124</c:v>
                </c:pt>
                <c:pt idx="83">
                  <c:v>255.47919999999999</c:v>
                </c:pt>
                <c:pt idx="84">
                  <c:v>255.64600000000002</c:v>
                </c:pt>
                <c:pt idx="85">
                  <c:v>255.81279999999998</c:v>
                </c:pt>
                <c:pt idx="86">
                  <c:v>255.9796</c:v>
                </c:pt>
                <c:pt idx="87">
                  <c:v>256.14639999999997</c:v>
                </c:pt>
                <c:pt idx="88">
                  <c:v>256.31319999999999</c:v>
                </c:pt>
                <c:pt idx="89">
                  <c:v>256.48</c:v>
                </c:pt>
                <c:pt idx="90">
                  <c:v>256.64679999999998</c:v>
                </c:pt>
                <c:pt idx="91">
                  <c:v>256.81360000000001</c:v>
                </c:pt>
                <c:pt idx="92">
                  <c:v>256.98039999999997</c:v>
                </c:pt>
                <c:pt idx="93">
                  <c:v>257.1472</c:v>
                </c:pt>
                <c:pt idx="94">
                  <c:v>257.31400000000002</c:v>
                </c:pt>
                <c:pt idx="95">
                  <c:v>257.48079999999999</c:v>
                </c:pt>
                <c:pt idx="96">
                  <c:v>257.64760000000001</c:v>
                </c:pt>
                <c:pt idx="97">
                  <c:v>257.81439999999998</c:v>
                </c:pt>
                <c:pt idx="98">
                  <c:v>257.9812</c:v>
                </c:pt>
                <c:pt idx="99">
                  <c:v>258.14800000000002</c:v>
                </c:pt>
                <c:pt idx="100">
                  <c:v>258.31479999999999</c:v>
                </c:pt>
                <c:pt idx="101">
                  <c:v>258.48160000000001</c:v>
                </c:pt>
                <c:pt idx="102">
                  <c:v>258.64839999999998</c:v>
                </c:pt>
                <c:pt idx="103">
                  <c:v>258.8152</c:v>
                </c:pt>
                <c:pt idx="104">
                  <c:v>258.98199999999997</c:v>
                </c:pt>
                <c:pt idx="105">
                  <c:v>259.14879999999999</c:v>
                </c:pt>
                <c:pt idx="106">
                  <c:v>259.31560000000002</c:v>
                </c:pt>
                <c:pt idx="107">
                  <c:v>259.48239999999998</c:v>
                </c:pt>
                <c:pt idx="108">
                  <c:v>259.64920000000001</c:v>
                </c:pt>
                <c:pt idx="109">
                  <c:v>259.81600000000003</c:v>
                </c:pt>
                <c:pt idx="110">
                  <c:v>259.9828</c:v>
                </c:pt>
                <c:pt idx="111">
                  <c:v>260.14960000000002</c:v>
                </c:pt>
                <c:pt idx="112">
                  <c:v>260.31639999999999</c:v>
                </c:pt>
                <c:pt idx="113">
                  <c:v>260.48320000000001</c:v>
                </c:pt>
                <c:pt idx="114">
                  <c:v>260.64999999999998</c:v>
                </c:pt>
                <c:pt idx="115">
                  <c:v>260.8168</c:v>
                </c:pt>
                <c:pt idx="116">
                  <c:v>260.98360000000002</c:v>
                </c:pt>
                <c:pt idx="117">
                  <c:v>261.15039999999999</c:v>
                </c:pt>
                <c:pt idx="118">
                  <c:v>261.31720000000001</c:v>
                </c:pt>
                <c:pt idx="119">
                  <c:v>261.48399999999998</c:v>
                </c:pt>
                <c:pt idx="120">
                  <c:v>261.6508</c:v>
                </c:pt>
                <c:pt idx="121">
                  <c:v>261.81759999999997</c:v>
                </c:pt>
                <c:pt idx="122">
                  <c:v>261.98439999999999</c:v>
                </c:pt>
                <c:pt idx="123">
                  <c:v>262.15120000000002</c:v>
                </c:pt>
                <c:pt idx="124">
                  <c:v>262.31799999999998</c:v>
                </c:pt>
                <c:pt idx="125">
                  <c:v>262.48480000000001</c:v>
                </c:pt>
                <c:pt idx="126">
                  <c:v>262.65160000000003</c:v>
                </c:pt>
                <c:pt idx="127">
                  <c:v>262.8184</c:v>
                </c:pt>
                <c:pt idx="128">
                  <c:v>262.98520000000002</c:v>
                </c:pt>
                <c:pt idx="129">
                  <c:v>263.15199999999999</c:v>
                </c:pt>
                <c:pt idx="130">
                  <c:v>263.31880000000001</c:v>
                </c:pt>
                <c:pt idx="131">
                  <c:v>263.48559999999998</c:v>
                </c:pt>
                <c:pt idx="132">
                  <c:v>263.6524</c:v>
                </c:pt>
                <c:pt idx="133">
                  <c:v>264.4864</c:v>
                </c:pt>
                <c:pt idx="134">
                  <c:v>264.65319999999997</c:v>
                </c:pt>
                <c:pt idx="135">
                  <c:v>264.82</c:v>
                </c:pt>
                <c:pt idx="136">
                  <c:v>264.98680000000002</c:v>
                </c:pt>
                <c:pt idx="137">
                  <c:v>265.15359999999998</c:v>
                </c:pt>
                <c:pt idx="138">
                  <c:v>265.32040000000001</c:v>
                </c:pt>
                <c:pt idx="139">
                  <c:v>265.48720000000003</c:v>
                </c:pt>
                <c:pt idx="140">
                  <c:v>265.654</c:v>
                </c:pt>
                <c:pt idx="141">
                  <c:v>265.82080000000002</c:v>
                </c:pt>
                <c:pt idx="142">
                  <c:v>265.98759999999999</c:v>
                </c:pt>
                <c:pt idx="143">
                  <c:v>266.15440000000001</c:v>
                </c:pt>
                <c:pt idx="144">
                  <c:v>266.32119999999998</c:v>
                </c:pt>
                <c:pt idx="145">
                  <c:v>266.488</c:v>
                </c:pt>
                <c:pt idx="146">
                  <c:v>266.65480000000002</c:v>
                </c:pt>
                <c:pt idx="147">
                  <c:v>266.82159999999999</c:v>
                </c:pt>
                <c:pt idx="148">
                  <c:v>266.98840000000001</c:v>
                </c:pt>
                <c:pt idx="149">
                  <c:v>267.15519999999998</c:v>
                </c:pt>
                <c:pt idx="150">
                  <c:v>267.322</c:v>
                </c:pt>
                <c:pt idx="151">
                  <c:v>267.48879999999997</c:v>
                </c:pt>
                <c:pt idx="152">
                  <c:v>267.65559999999999</c:v>
                </c:pt>
                <c:pt idx="153">
                  <c:v>267.82240000000002</c:v>
                </c:pt>
                <c:pt idx="154">
                  <c:v>267.98919999999998</c:v>
                </c:pt>
                <c:pt idx="155">
                  <c:v>268.15600000000001</c:v>
                </c:pt>
                <c:pt idx="156">
                  <c:v>268.32280000000003</c:v>
                </c:pt>
                <c:pt idx="157">
                  <c:v>268.4896</c:v>
                </c:pt>
                <c:pt idx="158">
                  <c:v>268.65640000000002</c:v>
                </c:pt>
                <c:pt idx="159">
                  <c:v>268.82319999999999</c:v>
                </c:pt>
                <c:pt idx="160">
                  <c:v>268.99</c:v>
                </c:pt>
                <c:pt idx="161">
                  <c:v>269.15679999999998</c:v>
                </c:pt>
                <c:pt idx="162">
                  <c:v>269.3236</c:v>
                </c:pt>
                <c:pt idx="163">
                  <c:v>269.49040000000002</c:v>
                </c:pt>
                <c:pt idx="164">
                  <c:v>269.65719999999999</c:v>
                </c:pt>
                <c:pt idx="165">
                  <c:v>269.82400000000001</c:v>
                </c:pt>
                <c:pt idx="166">
                  <c:v>269.99079999999998</c:v>
                </c:pt>
                <c:pt idx="167">
                  <c:v>270.1576</c:v>
                </c:pt>
                <c:pt idx="168">
                  <c:v>270.32439999999997</c:v>
                </c:pt>
                <c:pt idx="169">
                  <c:v>270.49119999999999</c:v>
                </c:pt>
                <c:pt idx="170">
                  <c:v>270.65800000000002</c:v>
                </c:pt>
                <c:pt idx="171">
                  <c:v>270.82479999999998</c:v>
                </c:pt>
                <c:pt idx="172">
                  <c:v>270.99160000000001</c:v>
                </c:pt>
                <c:pt idx="173">
                  <c:v>271.15840000000003</c:v>
                </c:pt>
                <c:pt idx="174">
                  <c:v>271.3252</c:v>
                </c:pt>
                <c:pt idx="175">
                  <c:v>271.49200000000002</c:v>
                </c:pt>
                <c:pt idx="176">
                  <c:v>271.65879999999999</c:v>
                </c:pt>
                <c:pt idx="177">
                  <c:v>271.82560000000001</c:v>
                </c:pt>
                <c:pt idx="178">
                  <c:v>271.99239999999998</c:v>
                </c:pt>
                <c:pt idx="179">
                  <c:v>272.1592</c:v>
                </c:pt>
                <c:pt idx="180">
                  <c:v>272.32600000000002</c:v>
                </c:pt>
                <c:pt idx="181">
                  <c:v>272.49279999999999</c:v>
                </c:pt>
                <c:pt idx="182">
                  <c:v>272.65960000000001</c:v>
                </c:pt>
                <c:pt idx="183">
                  <c:v>273.32679999999999</c:v>
                </c:pt>
                <c:pt idx="184">
                  <c:v>273.49360000000001</c:v>
                </c:pt>
                <c:pt idx="185">
                  <c:v>273.66039999999998</c:v>
                </c:pt>
                <c:pt idx="186">
                  <c:v>273.8272</c:v>
                </c:pt>
                <c:pt idx="187">
                  <c:v>273.99400000000003</c:v>
                </c:pt>
                <c:pt idx="188">
                  <c:v>274.16079999999999</c:v>
                </c:pt>
                <c:pt idx="189">
                  <c:v>274.32760000000002</c:v>
                </c:pt>
                <c:pt idx="190">
                  <c:v>274.49439999999998</c:v>
                </c:pt>
                <c:pt idx="191">
                  <c:v>274.66120000000001</c:v>
                </c:pt>
                <c:pt idx="192">
                  <c:v>274.82799999999997</c:v>
                </c:pt>
                <c:pt idx="193">
                  <c:v>274.9948</c:v>
                </c:pt>
                <c:pt idx="194">
                  <c:v>275.16160000000002</c:v>
                </c:pt>
                <c:pt idx="195">
                  <c:v>275.32839999999999</c:v>
                </c:pt>
                <c:pt idx="196">
                  <c:v>275.49520000000001</c:v>
                </c:pt>
                <c:pt idx="197">
                  <c:v>275.66200000000003</c:v>
                </c:pt>
                <c:pt idx="198">
                  <c:v>275.8288</c:v>
                </c:pt>
                <c:pt idx="199">
                  <c:v>275.99559999999997</c:v>
                </c:pt>
                <c:pt idx="200">
                  <c:v>276.16239999999999</c:v>
                </c:pt>
                <c:pt idx="201">
                  <c:v>276.32920000000001</c:v>
                </c:pt>
                <c:pt idx="202">
                  <c:v>276.49599999999998</c:v>
                </c:pt>
                <c:pt idx="203">
                  <c:v>276.6628</c:v>
                </c:pt>
                <c:pt idx="204">
                  <c:v>276.82960000000003</c:v>
                </c:pt>
                <c:pt idx="205">
                  <c:v>276.99639999999999</c:v>
                </c:pt>
                <c:pt idx="206">
                  <c:v>277.16320000000002</c:v>
                </c:pt>
                <c:pt idx="207">
                  <c:v>277.33</c:v>
                </c:pt>
                <c:pt idx="208">
                  <c:v>277.49680000000001</c:v>
                </c:pt>
                <c:pt idx="209">
                  <c:v>277.66359999999997</c:v>
                </c:pt>
                <c:pt idx="210">
                  <c:v>277.8304</c:v>
                </c:pt>
                <c:pt idx="211">
                  <c:v>277.99720000000002</c:v>
                </c:pt>
                <c:pt idx="212">
                  <c:v>278.16399999999999</c:v>
                </c:pt>
                <c:pt idx="213">
                  <c:v>278.33080000000001</c:v>
                </c:pt>
                <c:pt idx="214">
                  <c:v>278.49760000000003</c:v>
                </c:pt>
                <c:pt idx="215">
                  <c:v>278.6644</c:v>
                </c:pt>
                <c:pt idx="216">
                  <c:v>278.83119999999997</c:v>
                </c:pt>
                <c:pt idx="217">
                  <c:v>278.99799999999999</c:v>
                </c:pt>
                <c:pt idx="218">
                  <c:v>279.16480000000001</c:v>
                </c:pt>
                <c:pt idx="219">
                  <c:v>279.33159999999998</c:v>
                </c:pt>
                <c:pt idx="220">
                  <c:v>279.4984</c:v>
                </c:pt>
                <c:pt idx="221">
                  <c:v>279.66520000000003</c:v>
                </c:pt>
                <c:pt idx="222">
                  <c:v>279.83199999999999</c:v>
                </c:pt>
                <c:pt idx="223">
                  <c:v>279.99880000000002</c:v>
                </c:pt>
                <c:pt idx="224">
                  <c:v>280.16559999999998</c:v>
                </c:pt>
                <c:pt idx="225">
                  <c:v>280.33240000000001</c:v>
                </c:pt>
                <c:pt idx="226">
                  <c:v>280.49919999999997</c:v>
                </c:pt>
                <c:pt idx="227">
                  <c:v>280.666</c:v>
                </c:pt>
                <c:pt idx="228">
                  <c:v>280.83280000000002</c:v>
                </c:pt>
                <c:pt idx="229">
                  <c:v>280.99959999999999</c:v>
                </c:pt>
                <c:pt idx="230">
                  <c:v>281.16640000000001</c:v>
                </c:pt>
                <c:pt idx="231">
                  <c:v>281.33320000000003</c:v>
                </c:pt>
                <c:pt idx="232">
                  <c:v>281.5</c:v>
                </c:pt>
                <c:pt idx="233">
                  <c:v>281.66679999999997</c:v>
                </c:pt>
                <c:pt idx="234">
                  <c:v>281.83359999999999</c:v>
                </c:pt>
                <c:pt idx="235">
                  <c:v>282.00040000000001</c:v>
                </c:pt>
                <c:pt idx="236">
                  <c:v>282.16719999999998</c:v>
                </c:pt>
                <c:pt idx="237">
                  <c:v>282.334</c:v>
                </c:pt>
                <c:pt idx="238">
                  <c:v>282.50080000000003</c:v>
                </c:pt>
                <c:pt idx="239">
                  <c:v>282.66759999999999</c:v>
                </c:pt>
                <c:pt idx="240">
                  <c:v>282.83440000000002</c:v>
                </c:pt>
                <c:pt idx="241">
                  <c:v>283.00119999999998</c:v>
                </c:pt>
                <c:pt idx="242">
                  <c:v>283.16800000000001</c:v>
                </c:pt>
                <c:pt idx="243">
                  <c:v>283.33479999999997</c:v>
                </c:pt>
                <c:pt idx="244">
                  <c:v>283.5016</c:v>
                </c:pt>
                <c:pt idx="245">
                  <c:v>284.50239999999997</c:v>
                </c:pt>
                <c:pt idx="246">
                  <c:v>284.66919999999999</c:v>
                </c:pt>
                <c:pt idx="247">
                  <c:v>284.83600000000001</c:v>
                </c:pt>
                <c:pt idx="248">
                  <c:v>285.00279999999998</c:v>
                </c:pt>
                <c:pt idx="249">
                  <c:v>285.1696</c:v>
                </c:pt>
                <c:pt idx="250">
                  <c:v>285.33640000000003</c:v>
                </c:pt>
                <c:pt idx="251">
                  <c:v>285.50319999999999</c:v>
                </c:pt>
                <c:pt idx="252">
                  <c:v>285.67</c:v>
                </c:pt>
                <c:pt idx="253">
                  <c:v>285.83679999999998</c:v>
                </c:pt>
                <c:pt idx="254">
                  <c:v>286.00360000000001</c:v>
                </c:pt>
                <c:pt idx="255">
                  <c:v>286.17039999999997</c:v>
                </c:pt>
                <c:pt idx="256">
                  <c:v>286.3372</c:v>
                </c:pt>
                <c:pt idx="257">
                  <c:v>286.50400000000002</c:v>
                </c:pt>
                <c:pt idx="258">
                  <c:v>286.67079999999999</c:v>
                </c:pt>
                <c:pt idx="259">
                  <c:v>286.83760000000001</c:v>
                </c:pt>
                <c:pt idx="260">
                  <c:v>287.00440000000003</c:v>
                </c:pt>
                <c:pt idx="261">
                  <c:v>287.1712</c:v>
                </c:pt>
                <c:pt idx="262">
                  <c:v>287.33799999999997</c:v>
                </c:pt>
                <c:pt idx="263">
                  <c:v>287.50479999999999</c:v>
                </c:pt>
                <c:pt idx="264">
                  <c:v>287.67160000000001</c:v>
                </c:pt>
                <c:pt idx="265">
                  <c:v>287.83839999999998</c:v>
                </c:pt>
                <c:pt idx="266">
                  <c:v>288.0052</c:v>
                </c:pt>
                <c:pt idx="267">
                  <c:v>288.17200000000003</c:v>
                </c:pt>
                <c:pt idx="268">
                  <c:v>288.33879999999999</c:v>
                </c:pt>
                <c:pt idx="269">
                  <c:v>288.50560000000002</c:v>
                </c:pt>
                <c:pt idx="270">
                  <c:v>288.67239999999998</c:v>
                </c:pt>
                <c:pt idx="271">
                  <c:v>288.83920000000001</c:v>
                </c:pt>
                <c:pt idx="272">
                  <c:v>289.00599999999997</c:v>
                </c:pt>
                <c:pt idx="273">
                  <c:v>289.1728</c:v>
                </c:pt>
                <c:pt idx="274">
                  <c:v>289.33960000000002</c:v>
                </c:pt>
                <c:pt idx="275">
                  <c:v>289.50639999999999</c:v>
                </c:pt>
                <c:pt idx="276">
                  <c:v>289.67320000000001</c:v>
                </c:pt>
                <c:pt idx="277">
                  <c:v>289.84000000000003</c:v>
                </c:pt>
                <c:pt idx="278">
                  <c:v>290.0068</c:v>
                </c:pt>
                <c:pt idx="279">
                  <c:v>290.17359999999996</c:v>
                </c:pt>
                <c:pt idx="280">
                  <c:v>290.34039999999999</c:v>
                </c:pt>
                <c:pt idx="281">
                  <c:v>290.50720000000001</c:v>
                </c:pt>
                <c:pt idx="282">
                  <c:v>290.67399999999998</c:v>
                </c:pt>
                <c:pt idx="283">
                  <c:v>290.8408</c:v>
                </c:pt>
                <c:pt idx="284">
                  <c:v>291.00760000000002</c:v>
                </c:pt>
                <c:pt idx="285">
                  <c:v>291.17439999999999</c:v>
                </c:pt>
                <c:pt idx="286">
                  <c:v>291.34120000000001</c:v>
                </c:pt>
                <c:pt idx="287">
                  <c:v>291.50799999999998</c:v>
                </c:pt>
                <c:pt idx="288">
                  <c:v>291.6748</c:v>
                </c:pt>
                <c:pt idx="289">
                  <c:v>291.84159999999997</c:v>
                </c:pt>
                <c:pt idx="290">
                  <c:v>292.00839999999999</c:v>
                </c:pt>
                <c:pt idx="291">
                  <c:v>292.17520000000002</c:v>
                </c:pt>
                <c:pt idx="292">
                  <c:v>292.34199999999998</c:v>
                </c:pt>
                <c:pt idx="293">
                  <c:v>292.50880000000001</c:v>
                </c:pt>
                <c:pt idx="294">
                  <c:v>292.67560000000003</c:v>
                </c:pt>
                <c:pt idx="295">
                  <c:v>292.8424</c:v>
                </c:pt>
                <c:pt idx="296">
                  <c:v>293.00919999999996</c:v>
                </c:pt>
                <c:pt idx="297">
                  <c:v>293.17599999999999</c:v>
                </c:pt>
                <c:pt idx="298">
                  <c:v>293.34280000000001</c:v>
                </c:pt>
                <c:pt idx="299">
                  <c:v>293.50959999999998</c:v>
                </c:pt>
                <c:pt idx="300">
                  <c:v>293.6764</c:v>
                </c:pt>
                <c:pt idx="301">
                  <c:v>293.84320000000002</c:v>
                </c:pt>
                <c:pt idx="302">
                  <c:v>294.01</c:v>
                </c:pt>
                <c:pt idx="303">
                  <c:v>294.17680000000001</c:v>
                </c:pt>
                <c:pt idx="304">
                  <c:v>294.34359999999998</c:v>
                </c:pt>
                <c:pt idx="305">
                  <c:v>294.5104</c:v>
                </c:pt>
                <c:pt idx="306">
                  <c:v>294.67719999999997</c:v>
                </c:pt>
                <c:pt idx="307">
                  <c:v>294.84399999999999</c:v>
                </c:pt>
                <c:pt idx="308">
                  <c:v>295.01080000000002</c:v>
                </c:pt>
                <c:pt idx="309">
                  <c:v>295.17759999999998</c:v>
                </c:pt>
                <c:pt idx="310">
                  <c:v>295.34440000000001</c:v>
                </c:pt>
                <c:pt idx="311">
                  <c:v>295.51120000000003</c:v>
                </c:pt>
                <c:pt idx="312">
                  <c:v>295.678</c:v>
                </c:pt>
                <c:pt idx="313">
                  <c:v>297.01240000000001</c:v>
                </c:pt>
                <c:pt idx="314">
                  <c:v>297.17919999999998</c:v>
                </c:pt>
                <c:pt idx="315">
                  <c:v>297.346</c:v>
                </c:pt>
                <c:pt idx="316">
                  <c:v>297.51279999999997</c:v>
                </c:pt>
                <c:pt idx="317">
                  <c:v>297.67959999999999</c:v>
                </c:pt>
                <c:pt idx="318">
                  <c:v>297.84640000000002</c:v>
                </c:pt>
                <c:pt idx="319">
                  <c:v>298.01319999999998</c:v>
                </c:pt>
                <c:pt idx="320">
                  <c:v>298.18</c:v>
                </c:pt>
                <c:pt idx="321">
                  <c:v>298.34680000000003</c:v>
                </c:pt>
                <c:pt idx="322">
                  <c:v>298.5136</c:v>
                </c:pt>
                <c:pt idx="323">
                  <c:v>298.68040000000002</c:v>
                </c:pt>
                <c:pt idx="324">
                  <c:v>298.84719999999999</c:v>
                </c:pt>
                <c:pt idx="325">
                  <c:v>299.01400000000001</c:v>
                </c:pt>
                <c:pt idx="326">
                  <c:v>299.18079999999998</c:v>
                </c:pt>
                <c:pt idx="327">
                  <c:v>299.3476</c:v>
                </c:pt>
                <c:pt idx="328">
                  <c:v>299.51440000000002</c:v>
                </c:pt>
                <c:pt idx="329">
                  <c:v>299.68119999999999</c:v>
                </c:pt>
                <c:pt idx="330">
                  <c:v>299.84800000000001</c:v>
                </c:pt>
                <c:pt idx="331">
                  <c:v>300.01479999999998</c:v>
                </c:pt>
                <c:pt idx="332">
                  <c:v>300.1816</c:v>
                </c:pt>
                <c:pt idx="333">
                  <c:v>300.34839999999997</c:v>
                </c:pt>
                <c:pt idx="334">
                  <c:v>300.51519999999999</c:v>
                </c:pt>
                <c:pt idx="335">
                  <c:v>300.68200000000002</c:v>
                </c:pt>
                <c:pt idx="336">
                  <c:v>300.84879999999998</c:v>
                </c:pt>
                <c:pt idx="337">
                  <c:v>301.01560000000001</c:v>
                </c:pt>
                <c:pt idx="338">
                  <c:v>301.18240000000003</c:v>
                </c:pt>
                <c:pt idx="339">
                  <c:v>301.3492</c:v>
                </c:pt>
                <c:pt idx="340">
                  <c:v>301.51600000000002</c:v>
                </c:pt>
                <c:pt idx="341">
                  <c:v>301.68279999999999</c:v>
                </c:pt>
                <c:pt idx="342">
                  <c:v>301.84960000000001</c:v>
                </c:pt>
                <c:pt idx="343">
                  <c:v>302.01639999999998</c:v>
                </c:pt>
                <c:pt idx="344">
                  <c:v>305.0523</c:v>
                </c:pt>
                <c:pt idx="345">
                  <c:v>305.21699999999998</c:v>
                </c:pt>
                <c:pt idx="346">
                  <c:v>305.38169999999997</c:v>
                </c:pt>
                <c:pt idx="347">
                  <c:v>305.54640000000001</c:v>
                </c:pt>
                <c:pt idx="348">
                  <c:v>305.71109999999999</c:v>
                </c:pt>
                <c:pt idx="349">
                  <c:v>305.87579999999997</c:v>
                </c:pt>
                <c:pt idx="350">
                  <c:v>306.04050000000001</c:v>
                </c:pt>
                <c:pt idx="351">
                  <c:v>306.20519999999999</c:v>
                </c:pt>
                <c:pt idx="352">
                  <c:v>306.36989999999997</c:v>
                </c:pt>
                <c:pt idx="353">
                  <c:v>306.53460000000001</c:v>
                </c:pt>
                <c:pt idx="354">
                  <c:v>306.69929999999999</c:v>
                </c:pt>
                <c:pt idx="355">
                  <c:v>306.86399999999998</c:v>
                </c:pt>
                <c:pt idx="356">
                  <c:v>307.02870000000001</c:v>
                </c:pt>
                <c:pt idx="357">
                  <c:v>307.1934</c:v>
                </c:pt>
                <c:pt idx="358">
                  <c:v>307.35809999999998</c:v>
                </c:pt>
                <c:pt idx="359">
                  <c:v>307.52280000000002</c:v>
                </c:pt>
                <c:pt idx="360">
                  <c:v>307.6875</c:v>
                </c:pt>
                <c:pt idx="361">
                  <c:v>307.85219999999998</c:v>
                </c:pt>
                <c:pt idx="362">
                  <c:v>308.01690000000002</c:v>
                </c:pt>
                <c:pt idx="363">
                  <c:v>308.1816</c:v>
                </c:pt>
                <c:pt idx="364">
                  <c:v>308.34629999999999</c:v>
                </c:pt>
                <c:pt idx="365">
                  <c:v>308.51099999999997</c:v>
                </c:pt>
                <c:pt idx="366">
                  <c:v>308.67570000000001</c:v>
                </c:pt>
                <c:pt idx="367">
                  <c:v>308.84039999999999</c:v>
                </c:pt>
                <c:pt idx="368">
                  <c:v>309.00509999999997</c:v>
                </c:pt>
                <c:pt idx="369">
                  <c:v>309.16980000000001</c:v>
                </c:pt>
                <c:pt idx="370">
                  <c:v>309.33449999999999</c:v>
                </c:pt>
                <c:pt idx="371">
                  <c:v>309.49919999999997</c:v>
                </c:pt>
                <c:pt idx="372">
                  <c:v>309.66390000000001</c:v>
                </c:pt>
                <c:pt idx="373">
                  <c:v>309.82859999999999</c:v>
                </c:pt>
                <c:pt idx="374">
                  <c:v>309.99329999999998</c:v>
                </c:pt>
                <c:pt idx="375">
                  <c:v>310.15800000000002</c:v>
                </c:pt>
                <c:pt idx="376">
                  <c:v>310.3227</c:v>
                </c:pt>
                <c:pt idx="377">
                  <c:v>310.48739999999998</c:v>
                </c:pt>
                <c:pt idx="378">
                  <c:v>310.65210000000002</c:v>
                </c:pt>
                <c:pt idx="379">
                  <c:v>310.8168</c:v>
                </c:pt>
                <c:pt idx="380">
                  <c:v>310.98149999999998</c:v>
                </c:pt>
                <c:pt idx="381">
                  <c:v>311.14620000000002</c:v>
                </c:pt>
                <c:pt idx="382">
                  <c:v>311.3109</c:v>
                </c:pt>
                <c:pt idx="383">
                  <c:v>311.47559999999999</c:v>
                </c:pt>
                <c:pt idx="384">
                  <c:v>311.64029999999997</c:v>
                </c:pt>
                <c:pt idx="385">
                  <c:v>311.80500000000001</c:v>
                </c:pt>
                <c:pt idx="386">
                  <c:v>311.96969999999999</c:v>
                </c:pt>
                <c:pt idx="387">
                  <c:v>312.13439999999997</c:v>
                </c:pt>
                <c:pt idx="388">
                  <c:v>312.29910000000001</c:v>
                </c:pt>
                <c:pt idx="389">
                  <c:v>312.46379999999999</c:v>
                </c:pt>
                <c:pt idx="390">
                  <c:v>312.62849999999997</c:v>
                </c:pt>
                <c:pt idx="391">
                  <c:v>312.79320000000001</c:v>
                </c:pt>
                <c:pt idx="392">
                  <c:v>312.9579</c:v>
                </c:pt>
                <c:pt idx="393">
                  <c:v>313.12259999999998</c:v>
                </c:pt>
                <c:pt idx="394">
                  <c:v>313.28730000000002</c:v>
                </c:pt>
                <c:pt idx="395">
                  <c:v>313.452</c:v>
                </c:pt>
                <c:pt idx="396">
                  <c:v>313.61669999999998</c:v>
                </c:pt>
                <c:pt idx="397">
                  <c:v>313.78140000000002</c:v>
                </c:pt>
                <c:pt idx="398">
                  <c:v>313.9461</c:v>
                </c:pt>
                <c:pt idx="399">
                  <c:v>314.11079999999998</c:v>
                </c:pt>
                <c:pt idx="400">
                  <c:v>314.27549999999997</c:v>
                </c:pt>
                <c:pt idx="401">
                  <c:v>314.4402</c:v>
                </c:pt>
                <c:pt idx="402">
                  <c:v>314.60489999999999</c:v>
                </c:pt>
                <c:pt idx="403">
                  <c:v>314.76959999999997</c:v>
                </c:pt>
                <c:pt idx="404">
                  <c:v>314.93430000000001</c:v>
                </c:pt>
                <c:pt idx="405">
                  <c:v>315.09899999999999</c:v>
                </c:pt>
                <c:pt idx="406">
                  <c:v>315.26369999999997</c:v>
                </c:pt>
                <c:pt idx="407">
                  <c:v>315.42840000000001</c:v>
                </c:pt>
                <c:pt idx="408">
                  <c:v>315.59309999999999</c:v>
                </c:pt>
                <c:pt idx="409">
                  <c:v>315.75779999999997</c:v>
                </c:pt>
                <c:pt idx="410">
                  <c:v>315.92250000000001</c:v>
                </c:pt>
                <c:pt idx="411">
                  <c:v>316.0872</c:v>
                </c:pt>
                <c:pt idx="412">
                  <c:v>316.25189999999998</c:v>
                </c:pt>
                <c:pt idx="413">
                  <c:v>316.41660000000002</c:v>
                </c:pt>
                <c:pt idx="414">
                  <c:v>316.5813</c:v>
                </c:pt>
                <c:pt idx="415">
                  <c:v>316.74599999999998</c:v>
                </c:pt>
                <c:pt idx="416">
                  <c:v>316.91070000000002</c:v>
                </c:pt>
                <c:pt idx="417">
                  <c:v>317.0754</c:v>
                </c:pt>
                <c:pt idx="418">
                  <c:v>317.24009999999998</c:v>
                </c:pt>
                <c:pt idx="419">
                  <c:v>317.40480000000002</c:v>
                </c:pt>
                <c:pt idx="420">
                  <c:v>317.56950000000001</c:v>
                </c:pt>
                <c:pt idx="421">
                  <c:v>318.72239999999999</c:v>
                </c:pt>
                <c:pt idx="422">
                  <c:v>318.88709999999998</c:v>
                </c:pt>
                <c:pt idx="423">
                  <c:v>319.05180000000001</c:v>
                </c:pt>
                <c:pt idx="424">
                  <c:v>319.2165</c:v>
                </c:pt>
                <c:pt idx="425">
                  <c:v>319.38119999999998</c:v>
                </c:pt>
                <c:pt idx="426">
                  <c:v>319.54590000000002</c:v>
                </c:pt>
                <c:pt idx="427">
                  <c:v>319.7106</c:v>
                </c:pt>
                <c:pt idx="428">
                  <c:v>319.87529999999998</c:v>
                </c:pt>
                <c:pt idx="429">
                  <c:v>320.04000000000002</c:v>
                </c:pt>
                <c:pt idx="430">
                  <c:v>320.2047</c:v>
                </c:pt>
                <c:pt idx="431">
                  <c:v>320.36939999999998</c:v>
                </c:pt>
                <c:pt idx="432">
                  <c:v>320.53409999999997</c:v>
                </c:pt>
                <c:pt idx="433">
                  <c:v>320.69880000000001</c:v>
                </c:pt>
                <c:pt idx="434">
                  <c:v>320.86349999999999</c:v>
                </c:pt>
                <c:pt idx="435">
                  <c:v>321.02819999999997</c:v>
                </c:pt>
                <c:pt idx="436">
                  <c:v>321.19290000000001</c:v>
                </c:pt>
                <c:pt idx="437">
                  <c:v>321.35759999999999</c:v>
                </c:pt>
                <c:pt idx="438">
                  <c:v>321.52229999999997</c:v>
                </c:pt>
                <c:pt idx="439">
                  <c:v>321.68700000000001</c:v>
                </c:pt>
                <c:pt idx="440">
                  <c:v>321.85169999999999</c:v>
                </c:pt>
                <c:pt idx="441">
                  <c:v>322.01639999999998</c:v>
                </c:pt>
                <c:pt idx="442">
                  <c:v>322.18110000000001</c:v>
                </c:pt>
                <c:pt idx="443">
                  <c:v>322.3458</c:v>
                </c:pt>
                <c:pt idx="444">
                  <c:v>322.51049999999998</c:v>
                </c:pt>
                <c:pt idx="445">
                  <c:v>322.67520000000002</c:v>
                </c:pt>
                <c:pt idx="446">
                  <c:v>322.8399</c:v>
                </c:pt>
                <c:pt idx="447">
                  <c:v>323.00459999999998</c:v>
                </c:pt>
                <c:pt idx="448">
                  <c:v>323.16930000000002</c:v>
                </c:pt>
                <c:pt idx="449">
                  <c:v>323.334</c:v>
                </c:pt>
                <c:pt idx="450">
                  <c:v>323.49869999999999</c:v>
                </c:pt>
                <c:pt idx="451">
                  <c:v>323.66340000000002</c:v>
                </c:pt>
                <c:pt idx="452">
                  <c:v>323.82810000000001</c:v>
                </c:pt>
                <c:pt idx="453">
                  <c:v>323.99279999999999</c:v>
                </c:pt>
                <c:pt idx="454">
                  <c:v>324.15749999999997</c:v>
                </c:pt>
                <c:pt idx="455">
                  <c:v>324.32220000000001</c:v>
                </c:pt>
                <c:pt idx="456">
                  <c:v>324.48689999999999</c:v>
                </c:pt>
                <c:pt idx="457">
                  <c:v>324.65159999999997</c:v>
                </c:pt>
                <c:pt idx="458">
                  <c:v>324.81630000000001</c:v>
                </c:pt>
                <c:pt idx="459">
                  <c:v>324.98099999999999</c:v>
                </c:pt>
                <c:pt idx="460">
                  <c:v>325.14569999999998</c:v>
                </c:pt>
                <c:pt idx="461">
                  <c:v>325.31040000000002</c:v>
                </c:pt>
                <c:pt idx="462">
                  <c:v>325.4751</c:v>
                </c:pt>
                <c:pt idx="463">
                  <c:v>325.63979999999998</c:v>
                </c:pt>
                <c:pt idx="464">
                  <c:v>325.80450000000002</c:v>
                </c:pt>
                <c:pt idx="465">
                  <c:v>325.9692</c:v>
                </c:pt>
                <c:pt idx="466">
                  <c:v>326.13389999999998</c:v>
                </c:pt>
                <c:pt idx="467">
                  <c:v>326.29859999999996</c:v>
                </c:pt>
                <c:pt idx="468">
                  <c:v>326.4633</c:v>
                </c:pt>
                <c:pt idx="469">
                  <c:v>326.62799999999999</c:v>
                </c:pt>
                <c:pt idx="470">
                  <c:v>326.79269999999997</c:v>
                </c:pt>
                <c:pt idx="471">
                  <c:v>326.95740000000001</c:v>
                </c:pt>
                <c:pt idx="472">
                  <c:v>327.12209999999999</c:v>
                </c:pt>
                <c:pt idx="473">
                  <c:v>327.28679999999997</c:v>
                </c:pt>
                <c:pt idx="474">
                  <c:v>327.45150000000001</c:v>
                </c:pt>
                <c:pt idx="475">
                  <c:v>327.61619999999999</c:v>
                </c:pt>
                <c:pt idx="476">
                  <c:v>327.78089999999997</c:v>
                </c:pt>
                <c:pt idx="477">
                  <c:v>327.94560000000001</c:v>
                </c:pt>
                <c:pt idx="478">
                  <c:v>328.1103</c:v>
                </c:pt>
                <c:pt idx="479">
                  <c:v>328.27499999999998</c:v>
                </c:pt>
                <c:pt idx="480">
                  <c:v>328.43970000000002</c:v>
                </c:pt>
                <c:pt idx="481">
                  <c:v>328.6044</c:v>
                </c:pt>
                <c:pt idx="482">
                  <c:v>328.76909999999998</c:v>
                </c:pt>
                <c:pt idx="483">
                  <c:v>328.93380000000002</c:v>
                </c:pt>
                <c:pt idx="484">
                  <c:v>329.0985</c:v>
                </c:pt>
                <c:pt idx="485">
                  <c:v>329.26319999999998</c:v>
                </c:pt>
                <c:pt idx="486">
                  <c:v>329.42790000000002</c:v>
                </c:pt>
                <c:pt idx="487">
                  <c:v>329.5926</c:v>
                </c:pt>
                <c:pt idx="488">
                  <c:v>329.75729999999999</c:v>
                </c:pt>
                <c:pt idx="489">
                  <c:v>329.92200000000003</c:v>
                </c:pt>
                <c:pt idx="490">
                  <c:v>330.08670000000001</c:v>
                </c:pt>
                <c:pt idx="491">
                  <c:v>330.25139999999999</c:v>
                </c:pt>
                <c:pt idx="492">
                  <c:v>330.41609999999997</c:v>
                </c:pt>
                <c:pt idx="493">
                  <c:v>330.58080000000001</c:v>
                </c:pt>
                <c:pt idx="494">
                  <c:v>330.74549999999999</c:v>
                </c:pt>
                <c:pt idx="495">
                  <c:v>330.91019999999997</c:v>
                </c:pt>
                <c:pt idx="496">
                  <c:v>331.07490000000001</c:v>
                </c:pt>
                <c:pt idx="497">
                  <c:v>331.2396</c:v>
                </c:pt>
                <c:pt idx="498">
                  <c:v>331.40429999999998</c:v>
                </c:pt>
                <c:pt idx="499">
                  <c:v>331.56900000000002</c:v>
                </c:pt>
                <c:pt idx="500">
                  <c:v>331.7337</c:v>
                </c:pt>
                <c:pt idx="501">
                  <c:v>331.89839999999998</c:v>
                </c:pt>
                <c:pt idx="502">
                  <c:v>332.06310000000002</c:v>
                </c:pt>
                <c:pt idx="503">
                  <c:v>332.2278</c:v>
                </c:pt>
                <c:pt idx="504">
                  <c:v>332.39249999999998</c:v>
                </c:pt>
                <c:pt idx="505">
                  <c:v>332.55719999999997</c:v>
                </c:pt>
                <c:pt idx="506">
                  <c:v>332.72190000000001</c:v>
                </c:pt>
                <c:pt idx="507">
                  <c:v>332.88659999999999</c:v>
                </c:pt>
                <c:pt idx="508">
                  <c:v>333.05129999999997</c:v>
                </c:pt>
                <c:pt idx="509">
                  <c:v>333.21600000000001</c:v>
                </c:pt>
                <c:pt idx="510">
                  <c:v>333.38069999999999</c:v>
                </c:pt>
                <c:pt idx="511">
                  <c:v>333.54539999999997</c:v>
                </c:pt>
                <c:pt idx="512">
                  <c:v>333.71010000000001</c:v>
                </c:pt>
                <c:pt idx="513">
                  <c:v>333.87479999999999</c:v>
                </c:pt>
                <c:pt idx="514">
                  <c:v>334.03949999999998</c:v>
                </c:pt>
                <c:pt idx="515">
                  <c:v>334.20420000000001</c:v>
                </c:pt>
                <c:pt idx="516">
                  <c:v>334.3689</c:v>
                </c:pt>
                <c:pt idx="517">
                  <c:v>334.53359999999998</c:v>
                </c:pt>
                <c:pt idx="518">
                  <c:v>334.69830000000002</c:v>
                </c:pt>
                <c:pt idx="519">
                  <c:v>334.863</c:v>
                </c:pt>
                <c:pt idx="520">
                  <c:v>335.02769999999998</c:v>
                </c:pt>
                <c:pt idx="521">
                  <c:v>335.19240000000002</c:v>
                </c:pt>
                <c:pt idx="522">
                  <c:v>335.3571</c:v>
                </c:pt>
                <c:pt idx="523">
                  <c:v>335.52179999999998</c:v>
                </c:pt>
                <c:pt idx="524">
                  <c:v>335.68650000000002</c:v>
                </c:pt>
                <c:pt idx="525">
                  <c:v>335.85120000000001</c:v>
                </c:pt>
                <c:pt idx="526">
                  <c:v>336.01589999999999</c:v>
                </c:pt>
                <c:pt idx="527">
                  <c:v>336.18060000000003</c:v>
                </c:pt>
                <c:pt idx="528">
                  <c:v>337.33350000000002</c:v>
                </c:pt>
                <c:pt idx="529">
                  <c:v>337.4982</c:v>
                </c:pt>
                <c:pt idx="530">
                  <c:v>337.66289999999998</c:v>
                </c:pt>
                <c:pt idx="531">
                  <c:v>337.82760000000002</c:v>
                </c:pt>
                <c:pt idx="532">
                  <c:v>337.9923</c:v>
                </c:pt>
                <c:pt idx="533">
                  <c:v>338.15699999999998</c:v>
                </c:pt>
                <c:pt idx="534">
                  <c:v>338.32169999999996</c:v>
                </c:pt>
                <c:pt idx="535">
                  <c:v>338.4864</c:v>
                </c:pt>
                <c:pt idx="536">
                  <c:v>338.65109999999999</c:v>
                </c:pt>
                <c:pt idx="537">
                  <c:v>338.81579999999997</c:v>
                </c:pt>
                <c:pt idx="538">
                  <c:v>338.98050000000001</c:v>
                </c:pt>
                <c:pt idx="539">
                  <c:v>339.14519999999999</c:v>
                </c:pt>
                <c:pt idx="540">
                  <c:v>339.30989999999997</c:v>
                </c:pt>
                <c:pt idx="541">
                  <c:v>339.47460000000001</c:v>
                </c:pt>
                <c:pt idx="542">
                  <c:v>339.63929999999999</c:v>
                </c:pt>
                <c:pt idx="543">
                  <c:v>339.80399999999997</c:v>
                </c:pt>
                <c:pt idx="544">
                  <c:v>339.96870000000001</c:v>
                </c:pt>
                <c:pt idx="545">
                  <c:v>340.13339999999999</c:v>
                </c:pt>
                <c:pt idx="546">
                  <c:v>340.29809999999998</c:v>
                </c:pt>
                <c:pt idx="547">
                  <c:v>340.46280000000002</c:v>
                </c:pt>
                <c:pt idx="548">
                  <c:v>340.6275</c:v>
                </c:pt>
                <c:pt idx="549">
                  <c:v>340.79219999999998</c:v>
                </c:pt>
                <c:pt idx="550">
                  <c:v>340.95690000000002</c:v>
                </c:pt>
                <c:pt idx="551">
                  <c:v>341.1216</c:v>
                </c:pt>
                <c:pt idx="552">
                  <c:v>341.28629999999998</c:v>
                </c:pt>
                <c:pt idx="553">
                  <c:v>341.45100000000002</c:v>
                </c:pt>
                <c:pt idx="554">
                  <c:v>341.6157</c:v>
                </c:pt>
                <c:pt idx="555">
                  <c:v>341.78039999999999</c:v>
                </c:pt>
                <c:pt idx="556">
                  <c:v>341.94510000000002</c:v>
                </c:pt>
                <c:pt idx="557">
                  <c:v>342.10980000000001</c:v>
                </c:pt>
                <c:pt idx="558">
                  <c:v>342.27449999999999</c:v>
                </c:pt>
                <c:pt idx="559">
                  <c:v>342.43920000000003</c:v>
                </c:pt>
                <c:pt idx="560">
                  <c:v>342.60390000000001</c:v>
                </c:pt>
                <c:pt idx="561">
                  <c:v>342.76859999999999</c:v>
                </c:pt>
                <c:pt idx="562">
                  <c:v>342.93329999999997</c:v>
                </c:pt>
                <c:pt idx="563">
                  <c:v>343.09800000000001</c:v>
                </c:pt>
                <c:pt idx="564">
                  <c:v>343.2627</c:v>
                </c:pt>
                <c:pt idx="565">
                  <c:v>343.42739999999998</c:v>
                </c:pt>
                <c:pt idx="566">
                  <c:v>343.59210000000002</c:v>
                </c:pt>
                <c:pt idx="567">
                  <c:v>343.7568</c:v>
                </c:pt>
                <c:pt idx="568">
                  <c:v>343.92149999999998</c:v>
                </c:pt>
                <c:pt idx="569">
                  <c:v>344.08620000000002</c:v>
                </c:pt>
                <c:pt idx="570">
                  <c:v>344.2509</c:v>
                </c:pt>
                <c:pt idx="571">
                  <c:v>344.41559999999998</c:v>
                </c:pt>
                <c:pt idx="572">
                  <c:v>344.58029999999997</c:v>
                </c:pt>
                <c:pt idx="573">
                  <c:v>344.745</c:v>
                </c:pt>
                <c:pt idx="574">
                  <c:v>344.90969999999999</c:v>
                </c:pt>
                <c:pt idx="575">
                  <c:v>345.07439999999997</c:v>
                </c:pt>
                <c:pt idx="576">
                  <c:v>346.22730000000001</c:v>
                </c:pt>
                <c:pt idx="577">
                  <c:v>346.392</c:v>
                </c:pt>
                <c:pt idx="578">
                  <c:v>346.55669999999998</c:v>
                </c:pt>
                <c:pt idx="579">
                  <c:v>346.72140000000002</c:v>
                </c:pt>
                <c:pt idx="580">
                  <c:v>346.8861</c:v>
                </c:pt>
                <c:pt idx="581">
                  <c:v>347.05079999999998</c:v>
                </c:pt>
                <c:pt idx="582">
                  <c:v>347.21550000000002</c:v>
                </c:pt>
                <c:pt idx="583">
                  <c:v>347.3802</c:v>
                </c:pt>
                <c:pt idx="584">
                  <c:v>347.54489999999998</c:v>
                </c:pt>
                <c:pt idx="585">
                  <c:v>347.70960000000002</c:v>
                </c:pt>
                <c:pt idx="586">
                  <c:v>347.87430000000001</c:v>
                </c:pt>
                <c:pt idx="587">
                  <c:v>348.03899999999999</c:v>
                </c:pt>
                <c:pt idx="588">
                  <c:v>348.20370000000003</c:v>
                </c:pt>
                <c:pt idx="589">
                  <c:v>348.36840000000001</c:v>
                </c:pt>
                <c:pt idx="590">
                  <c:v>348.53309999999999</c:v>
                </c:pt>
                <c:pt idx="591">
                  <c:v>348.69779999999997</c:v>
                </c:pt>
                <c:pt idx="592">
                  <c:v>348.86250000000001</c:v>
                </c:pt>
                <c:pt idx="593">
                  <c:v>349.02719999999999</c:v>
                </c:pt>
                <c:pt idx="594">
                  <c:v>349.19189999999998</c:v>
                </c:pt>
                <c:pt idx="595">
                  <c:v>349.35660000000001</c:v>
                </c:pt>
                <c:pt idx="596">
                  <c:v>349.5213</c:v>
                </c:pt>
                <c:pt idx="597">
                  <c:v>349.68599999999998</c:v>
                </c:pt>
                <c:pt idx="598">
                  <c:v>349.85070000000002</c:v>
                </c:pt>
                <c:pt idx="599">
                  <c:v>350.0154</c:v>
                </c:pt>
                <c:pt idx="600">
                  <c:v>350.18009999999998</c:v>
                </c:pt>
                <c:pt idx="601">
                  <c:v>350.34480000000002</c:v>
                </c:pt>
                <c:pt idx="602">
                  <c:v>350.5095</c:v>
                </c:pt>
                <c:pt idx="603">
                  <c:v>350.67419999999998</c:v>
                </c:pt>
                <c:pt idx="604">
                  <c:v>350.83889999999997</c:v>
                </c:pt>
                <c:pt idx="605">
                  <c:v>351.00360000000001</c:v>
                </c:pt>
                <c:pt idx="606">
                  <c:v>351.16829999999999</c:v>
                </c:pt>
                <c:pt idx="607">
                  <c:v>351.33299999999997</c:v>
                </c:pt>
                <c:pt idx="608">
                  <c:v>351.49770000000001</c:v>
                </c:pt>
                <c:pt idx="609">
                  <c:v>351.66239999999999</c:v>
                </c:pt>
                <c:pt idx="610">
                  <c:v>351.82709999999997</c:v>
                </c:pt>
                <c:pt idx="611">
                  <c:v>351.99180000000001</c:v>
                </c:pt>
                <c:pt idx="612">
                  <c:v>352.15649999999999</c:v>
                </c:pt>
                <c:pt idx="613">
                  <c:v>352.32119999999998</c:v>
                </c:pt>
                <c:pt idx="614">
                  <c:v>352.48590000000002</c:v>
                </c:pt>
                <c:pt idx="615">
                  <c:v>352.6506</c:v>
                </c:pt>
                <c:pt idx="616">
                  <c:v>352.81529999999998</c:v>
                </c:pt>
                <c:pt idx="617">
                  <c:v>352.98</c:v>
                </c:pt>
                <c:pt idx="618">
                  <c:v>353.1447</c:v>
                </c:pt>
                <c:pt idx="619">
                  <c:v>353.30939999999998</c:v>
                </c:pt>
                <c:pt idx="620">
                  <c:v>353.47410000000002</c:v>
                </c:pt>
                <c:pt idx="621">
                  <c:v>353.6388</c:v>
                </c:pt>
                <c:pt idx="622">
                  <c:v>353.80349999999999</c:v>
                </c:pt>
                <c:pt idx="623">
                  <c:v>353.96820000000002</c:v>
                </c:pt>
                <c:pt idx="624">
                  <c:v>354.13290000000001</c:v>
                </c:pt>
                <c:pt idx="625">
                  <c:v>354.29759999999999</c:v>
                </c:pt>
                <c:pt idx="626">
                  <c:v>354.46230000000003</c:v>
                </c:pt>
                <c:pt idx="627">
                  <c:v>354.62700000000001</c:v>
                </c:pt>
                <c:pt idx="628">
                  <c:v>354.79169999999999</c:v>
                </c:pt>
                <c:pt idx="629">
                  <c:v>354.95639999999997</c:v>
                </c:pt>
                <c:pt idx="630">
                  <c:v>355.12110000000001</c:v>
                </c:pt>
                <c:pt idx="631">
                  <c:v>355.28579999999999</c:v>
                </c:pt>
                <c:pt idx="632">
                  <c:v>355.45049999999998</c:v>
                </c:pt>
                <c:pt idx="633">
                  <c:v>355.61520000000002</c:v>
                </c:pt>
                <c:pt idx="634">
                  <c:v>356.60340000000002</c:v>
                </c:pt>
                <c:pt idx="635">
                  <c:v>356.7681</c:v>
                </c:pt>
                <c:pt idx="636">
                  <c:v>356.93279999999999</c:v>
                </c:pt>
                <c:pt idx="637">
                  <c:v>357.09749999999997</c:v>
                </c:pt>
                <c:pt idx="638">
                  <c:v>357.26220000000001</c:v>
                </c:pt>
                <c:pt idx="639">
                  <c:v>357.42689999999999</c:v>
                </c:pt>
                <c:pt idx="640">
                  <c:v>357.59159999999997</c:v>
                </c:pt>
                <c:pt idx="641">
                  <c:v>357.75630000000001</c:v>
                </c:pt>
                <c:pt idx="642">
                  <c:v>357.92099999999999</c:v>
                </c:pt>
                <c:pt idx="643">
                  <c:v>358.08569999999997</c:v>
                </c:pt>
                <c:pt idx="644">
                  <c:v>358.25040000000001</c:v>
                </c:pt>
                <c:pt idx="645">
                  <c:v>358.4151</c:v>
                </c:pt>
                <c:pt idx="646">
                  <c:v>358.57979999999998</c:v>
                </c:pt>
                <c:pt idx="647">
                  <c:v>358.74450000000002</c:v>
                </c:pt>
                <c:pt idx="648">
                  <c:v>358.9092</c:v>
                </c:pt>
                <c:pt idx="649">
                  <c:v>359.07389999999998</c:v>
                </c:pt>
                <c:pt idx="650">
                  <c:v>359.23860000000002</c:v>
                </c:pt>
                <c:pt idx="651">
                  <c:v>359.4033</c:v>
                </c:pt>
                <c:pt idx="652">
                  <c:v>359.56799999999998</c:v>
                </c:pt>
                <c:pt idx="653">
                  <c:v>359.73270000000002</c:v>
                </c:pt>
                <c:pt idx="654">
                  <c:v>359.8974</c:v>
                </c:pt>
                <c:pt idx="655">
                  <c:v>360.06209999999999</c:v>
                </c:pt>
                <c:pt idx="656">
                  <c:v>360.22680000000003</c:v>
                </c:pt>
                <c:pt idx="657">
                  <c:v>360.39150000000001</c:v>
                </c:pt>
                <c:pt idx="658">
                  <c:v>360.55619999999999</c:v>
                </c:pt>
                <c:pt idx="659">
                  <c:v>360.72090000000003</c:v>
                </c:pt>
                <c:pt idx="660">
                  <c:v>360.88560000000001</c:v>
                </c:pt>
                <c:pt idx="661">
                  <c:v>361.05029999999999</c:v>
                </c:pt>
                <c:pt idx="662">
                  <c:v>361.21499999999997</c:v>
                </c:pt>
                <c:pt idx="663">
                  <c:v>361.37970000000001</c:v>
                </c:pt>
                <c:pt idx="664">
                  <c:v>361.5444</c:v>
                </c:pt>
                <c:pt idx="665">
                  <c:v>361.70909999999998</c:v>
                </c:pt>
                <c:pt idx="666">
                  <c:v>361.87380000000002</c:v>
                </c:pt>
                <c:pt idx="667">
                  <c:v>362.0385</c:v>
                </c:pt>
                <c:pt idx="668">
                  <c:v>362.20319999999998</c:v>
                </c:pt>
                <c:pt idx="669">
                  <c:v>362.36790000000002</c:v>
                </c:pt>
                <c:pt idx="670">
                  <c:v>362.5326</c:v>
                </c:pt>
                <c:pt idx="671">
                  <c:v>362.69729999999998</c:v>
                </c:pt>
                <c:pt idx="672">
                  <c:v>362.86199999999997</c:v>
                </c:pt>
                <c:pt idx="673">
                  <c:v>363.02670000000001</c:v>
                </c:pt>
                <c:pt idx="674">
                  <c:v>363.19139999999999</c:v>
                </c:pt>
                <c:pt idx="675">
                  <c:v>363.35609999999997</c:v>
                </c:pt>
                <c:pt idx="676">
                  <c:v>363.52080000000001</c:v>
                </c:pt>
                <c:pt idx="677">
                  <c:v>363.68549999999999</c:v>
                </c:pt>
                <c:pt idx="678">
                  <c:v>363.85019999999997</c:v>
                </c:pt>
                <c:pt idx="679">
                  <c:v>364.01490000000001</c:v>
                </c:pt>
                <c:pt idx="680">
                  <c:v>364.17959999999999</c:v>
                </c:pt>
                <c:pt idx="681">
                  <c:v>364.34429999999998</c:v>
                </c:pt>
                <c:pt idx="682">
                  <c:v>364.50900000000001</c:v>
                </c:pt>
                <c:pt idx="683">
                  <c:v>364.6737</c:v>
                </c:pt>
                <c:pt idx="684">
                  <c:v>364.83839999999998</c:v>
                </c:pt>
                <c:pt idx="685">
                  <c:v>365.00310000000002</c:v>
                </c:pt>
                <c:pt idx="686">
                  <c:v>365.1678</c:v>
                </c:pt>
                <c:pt idx="687">
                  <c:v>365.33249999999998</c:v>
                </c:pt>
                <c:pt idx="688">
                  <c:v>365.49720000000002</c:v>
                </c:pt>
                <c:pt idx="689">
                  <c:v>365.6619</c:v>
                </c:pt>
                <c:pt idx="690">
                  <c:v>365.82659999999998</c:v>
                </c:pt>
                <c:pt idx="691">
                  <c:v>365.99130000000002</c:v>
                </c:pt>
                <c:pt idx="692">
                  <c:v>366.15600000000001</c:v>
                </c:pt>
                <c:pt idx="693">
                  <c:v>366.32069999999999</c:v>
                </c:pt>
                <c:pt idx="694">
                  <c:v>366.48540000000003</c:v>
                </c:pt>
                <c:pt idx="695">
                  <c:v>366.65010000000001</c:v>
                </c:pt>
                <c:pt idx="696">
                  <c:v>366.81479999999999</c:v>
                </c:pt>
                <c:pt idx="697">
                  <c:v>366.97950000000003</c:v>
                </c:pt>
                <c:pt idx="698">
                  <c:v>367.14420000000001</c:v>
                </c:pt>
                <c:pt idx="699">
                  <c:v>367.30889999999999</c:v>
                </c:pt>
                <c:pt idx="700">
                  <c:v>367.47359999999998</c:v>
                </c:pt>
                <c:pt idx="701">
                  <c:v>367.63830000000002</c:v>
                </c:pt>
                <c:pt idx="702">
                  <c:v>367.803</c:v>
                </c:pt>
                <c:pt idx="703">
                  <c:v>367.96769999999998</c:v>
                </c:pt>
                <c:pt idx="704">
                  <c:v>368.13240000000002</c:v>
                </c:pt>
                <c:pt idx="705">
                  <c:v>368.2971</c:v>
                </c:pt>
                <c:pt idx="706">
                  <c:v>368.46179999999998</c:v>
                </c:pt>
                <c:pt idx="707">
                  <c:v>368.62649999999996</c:v>
                </c:pt>
                <c:pt idx="708">
                  <c:v>368.7912</c:v>
                </c:pt>
                <c:pt idx="709">
                  <c:v>368.95589999999999</c:v>
                </c:pt>
                <c:pt idx="710">
                  <c:v>369.94409999999999</c:v>
                </c:pt>
                <c:pt idx="711">
                  <c:v>370.10879999999997</c:v>
                </c:pt>
                <c:pt idx="712">
                  <c:v>370.27350000000001</c:v>
                </c:pt>
                <c:pt idx="713">
                  <c:v>370.43819999999999</c:v>
                </c:pt>
                <c:pt idx="714">
                  <c:v>370.60289999999998</c:v>
                </c:pt>
                <c:pt idx="715">
                  <c:v>370.76760000000002</c:v>
                </c:pt>
                <c:pt idx="716">
                  <c:v>370.9323</c:v>
                </c:pt>
                <c:pt idx="717">
                  <c:v>371.09699999999998</c:v>
                </c:pt>
                <c:pt idx="718">
                  <c:v>371.26170000000002</c:v>
                </c:pt>
                <c:pt idx="719">
                  <c:v>371.4264</c:v>
                </c:pt>
                <c:pt idx="720">
                  <c:v>371.59109999999998</c:v>
                </c:pt>
                <c:pt idx="721">
                  <c:v>371.75580000000002</c:v>
                </c:pt>
                <c:pt idx="722">
                  <c:v>371.9205</c:v>
                </c:pt>
                <c:pt idx="723">
                  <c:v>372.08519999999999</c:v>
                </c:pt>
                <c:pt idx="724">
                  <c:v>372.24990000000003</c:v>
                </c:pt>
                <c:pt idx="725">
                  <c:v>372.41460000000001</c:v>
                </c:pt>
                <c:pt idx="726">
                  <c:v>372.57929999999999</c:v>
                </c:pt>
                <c:pt idx="727">
                  <c:v>372.74400000000003</c:v>
                </c:pt>
                <c:pt idx="728">
                  <c:v>372.90870000000001</c:v>
                </c:pt>
                <c:pt idx="729">
                  <c:v>373.07339999999999</c:v>
                </c:pt>
                <c:pt idx="730">
                  <c:v>373.23810000000003</c:v>
                </c:pt>
                <c:pt idx="731">
                  <c:v>373.40280000000001</c:v>
                </c:pt>
                <c:pt idx="732">
                  <c:v>373.5675</c:v>
                </c:pt>
                <c:pt idx="733">
                  <c:v>373.73219999999998</c:v>
                </c:pt>
                <c:pt idx="734">
                  <c:v>373.89690000000002</c:v>
                </c:pt>
                <c:pt idx="735">
                  <c:v>374.0616</c:v>
                </c:pt>
                <c:pt idx="736">
                  <c:v>374.22629999999998</c:v>
                </c:pt>
                <c:pt idx="737">
                  <c:v>374.39100000000002</c:v>
                </c:pt>
                <c:pt idx="738">
                  <c:v>374.5557</c:v>
                </c:pt>
                <c:pt idx="739">
                  <c:v>374.72039999999998</c:v>
                </c:pt>
                <c:pt idx="740">
                  <c:v>374.88509999999997</c:v>
                </c:pt>
                <c:pt idx="741">
                  <c:v>375.0498</c:v>
                </c:pt>
                <c:pt idx="742">
                  <c:v>375.21449999999999</c:v>
                </c:pt>
                <c:pt idx="743">
                  <c:v>375.37919999999997</c:v>
                </c:pt>
                <c:pt idx="744">
                  <c:v>375.54390000000001</c:v>
                </c:pt>
                <c:pt idx="745">
                  <c:v>375.70859999999999</c:v>
                </c:pt>
                <c:pt idx="746">
                  <c:v>375.87329999999997</c:v>
                </c:pt>
                <c:pt idx="747">
                  <c:v>376.03800000000001</c:v>
                </c:pt>
                <c:pt idx="748">
                  <c:v>376.20269999999999</c:v>
                </c:pt>
                <c:pt idx="749">
                  <c:v>376.36739999999998</c:v>
                </c:pt>
                <c:pt idx="750">
                  <c:v>376.53210000000001</c:v>
                </c:pt>
                <c:pt idx="751">
                  <c:v>376.6968</c:v>
                </c:pt>
                <c:pt idx="752">
                  <c:v>376.86149999999998</c:v>
                </c:pt>
                <c:pt idx="753">
                  <c:v>377.02620000000002</c:v>
                </c:pt>
                <c:pt idx="754">
                  <c:v>377.1909</c:v>
                </c:pt>
                <c:pt idx="755">
                  <c:v>377.35559999999998</c:v>
                </c:pt>
                <c:pt idx="756">
                  <c:v>377.52030000000002</c:v>
                </c:pt>
                <c:pt idx="757">
                  <c:v>377.685</c:v>
                </c:pt>
                <c:pt idx="758">
                  <c:v>377.84969999999998</c:v>
                </c:pt>
                <c:pt idx="759">
                  <c:v>378.01440000000002</c:v>
                </c:pt>
                <c:pt idx="760">
                  <c:v>378.17910000000001</c:v>
                </c:pt>
                <c:pt idx="761">
                  <c:v>378.34379999999999</c:v>
                </c:pt>
                <c:pt idx="762">
                  <c:v>378.50850000000003</c:v>
                </c:pt>
                <c:pt idx="763">
                  <c:v>378.67320000000001</c:v>
                </c:pt>
                <c:pt idx="764">
                  <c:v>378.83789999999999</c:v>
                </c:pt>
                <c:pt idx="765">
                  <c:v>379.00260000000003</c:v>
                </c:pt>
                <c:pt idx="766">
                  <c:v>379.16730000000001</c:v>
                </c:pt>
                <c:pt idx="767">
                  <c:v>379.33199999999999</c:v>
                </c:pt>
                <c:pt idx="768">
                  <c:v>379.49670000000003</c:v>
                </c:pt>
                <c:pt idx="769">
                  <c:v>379.66140000000001</c:v>
                </c:pt>
                <c:pt idx="770">
                  <c:v>379.8261</c:v>
                </c:pt>
                <c:pt idx="771">
                  <c:v>379.99079999999998</c:v>
                </c:pt>
                <c:pt idx="772">
                  <c:v>380.15550000000002</c:v>
                </c:pt>
                <c:pt idx="773">
                  <c:v>380.3202</c:v>
                </c:pt>
                <c:pt idx="774">
                  <c:v>380.48489999999998</c:v>
                </c:pt>
                <c:pt idx="775">
                  <c:v>380.64959999999996</c:v>
                </c:pt>
                <c:pt idx="776">
                  <c:v>380.8143</c:v>
                </c:pt>
                <c:pt idx="777">
                  <c:v>380.97899999999998</c:v>
                </c:pt>
                <c:pt idx="778">
                  <c:v>381.14369999999997</c:v>
                </c:pt>
                <c:pt idx="779">
                  <c:v>381.30840000000001</c:v>
                </c:pt>
                <c:pt idx="780">
                  <c:v>381.47309999999999</c:v>
                </c:pt>
                <c:pt idx="781">
                  <c:v>381.63779999999997</c:v>
                </c:pt>
                <c:pt idx="782">
                  <c:v>381.80250000000001</c:v>
                </c:pt>
                <c:pt idx="783">
                  <c:v>381.96719999999999</c:v>
                </c:pt>
                <c:pt idx="784">
                  <c:v>382.13189999999997</c:v>
                </c:pt>
                <c:pt idx="785">
                  <c:v>382.29660000000001</c:v>
                </c:pt>
                <c:pt idx="786">
                  <c:v>382.46129999999999</c:v>
                </c:pt>
                <c:pt idx="787">
                  <c:v>382.62599999999998</c:v>
                </c:pt>
                <c:pt idx="788">
                  <c:v>382.79070000000002</c:v>
                </c:pt>
                <c:pt idx="789">
                  <c:v>382.9554</c:v>
                </c:pt>
                <c:pt idx="790">
                  <c:v>383.12009999999998</c:v>
                </c:pt>
                <c:pt idx="791">
                  <c:v>383.28480000000002</c:v>
                </c:pt>
                <c:pt idx="792">
                  <c:v>384.43770000000001</c:v>
                </c:pt>
                <c:pt idx="793">
                  <c:v>384.60239999999999</c:v>
                </c:pt>
                <c:pt idx="794">
                  <c:v>384.76710000000003</c:v>
                </c:pt>
                <c:pt idx="795">
                  <c:v>384.93180000000001</c:v>
                </c:pt>
                <c:pt idx="796">
                  <c:v>385.09649999999999</c:v>
                </c:pt>
                <c:pt idx="797">
                  <c:v>385.26120000000003</c:v>
                </c:pt>
                <c:pt idx="798">
                  <c:v>385.42590000000001</c:v>
                </c:pt>
                <c:pt idx="799">
                  <c:v>385.59059999999999</c:v>
                </c:pt>
                <c:pt idx="800">
                  <c:v>385.75530000000003</c:v>
                </c:pt>
                <c:pt idx="801">
                  <c:v>385.92</c:v>
                </c:pt>
                <c:pt idx="802">
                  <c:v>386.0847</c:v>
                </c:pt>
                <c:pt idx="803">
                  <c:v>386.24939999999998</c:v>
                </c:pt>
                <c:pt idx="804">
                  <c:v>386.41410000000002</c:v>
                </c:pt>
                <c:pt idx="805">
                  <c:v>386.5788</c:v>
                </c:pt>
                <c:pt idx="806">
                  <c:v>386.74349999999998</c:v>
                </c:pt>
                <c:pt idx="807">
                  <c:v>386.90819999999997</c:v>
                </c:pt>
                <c:pt idx="808">
                  <c:v>387.0729</c:v>
                </c:pt>
                <c:pt idx="809">
                  <c:v>387.23759999999999</c:v>
                </c:pt>
                <c:pt idx="810">
                  <c:v>387.40229999999997</c:v>
                </c:pt>
                <c:pt idx="811">
                  <c:v>387.56700000000001</c:v>
                </c:pt>
                <c:pt idx="812">
                  <c:v>387.73169999999999</c:v>
                </c:pt>
                <c:pt idx="813">
                  <c:v>387.89639999999997</c:v>
                </c:pt>
                <c:pt idx="814">
                  <c:v>388.06110000000001</c:v>
                </c:pt>
                <c:pt idx="815">
                  <c:v>388.22579999999999</c:v>
                </c:pt>
                <c:pt idx="816">
                  <c:v>388.39049999999997</c:v>
                </c:pt>
                <c:pt idx="817">
                  <c:v>388.55520000000001</c:v>
                </c:pt>
                <c:pt idx="818">
                  <c:v>388.7199</c:v>
                </c:pt>
                <c:pt idx="819">
                  <c:v>388.88459999999998</c:v>
                </c:pt>
                <c:pt idx="820">
                  <c:v>389.04930000000002</c:v>
                </c:pt>
                <c:pt idx="821">
                  <c:v>389.214</c:v>
                </c:pt>
                <c:pt idx="822">
                  <c:v>389.37869999999998</c:v>
                </c:pt>
                <c:pt idx="823">
                  <c:v>389.54340000000002</c:v>
                </c:pt>
                <c:pt idx="824">
                  <c:v>389.7081</c:v>
                </c:pt>
                <c:pt idx="825">
                  <c:v>389.87279999999998</c:v>
                </c:pt>
                <c:pt idx="826">
                  <c:v>390.03750000000002</c:v>
                </c:pt>
                <c:pt idx="827">
                  <c:v>390.2022</c:v>
                </c:pt>
                <c:pt idx="828">
                  <c:v>390.36689999999999</c:v>
                </c:pt>
                <c:pt idx="829">
                  <c:v>390.53160000000003</c:v>
                </c:pt>
                <c:pt idx="830">
                  <c:v>390.69630000000001</c:v>
                </c:pt>
                <c:pt idx="831">
                  <c:v>390.86099999999999</c:v>
                </c:pt>
                <c:pt idx="832">
                  <c:v>391.02570000000003</c:v>
                </c:pt>
                <c:pt idx="833">
                  <c:v>391.19040000000001</c:v>
                </c:pt>
                <c:pt idx="834">
                  <c:v>391.35509999999999</c:v>
                </c:pt>
                <c:pt idx="835">
                  <c:v>391.51980000000003</c:v>
                </c:pt>
                <c:pt idx="836">
                  <c:v>391.68450000000001</c:v>
                </c:pt>
                <c:pt idx="837">
                  <c:v>391.8492</c:v>
                </c:pt>
                <c:pt idx="838">
                  <c:v>392.01390000000004</c:v>
                </c:pt>
                <c:pt idx="839">
                  <c:v>392.17860000000002</c:v>
                </c:pt>
                <c:pt idx="840">
                  <c:v>392.3433</c:v>
                </c:pt>
                <c:pt idx="841">
                  <c:v>392.50799999999998</c:v>
                </c:pt>
                <c:pt idx="842">
                  <c:v>392.67270000000002</c:v>
                </c:pt>
                <c:pt idx="843">
                  <c:v>392.8374</c:v>
                </c:pt>
                <c:pt idx="844">
                  <c:v>393.00209999999998</c:v>
                </c:pt>
                <c:pt idx="845">
                  <c:v>393.16679999999997</c:v>
                </c:pt>
                <c:pt idx="846">
                  <c:v>393.33150000000001</c:v>
                </c:pt>
                <c:pt idx="847">
                  <c:v>393.49619999999999</c:v>
                </c:pt>
                <c:pt idx="848">
                  <c:v>394.48439999999999</c:v>
                </c:pt>
                <c:pt idx="849">
                  <c:v>394.64909999999998</c:v>
                </c:pt>
                <c:pt idx="850">
                  <c:v>394.81380000000001</c:v>
                </c:pt>
                <c:pt idx="851">
                  <c:v>394.9785</c:v>
                </c:pt>
                <c:pt idx="852">
                  <c:v>395.14319999999998</c:v>
                </c:pt>
                <c:pt idx="853">
                  <c:v>395.30790000000002</c:v>
                </c:pt>
                <c:pt idx="854">
                  <c:v>395.4726</c:v>
                </c:pt>
                <c:pt idx="855">
                  <c:v>395.63729999999998</c:v>
                </c:pt>
                <c:pt idx="856">
                  <c:v>395.80200000000002</c:v>
                </c:pt>
                <c:pt idx="857">
                  <c:v>395.9667</c:v>
                </c:pt>
                <c:pt idx="858">
                  <c:v>396.13139999999999</c:v>
                </c:pt>
                <c:pt idx="859">
                  <c:v>396.29610000000002</c:v>
                </c:pt>
                <c:pt idx="860">
                  <c:v>396.46080000000001</c:v>
                </c:pt>
                <c:pt idx="861">
                  <c:v>396.62549999999999</c:v>
                </c:pt>
                <c:pt idx="862">
                  <c:v>396.79020000000003</c:v>
                </c:pt>
                <c:pt idx="863">
                  <c:v>396.95490000000001</c:v>
                </c:pt>
                <c:pt idx="864">
                  <c:v>397.11959999999999</c:v>
                </c:pt>
                <c:pt idx="865">
                  <c:v>397.28430000000003</c:v>
                </c:pt>
                <c:pt idx="866">
                  <c:v>397.44900000000001</c:v>
                </c:pt>
                <c:pt idx="867">
                  <c:v>397.61369999999999</c:v>
                </c:pt>
                <c:pt idx="868">
                  <c:v>397.77840000000003</c:v>
                </c:pt>
                <c:pt idx="869">
                  <c:v>397.94310000000002</c:v>
                </c:pt>
                <c:pt idx="870">
                  <c:v>398.1078</c:v>
                </c:pt>
                <c:pt idx="871">
                  <c:v>398.27249999999998</c:v>
                </c:pt>
                <c:pt idx="872">
                  <c:v>398.43720000000002</c:v>
                </c:pt>
                <c:pt idx="873">
                  <c:v>398.6019</c:v>
                </c:pt>
                <c:pt idx="874">
                  <c:v>398.76659999999998</c:v>
                </c:pt>
                <c:pt idx="875">
                  <c:v>398.93130000000002</c:v>
                </c:pt>
                <c:pt idx="876">
                  <c:v>399.096</c:v>
                </c:pt>
                <c:pt idx="877">
                  <c:v>399.26069999999999</c:v>
                </c:pt>
                <c:pt idx="878">
                  <c:v>399.42539999999997</c:v>
                </c:pt>
                <c:pt idx="879">
                  <c:v>399.59010000000001</c:v>
                </c:pt>
                <c:pt idx="880">
                  <c:v>399.75479999999999</c:v>
                </c:pt>
                <c:pt idx="881">
                  <c:v>399.91949999999997</c:v>
                </c:pt>
                <c:pt idx="882">
                  <c:v>400.08420000000001</c:v>
                </c:pt>
                <c:pt idx="883">
                  <c:v>400.24889999999999</c:v>
                </c:pt>
                <c:pt idx="884">
                  <c:v>404.26600000000002</c:v>
                </c:pt>
                <c:pt idx="885">
                  <c:v>404.42959999999999</c:v>
                </c:pt>
                <c:pt idx="886">
                  <c:v>404.59319999999997</c:v>
                </c:pt>
                <c:pt idx="887">
                  <c:v>404.7568</c:v>
                </c:pt>
                <c:pt idx="888">
                  <c:v>404.92039999999997</c:v>
                </c:pt>
                <c:pt idx="889">
                  <c:v>405.084</c:v>
                </c:pt>
                <c:pt idx="890">
                  <c:v>405.24759999999998</c:v>
                </c:pt>
                <c:pt idx="891">
                  <c:v>405.41120000000001</c:v>
                </c:pt>
                <c:pt idx="892">
                  <c:v>405.57479999999998</c:v>
                </c:pt>
                <c:pt idx="893">
                  <c:v>405.73840000000001</c:v>
                </c:pt>
                <c:pt idx="894">
                  <c:v>405.90199999999999</c:v>
                </c:pt>
                <c:pt idx="895">
                  <c:v>406.06560000000002</c:v>
                </c:pt>
                <c:pt idx="896">
                  <c:v>406.22919999999999</c:v>
                </c:pt>
                <c:pt idx="897">
                  <c:v>406.39280000000002</c:v>
                </c:pt>
                <c:pt idx="898">
                  <c:v>406.5564</c:v>
                </c:pt>
                <c:pt idx="899">
                  <c:v>406.71999999999997</c:v>
                </c:pt>
                <c:pt idx="900">
                  <c:v>406.8836</c:v>
                </c:pt>
                <c:pt idx="901">
                  <c:v>407.04719999999998</c:v>
                </c:pt>
                <c:pt idx="902">
                  <c:v>407.21080000000001</c:v>
                </c:pt>
                <c:pt idx="903">
                  <c:v>407.37439999999998</c:v>
                </c:pt>
                <c:pt idx="904">
                  <c:v>407.53800000000001</c:v>
                </c:pt>
                <c:pt idx="905">
                  <c:v>407.70159999999998</c:v>
                </c:pt>
                <c:pt idx="906">
                  <c:v>407.86520000000002</c:v>
                </c:pt>
                <c:pt idx="907">
                  <c:v>408.02879999999999</c:v>
                </c:pt>
                <c:pt idx="908">
                  <c:v>408.19240000000002</c:v>
                </c:pt>
                <c:pt idx="909">
                  <c:v>408.35599999999999</c:v>
                </c:pt>
                <c:pt idx="910">
                  <c:v>408.51959999999997</c:v>
                </c:pt>
                <c:pt idx="911">
                  <c:v>408.6832</c:v>
                </c:pt>
                <c:pt idx="912">
                  <c:v>408.84679999999997</c:v>
                </c:pt>
                <c:pt idx="913">
                  <c:v>409.0104</c:v>
                </c:pt>
                <c:pt idx="914">
                  <c:v>409.17399999999998</c:v>
                </c:pt>
                <c:pt idx="915">
                  <c:v>409.33760000000001</c:v>
                </c:pt>
                <c:pt idx="916">
                  <c:v>409.50119999999998</c:v>
                </c:pt>
                <c:pt idx="917">
                  <c:v>409.66480000000001</c:v>
                </c:pt>
                <c:pt idx="918">
                  <c:v>409.82839999999999</c:v>
                </c:pt>
                <c:pt idx="919">
                  <c:v>409.99200000000002</c:v>
                </c:pt>
                <c:pt idx="920">
                  <c:v>410.15559999999999</c:v>
                </c:pt>
                <c:pt idx="921">
                  <c:v>410.31920000000002</c:v>
                </c:pt>
                <c:pt idx="922">
                  <c:v>410.4828</c:v>
                </c:pt>
                <c:pt idx="923">
                  <c:v>410.64639999999997</c:v>
                </c:pt>
                <c:pt idx="924">
                  <c:v>410.81</c:v>
                </c:pt>
                <c:pt idx="925">
                  <c:v>410.97359999999998</c:v>
                </c:pt>
                <c:pt idx="926">
                  <c:v>411.13720000000001</c:v>
                </c:pt>
                <c:pt idx="927">
                  <c:v>411.30079999999998</c:v>
                </c:pt>
                <c:pt idx="928">
                  <c:v>411.46440000000001</c:v>
                </c:pt>
                <c:pt idx="929">
                  <c:v>411.62799999999999</c:v>
                </c:pt>
                <c:pt idx="930">
                  <c:v>411.79160000000002</c:v>
                </c:pt>
                <c:pt idx="931">
                  <c:v>411.95519999999999</c:v>
                </c:pt>
                <c:pt idx="932">
                  <c:v>412.11880000000002</c:v>
                </c:pt>
                <c:pt idx="933">
                  <c:v>412.2824</c:v>
                </c:pt>
                <c:pt idx="934">
                  <c:v>412.44599999999997</c:v>
                </c:pt>
                <c:pt idx="935">
                  <c:v>412.6096</c:v>
                </c:pt>
                <c:pt idx="936">
                  <c:v>412.77319999999997</c:v>
                </c:pt>
                <c:pt idx="937">
                  <c:v>412.93680000000001</c:v>
                </c:pt>
                <c:pt idx="938">
                  <c:v>413.10039999999998</c:v>
                </c:pt>
                <c:pt idx="939">
                  <c:v>414.08199999999999</c:v>
                </c:pt>
                <c:pt idx="940">
                  <c:v>414.24559999999997</c:v>
                </c:pt>
                <c:pt idx="941">
                  <c:v>414.4092</c:v>
                </c:pt>
                <c:pt idx="942">
                  <c:v>414.57279999999997</c:v>
                </c:pt>
                <c:pt idx="943">
                  <c:v>414.7364</c:v>
                </c:pt>
                <c:pt idx="944">
                  <c:v>414.9</c:v>
                </c:pt>
                <c:pt idx="945">
                  <c:v>415.06360000000001</c:v>
                </c:pt>
                <c:pt idx="946">
                  <c:v>415.22719999999998</c:v>
                </c:pt>
                <c:pt idx="947">
                  <c:v>415.39080000000001</c:v>
                </c:pt>
                <c:pt idx="948">
                  <c:v>415.55439999999999</c:v>
                </c:pt>
                <c:pt idx="949">
                  <c:v>415.71800000000002</c:v>
                </c:pt>
                <c:pt idx="950">
                  <c:v>415.88159999999999</c:v>
                </c:pt>
                <c:pt idx="951">
                  <c:v>416.04520000000002</c:v>
                </c:pt>
                <c:pt idx="952">
                  <c:v>416.2088</c:v>
                </c:pt>
                <c:pt idx="953">
                  <c:v>416.37239999999997</c:v>
                </c:pt>
                <c:pt idx="954">
                  <c:v>416.536</c:v>
                </c:pt>
                <c:pt idx="955">
                  <c:v>416.69959999999998</c:v>
                </c:pt>
                <c:pt idx="956">
                  <c:v>416.86320000000001</c:v>
                </c:pt>
                <c:pt idx="957">
                  <c:v>417.02679999999998</c:v>
                </c:pt>
                <c:pt idx="958">
                  <c:v>417.19040000000001</c:v>
                </c:pt>
                <c:pt idx="959">
                  <c:v>417.35399999999998</c:v>
                </c:pt>
                <c:pt idx="960">
                  <c:v>417.51760000000002</c:v>
                </c:pt>
                <c:pt idx="961">
                  <c:v>417.68119999999999</c:v>
                </c:pt>
                <c:pt idx="962">
                  <c:v>417.84480000000002</c:v>
                </c:pt>
                <c:pt idx="963">
                  <c:v>418.00839999999999</c:v>
                </c:pt>
                <c:pt idx="964">
                  <c:v>418.17199999999997</c:v>
                </c:pt>
                <c:pt idx="965">
                  <c:v>418.3356</c:v>
                </c:pt>
                <c:pt idx="966">
                  <c:v>418.49919999999997</c:v>
                </c:pt>
                <c:pt idx="967">
                  <c:v>418.6628</c:v>
                </c:pt>
                <c:pt idx="968">
                  <c:v>418.82639999999998</c:v>
                </c:pt>
                <c:pt idx="969">
                  <c:v>418.99</c:v>
                </c:pt>
                <c:pt idx="970">
                  <c:v>419.15359999999998</c:v>
                </c:pt>
                <c:pt idx="971">
                  <c:v>419.31720000000001</c:v>
                </c:pt>
                <c:pt idx="972">
                  <c:v>419.48079999999999</c:v>
                </c:pt>
                <c:pt idx="973">
                  <c:v>419.64440000000002</c:v>
                </c:pt>
                <c:pt idx="974">
                  <c:v>419.80799999999999</c:v>
                </c:pt>
                <c:pt idx="975">
                  <c:v>419.97159999999997</c:v>
                </c:pt>
                <c:pt idx="976">
                  <c:v>420.1352</c:v>
                </c:pt>
                <c:pt idx="977">
                  <c:v>420.29879999999997</c:v>
                </c:pt>
                <c:pt idx="978">
                  <c:v>420.4624</c:v>
                </c:pt>
                <c:pt idx="979">
                  <c:v>420.62599999999998</c:v>
                </c:pt>
                <c:pt idx="980">
                  <c:v>420.78960000000001</c:v>
                </c:pt>
                <c:pt idx="981">
                  <c:v>420.95319999999998</c:v>
                </c:pt>
                <c:pt idx="982">
                  <c:v>421.11680000000001</c:v>
                </c:pt>
                <c:pt idx="983">
                  <c:v>421.28039999999999</c:v>
                </c:pt>
                <c:pt idx="984">
                  <c:v>421.44400000000002</c:v>
                </c:pt>
                <c:pt idx="985">
                  <c:v>421.60759999999999</c:v>
                </c:pt>
                <c:pt idx="986">
                  <c:v>421.77120000000002</c:v>
                </c:pt>
                <c:pt idx="987">
                  <c:v>421.9348</c:v>
                </c:pt>
                <c:pt idx="988">
                  <c:v>422.09839999999997</c:v>
                </c:pt>
                <c:pt idx="989">
                  <c:v>422.262</c:v>
                </c:pt>
                <c:pt idx="990">
                  <c:v>422.42559999999997</c:v>
                </c:pt>
                <c:pt idx="991">
                  <c:v>422.58920000000001</c:v>
                </c:pt>
                <c:pt idx="992">
                  <c:v>422.75279999999998</c:v>
                </c:pt>
                <c:pt idx="993">
                  <c:v>422.91640000000001</c:v>
                </c:pt>
                <c:pt idx="994">
                  <c:v>423.08</c:v>
                </c:pt>
                <c:pt idx="995">
                  <c:v>423.24360000000001</c:v>
                </c:pt>
                <c:pt idx="996">
                  <c:v>423.40719999999999</c:v>
                </c:pt>
                <c:pt idx="997">
                  <c:v>423.57080000000002</c:v>
                </c:pt>
                <c:pt idx="998">
                  <c:v>423.73439999999999</c:v>
                </c:pt>
                <c:pt idx="999">
                  <c:v>423.89800000000002</c:v>
                </c:pt>
                <c:pt idx="1000">
                  <c:v>424.0616</c:v>
                </c:pt>
                <c:pt idx="1001">
                  <c:v>424.22519999999997</c:v>
                </c:pt>
                <c:pt idx="1002">
                  <c:v>424.3888</c:v>
                </c:pt>
                <c:pt idx="1003">
                  <c:v>424.55239999999998</c:v>
                </c:pt>
                <c:pt idx="1004">
                  <c:v>424.71600000000001</c:v>
                </c:pt>
                <c:pt idx="1005">
                  <c:v>424.87959999999998</c:v>
                </c:pt>
                <c:pt idx="1006">
                  <c:v>425.04320000000001</c:v>
                </c:pt>
                <c:pt idx="1007">
                  <c:v>425.20679999999999</c:v>
                </c:pt>
                <c:pt idx="1008">
                  <c:v>425.37040000000002</c:v>
                </c:pt>
                <c:pt idx="1009">
                  <c:v>425.53399999999999</c:v>
                </c:pt>
                <c:pt idx="1010">
                  <c:v>425.69759999999997</c:v>
                </c:pt>
                <c:pt idx="1011">
                  <c:v>425.8612</c:v>
                </c:pt>
                <c:pt idx="1012">
                  <c:v>426.02479999999997</c:v>
                </c:pt>
                <c:pt idx="1013">
                  <c:v>426.1884</c:v>
                </c:pt>
                <c:pt idx="1014">
                  <c:v>426.35199999999998</c:v>
                </c:pt>
                <c:pt idx="1015">
                  <c:v>426.51560000000001</c:v>
                </c:pt>
                <c:pt idx="1016">
                  <c:v>426.67919999999998</c:v>
                </c:pt>
                <c:pt idx="1017">
                  <c:v>426.84280000000001</c:v>
                </c:pt>
                <c:pt idx="1018">
                  <c:v>428.3152</c:v>
                </c:pt>
                <c:pt idx="1019">
                  <c:v>428.47879999999998</c:v>
                </c:pt>
                <c:pt idx="1020">
                  <c:v>428.64240000000001</c:v>
                </c:pt>
                <c:pt idx="1021">
                  <c:v>428.80599999999998</c:v>
                </c:pt>
                <c:pt idx="1022">
                  <c:v>428.96960000000001</c:v>
                </c:pt>
                <c:pt idx="1023">
                  <c:v>429.13319999999999</c:v>
                </c:pt>
                <c:pt idx="1024">
                  <c:v>429.29680000000002</c:v>
                </c:pt>
                <c:pt idx="1025">
                  <c:v>429.46039999999999</c:v>
                </c:pt>
                <c:pt idx="1026">
                  <c:v>429.62400000000002</c:v>
                </c:pt>
                <c:pt idx="1027">
                  <c:v>429.7876</c:v>
                </c:pt>
                <c:pt idx="1028">
                  <c:v>429.95119999999997</c:v>
                </c:pt>
                <c:pt idx="1029">
                  <c:v>430.1148</c:v>
                </c:pt>
                <c:pt idx="1030">
                  <c:v>430.27839999999998</c:v>
                </c:pt>
                <c:pt idx="1031">
                  <c:v>430.44200000000001</c:v>
                </c:pt>
                <c:pt idx="1032">
                  <c:v>430.60559999999998</c:v>
                </c:pt>
                <c:pt idx="1033">
                  <c:v>430.76920000000001</c:v>
                </c:pt>
                <c:pt idx="1034">
                  <c:v>430.93279999999999</c:v>
                </c:pt>
                <c:pt idx="1035">
                  <c:v>431.09640000000002</c:v>
                </c:pt>
                <c:pt idx="1036">
                  <c:v>431.26</c:v>
                </c:pt>
                <c:pt idx="1037">
                  <c:v>431.42359999999996</c:v>
                </c:pt>
                <c:pt idx="1038">
                  <c:v>431.5872</c:v>
                </c:pt>
                <c:pt idx="1039">
                  <c:v>431.75079999999997</c:v>
                </c:pt>
                <c:pt idx="1040">
                  <c:v>431.9144</c:v>
                </c:pt>
                <c:pt idx="1041">
                  <c:v>432.07799999999997</c:v>
                </c:pt>
                <c:pt idx="1042">
                  <c:v>432.24160000000001</c:v>
                </c:pt>
                <c:pt idx="1043">
                  <c:v>432.40519999999998</c:v>
                </c:pt>
                <c:pt idx="1044">
                  <c:v>432.56880000000001</c:v>
                </c:pt>
                <c:pt idx="1045">
                  <c:v>432.73239999999998</c:v>
                </c:pt>
                <c:pt idx="1046">
                  <c:v>432.89600000000002</c:v>
                </c:pt>
                <c:pt idx="1047">
                  <c:v>433.05959999999999</c:v>
                </c:pt>
                <c:pt idx="1048">
                  <c:v>433.22320000000002</c:v>
                </c:pt>
                <c:pt idx="1049">
                  <c:v>433.38679999999999</c:v>
                </c:pt>
                <c:pt idx="1050">
                  <c:v>433.55039999999997</c:v>
                </c:pt>
                <c:pt idx="1051">
                  <c:v>433.714</c:v>
                </c:pt>
                <c:pt idx="1052">
                  <c:v>433.87759999999997</c:v>
                </c:pt>
                <c:pt idx="1053">
                  <c:v>434.0412</c:v>
                </c:pt>
                <c:pt idx="1054">
                  <c:v>434.20479999999998</c:v>
                </c:pt>
                <c:pt idx="1055">
                  <c:v>434.36840000000001</c:v>
                </c:pt>
                <c:pt idx="1056">
                  <c:v>434.53199999999998</c:v>
                </c:pt>
                <c:pt idx="1057">
                  <c:v>434.69560000000001</c:v>
                </c:pt>
                <c:pt idx="1058">
                  <c:v>434.85919999999999</c:v>
                </c:pt>
                <c:pt idx="1059">
                  <c:v>435.02280000000002</c:v>
                </c:pt>
                <c:pt idx="1060">
                  <c:v>435.18639999999999</c:v>
                </c:pt>
                <c:pt idx="1061">
                  <c:v>435.35</c:v>
                </c:pt>
                <c:pt idx="1062">
                  <c:v>435.5136</c:v>
                </c:pt>
                <c:pt idx="1063">
                  <c:v>435.67719999999997</c:v>
                </c:pt>
                <c:pt idx="1064">
                  <c:v>435.8408</c:v>
                </c:pt>
                <c:pt idx="1065">
                  <c:v>436.00439999999998</c:v>
                </c:pt>
                <c:pt idx="1066">
                  <c:v>436.16800000000001</c:v>
                </c:pt>
                <c:pt idx="1067">
                  <c:v>436.33159999999998</c:v>
                </c:pt>
                <c:pt idx="1068">
                  <c:v>436.49520000000001</c:v>
                </c:pt>
                <c:pt idx="1069">
                  <c:v>436.65879999999999</c:v>
                </c:pt>
                <c:pt idx="1070">
                  <c:v>436.82240000000002</c:v>
                </c:pt>
                <c:pt idx="1071">
                  <c:v>436.98599999999999</c:v>
                </c:pt>
                <c:pt idx="1072">
                  <c:v>437.14959999999996</c:v>
                </c:pt>
                <c:pt idx="1073">
                  <c:v>437.31319999999999</c:v>
                </c:pt>
                <c:pt idx="1074">
                  <c:v>437.47680000000003</c:v>
                </c:pt>
                <c:pt idx="1075">
                  <c:v>437.6404</c:v>
                </c:pt>
                <c:pt idx="1076">
                  <c:v>437.80399999999997</c:v>
                </c:pt>
                <c:pt idx="1077">
                  <c:v>437.9676</c:v>
                </c:pt>
                <c:pt idx="1078">
                  <c:v>438.13119999999998</c:v>
                </c:pt>
                <c:pt idx="1079">
                  <c:v>438.29480000000001</c:v>
                </c:pt>
                <c:pt idx="1080">
                  <c:v>438.45839999999998</c:v>
                </c:pt>
                <c:pt idx="1081">
                  <c:v>438.62200000000001</c:v>
                </c:pt>
                <c:pt idx="1082">
                  <c:v>438.78559999999999</c:v>
                </c:pt>
                <c:pt idx="1083">
                  <c:v>438.94920000000002</c:v>
                </c:pt>
                <c:pt idx="1084">
                  <c:v>439.11279999999999</c:v>
                </c:pt>
                <c:pt idx="1085">
                  <c:v>439.27639999999997</c:v>
                </c:pt>
                <c:pt idx="1086">
                  <c:v>439.44</c:v>
                </c:pt>
                <c:pt idx="1087">
                  <c:v>439.60359999999997</c:v>
                </c:pt>
                <c:pt idx="1088">
                  <c:v>439.7672</c:v>
                </c:pt>
                <c:pt idx="1089">
                  <c:v>439.93079999999998</c:v>
                </c:pt>
                <c:pt idx="1090">
                  <c:v>440.09440000000001</c:v>
                </c:pt>
                <c:pt idx="1091">
                  <c:v>440.25799999999998</c:v>
                </c:pt>
                <c:pt idx="1092">
                  <c:v>440.42160000000001</c:v>
                </c:pt>
                <c:pt idx="1093">
                  <c:v>440.58519999999999</c:v>
                </c:pt>
                <c:pt idx="1094">
                  <c:v>440.74880000000002</c:v>
                </c:pt>
                <c:pt idx="1095">
                  <c:v>440.91239999999999</c:v>
                </c:pt>
                <c:pt idx="1096">
                  <c:v>441.07600000000002</c:v>
                </c:pt>
                <c:pt idx="1097">
                  <c:v>441.2396</c:v>
                </c:pt>
                <c:pt idx="1098">
                  <c:v>441.40319999999997</c:v>
                </c:pt>
                <c:pt idx="1099">
                  <c:v>441.5668</c:v>
                </c:pt>
                <c:pt idx="1100">
                  <c:v>441.73039999999997</c:v>
                </c:pt>
                <c:pt idx="1101">
                  <c:v>441.89400000000001</c:v>
                </c:pt>
                <c:pt idx="1102">
                  <c:v>442.05759999999998</c:v>
                </c:pt>
                <c:pt idx="1103">
                  <c:v>442.22120000000001</c:v>
                </c:pt>
                <c:pt idx="1104">
                  <c:v>442.38479999999998</c:v>
                </c:pt>
                <c:pt idx="1105">
                  <c:v>442.54840000000002</c:v>
                </c:pt>
                <c:pt idx="1106">
                  <c:v>442.71199999999999</c:v>
                </c:pt>
                <c:pt idx="1107">
                  <c:v>442.87559999999996</c:v>
                </c:pt>
                <c:pt idx="1108">
                  <c:v>443.03919999999999</c:v>
                </c:pt>
                <c:pt idx="1109">
                  <c:v>443.20280000000002</c:v>
                </c:pt>
                <c:pt idx="1110">
                  <c:v>443.3664</c:v>
                </c:pt>
                <c:pt idx="1111">
                  <c:v>443.53</c:v>
                </c:pt>
                <c:pt idx="1112">
                  <c:v>443.6936</c:v>
                </c:pt>
                <c:pt idx="1113">
                  <c:v>443.85719999999998</c:v>
                </c:pt>
                <c:pt idx="1114">
                  <c:v>444.02080000000001</c:v>
                </c:pt>
                <c:pt idx="1115">
                  <c:v>444.18439999999998</c:v>
                </c:pt>
                <c:pt idx="1116">
                  <c:v>444.34800000000001</c:v>
                </c:pt>
                <c:pt idx="1117">
                  <c:v>444.51159999999999</c:v>
                </c:pt>
                <c:pt idx="1118">
                  <c:v>444.67520000000002</c:v>
                </c:pt>
                <c:pt idx="1119">
                  <c:v>444.83879999999999</c:v>
                </c:pt>
                <c:pt idx="1120">
                  <c:v>445.00239999999997</c:v>
                </c:pt>
                <c:pt idx="1121">
                  <c:v>445.166</c:v>
                </c:pt>
                <c:pt idx="1122">
                  <c:v>445.32959999999997</c:v>
                </c:pt>
                <c:pt idx="1123">
                  <c:v>445.4932</c:v>
                </c:pt>
                <c:pt idx="1124">
                  <c:v>445.65679999999998</c:v>
                </c:pt>
                <c:pt idx="1125">
                  <c:v>445.82040000000001</c:v>
                </c:pt>
                <c:pt idx="1126">
                  <c:v>447.12919999999997</c:v>
                </c:pt>
                <c:pt idx="1127">
                  <c:v>447.2928</c:v>
                </c:pt>
                <c:pt idx="1128">
                  <c:v>447.45639999999997</c:v>
                </c:pt>
                <c:pt idx="1129">
                  <c:v>447.62</c:v>
                </c:pt>
                <c:pt idx="1130">
                  <c:v>447.78359999999998</c:v>
                </c:pt>
                <c:pt idx="1131">
                  <c:v>447.94720000000001</c:v>
                </c:pt>
                <c:pt idx="1132">
                  <c:v>448.11079999999998</c:v>
                </c:pt>
                <c:pt idx="1133">
                  <c:v>448.27440000000001</c:v>
                </c:pt>
                <c:pt idx="1134">
                  <c:v>448.43799999999999</c:v>
                </c:pt>
                <c:pt idx="1135">
                  <c:v>448.60160000000002</c:v>
                </c:pt>
                <c:pt idx="1136">
                  <c:v>448.76519999999999</c:v>
                </c:pt>
                <c:pt idx="1137">
                  <c:v>448.92880000000002</c:v>
                </c:pt>
                <c:pt idx="1138">
                  <c:v>449.0924</c:v>
                </c:pt>
                <c:pt idx="1139">
                  <c:v>449.25599999999997</c:v>
                </c:pt>
                <c:pt idx="1140">
                  <c:v>449.4196</c:v>
                </c:pt>
                <c:pt idx="1141">
                  <c:v>449.58319999999998</c:v>
                </c:pt>
                <c:pt idx="1142">
                  <c:v>449.74680000000001</c:v>
                </c:pt>
                <c:pt idx="1143">
                  <c:v>449.91039999999998</c:v>
                </c:pt>
                <c:pt idx="1144">
                  <c:v>450.07400000000001</c:v>
                </c:pt>
                <c:pt idx="1145">
                  <c:v>450.23759999999999</c:v>
                </c:pt>
                <c:pt idx="1146">
                  <c:v>450.40120000000002</c:v>
                </c:pt>
                <c:pt idx="1147">
                  <c:v>450.56479999999999</c:v>
                </c:pt>
                <c:pt idx="1148">
                  <c:v>450.72839999999997</c:v>
                </c:pt>
                <c:pt idx="1149">
                  <c:v>450.892</c:v>
                </c:pt>
                <c:pt idx="1150">
                  <c:v>451.05559999999997</c:v>
                </c:pt>
                <c:pt idx="1151">
                  <c:v>451.2192</c:v>
                </c:pt>
                <c:pt idx="1152">
                  <c:v>451.38279999999997</c:v>
                </c:pt>
                <c:pt idx="1153">
                  <c:v>451.54640000000001</c:v>
                </c:pt>
                <c:pt idx="1154">
                  <c:v>451.71</c:v>
                </c:pt>
                <c:pt idx="1155">
                  <c:v>451.87360000000001</c:v>
                </c:pt>
                <c:pt idx="1156">
                  <c:v>452.03719999999998</c:v>
                </c:pt>
                <c:pt idx="1157">
                  <c:v>452.20080000000002</c:v>
                </c:pt>
                <c:pt idx="1158">
                  <c:v>452.36439999999999</c:v>
                </c:pt>
                <c:pt idx="1159">
                  <c:v>452.52800000000002</c:v>
                </c:pt>
                <c:pt idx="1160">
                  <c:v>452.69159999999999</c:v>
                </c:pt>
                <c:pt idx="1161">
                  <c:v>452.85519999999997</c:v>
                </c:pt>
                <c:pt idx="1162">
                  <c:v>453.0188</c:v>
                </c:pt>
                <c:pt idx="1163">
                  <c:v>453.18239999999997</c:v>
                </c:pt>
                <c:pt idx="1164">
                  <c:v>453.346</c:v>
                </c:pt>
                <c:pt idx="1165">
                  <c:v>453.50959999999998</c:v>
                </c:pt>
                <c:pt idx="1166">
                  <c:v>453.67320000000001</c:v>
                </c:pt>
                <c:pt idx="1167">
                  <c:v>453.83679999999998</c:v>
                </c:pt>
                <c:pt idx="1168">
                  <c:v>454.00040000000001</c:v>
                </c:pt>
                <c:pt idx="1169">
                  <c:v>454.16399999999999</c:v>
                </c:pt>
                <c:pt idx="1170">
                  <c:v>454.32760000000002</c:v>
                </c:pt>
                <c:pt idx="1171">
                  <c:v>454.49119999999999</c:v>
                </c:pt>
                <c:pt idx="1172">
                  <c:v>454.65480000000002</c:v>
                </c:pt>
                <c:pt idx="1173">
                  <c:v>454.8184</c:v>
                </c:pt>
                <c:pt idx="1174">
                  <c:v>454.98199999999997</c:v>
                </c:pt>
                <c:pt idx="1175">
                  <c:v>455.1456</c:v>
                </c:pt>
                <c:pt idx="1176">
                  <c:v>455.30919999999998</c:v>
                </c:pt>
                <c:pt idx="1177">
                  <c:v>455.47280000000001</c:v>
                </c:pt>
                <c:pt idx="1178">
                  <c:v>455.63639999999998</c:v>
                </c:pt>
                <c:pt idx="1179">
                  <c:v>455.8</c:v>
                </c:pt>
                <c:pt idx="1180">
                  <c:v>455.96359999999999</c:v>
                </c:pt>
                <c:pt idx="1181">
                  <c:v>456.12720000000002</c:v>
                </c:pt>
                <c:pt idx="1182">
                  <c:v>456.29079999999999</c:v>
                </c:pt>
                <c:pt idx="1183">
                  <c:v>456.45439999999996</c:v>
                </c:pt>
                <c:pt idx="1184">
                  <c:v>456.61799999999999</c:v>
                </c:pt>
                <c:pt idx="1185">
                  <c:v>456.78160000000003</c:v>
                </c:pt>
                <c:pt idx="1186">
                  <c:v>456.9452</c:v>
                </c:pt>
                <c:pt idx="1187">
                  <c:v>457.10879999999997</c:v>
                </c:pt>
                <c:pt idx="1188">
                  <c:v>457.2724</c:v>
                </c:pt>
                <c:pt idx="1189">
                  <c:v>457.43599999999998</c:v>
                </c:pt>
                <c:pt idx="1190">
                  <c:v>457.59960000000001</c:v>
                </c:pt>
                <c:pt idx="1191">
                  <c:v>457.76319999999998</c:v>
                </c:pt>
                <c:pt idx="1192">
                  <c:v>457.92680000000001</c:v>
                </c:pt>
                <c:pt idx="1193">
                  <c:v>458.09039999999999</c:v>
                </c:pt>
                <c:pt idx="1194">
                  <c:v>458.25400000000002</c:v>
                </c:pt>
                <c:pt idx="1195">
                  <c:v>458.41759999999999</c:v>
                </c:pt>
                <c:pt idx="1196">
                  <c:v>458.58119999999997</c:v>
                </c:pt>
                <c:pt idx="1197">
                  <c:v>458.7448</c:v>
                </c:pt>
                <c:pt idx="1198">
                  <c:v>458.90839999999997</c:v>
                </c:pt>
                <c:pt idx="1199">
                  <c:v>459.072</c:v>
                </c:pt>
                <c:pt idx="1200">
                  <c:v>459.23559999999998</c:v>
                </c:pt>
                <c:pt idx="1201">
                  <c:v>459.39920000000001</c:v>
                </c:pt>
                <c:pt idx="1202">
                  <c:v>459.56279999999998</c:v>
                </c:pt>
                <c:pt idx="1203">
                  <c:v>459.72640000000001</c:v>
                </c:pt>
                <c:pt idx="1204">
                  <c:v>459.89</c:v>
                </c:pt>
                <c:pt idx="1205">
                  <c:v>460.05360000000002</c:v>
                </c:pt>
                <c:pt idx="1206">
                  <c:v>460.21719999999999</c:v>
                </c:pt>
                <c:pt idx="1207">
                  <c:v>460.38080000000002</c:v>
                </c:pt>
                <c:pt idx="1208">
                  <c:v>460.5444</c:v>
                </c:pt>
                <c:pt idx="1209">
                  <c:v>460.70799999999997</c:v>
                </c:pt>
                <c:pt idx="1210">
                  <c:v>460.8716</c:v>
                </c:pt>
                <c:pt idx="1211">
                  <c:v>461.03519999999997</c:v>
                </c:pt>
                <c:pt idx="1212">
                  <c:v>461.19880000000001</c:v>
                </c:pt>
                <c:pt idx="1213">
                  <c:v>461.36239999999998</c:v>
                </c:pt>
                <c:pt idx="1214">
                  <c:v>461.52600000000001</c:v>
                </c:pt>
                <c:pt idx="1215">
                  <c:v>461.68959999999998</c:v>
                </c:pt>
                <c:pt idx="1216">
                  <c:v>461.85320000000002</c:v>
                </c:pt>
                <c:pt idx="1217">
                  <c:v>462.01679999999999</c:v>
                </c:pt>
                <c:pt idx="1218">
                  <c:v>462.18039999999996</c:v>
                </c:pt>
                <c:pt idx="1219">
                  <c:v>462.34399999999999</c:v>
                </c:pt>
                <c:pt idx="1220">
                  <c:v>462.50760000000002</c:v>
                </c:pt>
                <c:pt idx="1221">
                  <c:v>462.6712</c:v>
                </c:pt>
                <c:pt idx="1222">
                  <c:v>462.83479999999997</c:v>
                </c:pt>
                <c:pt idx="1223">
                  <c:v>462.9984</c:v>
                </c:pt>
                <c:pt idx="1224">
                  <c:v>463.16199999999998</c:v>
                </c:pt>
                <c:pt idx="1225">
                  <c:v>463.32560000000001</c:v>
                </c:pt>
                <c:pt idx="1226">
                  <c:v>463.48919999999998</c:v>
                </c:pt>
                <c:pt idx="1227">
                  <c:v>463.65280000000001</c:v>
                </c:pt>
                <c:pt idx="1228">
                  <c:v>463.81639999999999</c:v>
                </c:pt>
                <c:pt idx="1229">
                  <c:v>465.12520000000001</c:v>
                </c:pt>
                <c:pt idx="1230">
                  <c:v>465.28879999999998</c:v>
                </c:pt>
                <c:pt idx="1231">
                  <c:v>465.45240000000001</c:v>
                </c:pt>
                <c:pt idx="1232">
                  <c:v>465.61599999999999</c:v>
                </c:pt>
                <c:pt idx="1233">
                  <c:v>465.77960000000002</c:v>
                </c:pt>
                <c:pt idx="1234">
                  <c:v>465.94319999999999</c:v>
                </c:pt>
                <c:pt idx="1235">
                  <c:v>466.10680000000002</c:v>
                </c:pt>
                <c:pt idx="1236">
                  <c:v>466.2704</c:v>
                </c:pt>
                <c:pt idx="1237">
                  <c:v>466.43399999999997</c:v>
                </c:pt>
                <c:pt idx="1238">
                  <c:v>466.5976</c:v>
                </c:pt>
                <c:pt idx="1239">
                  <c:v>466.76119999999997</c:v>
                </c:pt>
                <c:pt idx="1240">
                  <c:v>466.9248</c:v>
                </c:pt>
                <c:pt idx="1241">
                  <c:v>467.08839999999998</c:v>
                </c:pt>
                <c:pt idx="1242">
                  <c:v>467.25200000000001</c:v>
                </c:pt>
                <c:pt idx="1243">
                  <c:v>467.41559999999998</c:v>
                </c:pt>
                <c:pt idx="1244">
                  <c:v>467.57920000000001</c:v>
                </c:pt>
                <c:pt idx="1245">
                  <c:v>467.74279999999999</c:v>
                </c:pt>
                <c:pt idx="1246">
                  <c:v>467.90639999999996</c:v>
                </c:pt>
                <c:pt idx="1247">
                  <c:v>468.07</c:v>
                </c:pt>
                <c:pt idx="1248">
                  <c:v>468.23360000000002</c:v>
                </c:pt>
                <c:pt idx="1249">
                  <c:v>468.3972</c:v>
                </c:pt>
                <c:pt idx="1250">
                  <c:v>468.56079999999997</c:v>
                </c:pt>
                <c:pt idx="1251">
                  <c:v>468.7244</c:v>
                </c:pt>
                <c:pt idx="1252">
                  <c:v>468.88799999999998</c:v>
                </c:pt>
                <c:pt idx="1253">
                  <c:v>469.05160000000001</c:v>
                </c:pt>
                <c:pt idx="1254">
                  <c:v>469.21519999999998</c:v>
                </c:pt>
                <c:pt idx="1255">
                  <c:v>469.37880000000001</c:v>
                </c:pt>
                <c:pt idx="1256">
                  <c:v>469.54239999999999</c:v>
                </c:pt>
                <c:pt idx="1257">
                  <c:v>469.70600000000002</c:v>
                </c:pt>
                <c:pt idx="1258">
                  <c:v>469.86959999999999</c:v>
                </c:pt>
                <c:pt idx="1259">
                  <c:v>470.03319999999997</c:v>
                </c:pt>
                <c:pt idx="1260">
                  <c:v>470.1968</c:v>
                </c:pt>
                <c:pt idx="1261">
                  <c:v>470.36040000000003</c:v>
                </c:pt>
                <c:pt idx="1262">
                  <c:v>470.524</c:v>
                </c:pt>
                <c:pt idx="1263">
                  <c:v>470.68759999999997</c:v>
                </c:pt>
                <c:pt idx="1264">
                  <c:v>470.85120000000001</c:v>
                </c:pt>
                <c:pt idx="1265">
                  <c:v>471.01479999999998</c:v>
                </c:pt>
                <c:pt idx="1266">
                  <c:v>471.17840000000001</c:v>
                </c:pt>
                <c:pt idx="1267">
                  <c:v>471.34199999999998</c:v>
                </c:pt>
                <c:pt idx="1268">
                  <c:v>471.50559999999996</c:v>
                </c:pt>
                <c:pt idx="1269">
                  <c:v>471.66919999999999</c:v>
                </c:pt>
                <c:pt idx="1270">
                  <c:v>471.83280000000002</c:v>
                </c:pt>
                <c:pt idx="1271">
                  <c:v>471.99639999999999</c:v>
                </c:pt>
                <c:pt idx="1272">
                  <c:v>472.15999999999997</c:v>
                </c:pt>
                <c:pt idx="1273">
                  <c:v>472.3236</c:v>
                </c:pt>
                <c:pt idx="1274">
                  <c:v>472.48719999999997</c:v>
                </c:pt>
                <c:pt idx="1275">
                  <c:v>472.6508</c:v>
                </c:pt>
                <c:pt idx="1276">
                  <c:v>472.81439999999998</c:v>
                </c:pt>
                <c:pt idx="1277">
                  <c:v>472.97800000000001</c:v>
                </c:pt>
                <c:pt idx="1278">
                  <c:v>473.14159999999998</c:v>
                </c:pt>
                <c:pt idx="1279">
                  <c:v>473.30520000000001</c:v>
                </c:pt>
                <c:pt idx="1280">
                  <c:v>473.46879999999999</c:v>
                </c:pt>
                <c:pt idx="1281">
                  <c:v>473.63239999999996</c:v>
                </c:pt>
                <c:pt idx="1282">
                  <c:v>473.79599999999999</c:v>
                </c:pt>
                <c:pt idx="1283">
                  <c:v>473.95960000000002</c:v>
                </c:pt>
                <c:pt idx="1284">
                  <c:v>475.26839999999999</c:v>
                </c:pt>
                <c:pt idx="1285">
                  <c:v>475.43200000000002</c:v>
                </c:pt>
                <c:pt idx="1286">
                  <c:v>475.59559999999999</c:v>
                </c:pt>
                <c:pt idx="1287">
                  <c:v>475.75919999999996</c:v>
                </c:pt>
                <c:pt idx="1288">
                  <c:v>475.9228</c:v>
                </c:pt>
                <c:pt idx="1289">
                  <c:v>476.08640000000003</c:v>
                </c:pt>
                <c:pt idx="1290">
                  <c:v>476.25</c:v>
                </c:pt>
                <c:pt idx="1291">
                  <c:v>476.41359999999997</c:v>
                </c:pt>
                <c:pt idx="1292">
                  <c:v>476.5772</c:v>
                </c:pt>
                <c:pt idx="1293">
                  <c:v>476.74079999999998</c:v>
                </c:pt>
                <c:pt idx="1294">
                  <c:v>476.90440000000001</c:v>
                </c:pt>
                <c:pt idx="1295">
                  <c:v>477.06799999999998</c:v>
                </c:pt>
                <c:pt idx="1296">
                  <c:v>477.23160000000001</c:v>
                </c:pt>
                <c:pt idx="1297">
                  <c:v>477.39519999999999</c:v>
                </c:pt>
                <c:pt idx="1298">
                  <c:v>477.55880000000002</c:v>
                </c:pt>
                <c:pt idx="1299">
                  <c:v>477.72239999999999</c:v>
                </c:pt>
                <c:pt idx="1300">
                  <c:v>477.88599999999997</c:v>
                </c:pt>
                <c:pt idx="1301">
                  <c:v>478.0496</c:v>
                </c:pt>
                <c:pt idx="1302">
                  <c:v>478.21319999999997</c:v>
                </c:pt>
                <c:pt idx="1303">
                  <c:v>478.3768</c:v>
                </c:pt>
                <c:pt idx="1304">
                  <c:v>478.54039999999998</c:v>
                </c:pt>
                <c:pt idx="1305">
                  <c:v>478.70400000000001</c:v>
                </c:pt>
                <c:pt idx="1306">
                  <c:v>478.86759999999998</c:v>
                </c:pt>
                <c:pt idx="1307">
                  <c:v>479.03120000000001</c:v>
                </c:pt>
                <c:pt idx="1308">
                  <c:v>479.19479999999999</c:v>
                </c:pt>
                <c:pt idx="1309">
                  <c:v>479.35839999999996</c:v>
                </c:pt>
                <c:pt idx="1310">
                  <c:v>479.52199999999999</c:v>
                </c:pt>
                <c:pt idx="1311">
                  <c:v>479.68560000000002</c:v>
                </c:pt>
                <c:pt idx="1312">
                  <c:v>479.8492</c:v>
                </c:pt>
                <c:pt idx="1313">
                  <c:v>480.01279999999997</c:v>
                </c:pt>
                <c:pt idx="1314">
                  <c:v>480.1764</c:v>
                </c:pt>
                <c:pt idx="1315">
                  <c:v>480.34</c:v>
                </c:pt>
                <c:pt idx="1316">
                  <c:v>480.50360000000001</c:v>
                </c:pt>
                <c:pt idx="1317">
                  <c:v>480.66719999999998</c:v>
                </c:pt>
                <c:pt idx="1318">
                  <c:v>480.83080000000001</c:v>
                </c:pt>
                <c:pt idx="1319">
                  <c:v>480.99439999999998</c:v>
                </c:pt>
                <c:pt idx="1320">
                  <c:v>481.15800000000002</c:v>
                </c:pt>
                <c:pt idx="1321">
                  <c:v>481.32159999999999</c:v>
                </c:pt>
                <c:pt idx="1322">
                  <c:v>481.48519999999996</c:v>
                </c:pt>
                <c:pt idx="1323">
                  <c:v>481.64879999999999</c:v>
                </c:pt>
                <c:pt idx="1324">
                  <c:v>481.81240000000003</c:v>
                </c:pt>
                <c:pt idx="1325">
                  <c:v>481.976</c:v>
                </c:pt>
                <c:pt idx="1326">
                  <c:v>482.13959999999997</c:v>
                </c:pt>
                <c:pt idx="1327">
                  <c:v>482.3032</c:v>
                </c:pt>
                <c:pt idx="1328">
                  <c:v>482.46679999999998</c:v>
                </c:pt>
                <c:pt idx="1329">
                  <c:v>482.63040000000001</c:v>
                </c:pt>
                <c:pt idx="1330">
                  <c:v>482.79399999999998</c:v>
                </c:pt>
                <c:pt idx="1331">
                  <c:v>482.95760000000001</c:v>
                </c:pt>
                <c:pt idx="1332">
                  <c:v>483.12119999999999</c:v>
                </c:pt>
                <c:pt idx="1333">
                  <c:v>483.28480000000002</c:v>
                </c:pt>
                <c:pt idx="1334">
                  <c:v>483.44839999999999</c:v>
                </c:pt>
                <c:pt idx="1335">
                  <c:v>483.61199999999997</c:v>
                </c:pt>
                <c:pt idx="1336">
                  <c:v>483.7756</c:v>
                </c:pt>
                <c:pt idx="1337">
                  <c:v>483.93920000000003</c:v>
                </c:pt>
                <c:pt idx="1338">
                  <c:v>484.1028</c:v>
                </c:pt>
                <c:pt idx="1339">
                  <c:v>484.26639999999998</c:v>
                </c:pt>
                <c:pt idx="1340">
                  <c:v>484.43</c:v>
                </c:pt>
                <c:pt idx="1341">
                  <c:v>484.59359999999998</c:v>
                </c:pt>
                <c:pt idx="1342">
                  <c:v>484.75720000000001</c:v>
                </c:pt>
                <c:pt idx="1343">
                  <c:v>484.92079999999999</c:v>
                </c:pt>
                <c:pt idx="1344">
                  <c:v>485.08439999999996</c:v>
                </c:pt>
                <c:pt idx="1345">
                  <c:v>485.24799999999999</c:v>
                </c:pt>
                <c:pt idx="1346">
                  <c:v>485.41160000000002</c:v>
                </c:pt>
                <c:pt idx="1347">
                  <c:v>485.5752</c:v>
                </c:pt>
                <c:pt idx="1348">
                  <c:v>485.73879999999997</c:v>
                </c:pt>
                <c:pt idx="1349">
                  <c:v>485.9024</c:v>
                </c:pt>
                <c:pt idx="1350">
                  <c:v>486.06599999999997</c:v>
                </c:pt>
                <c:pt idx="1351">
                  <c:v>486.2296</c:v>
                </c:pt>
                <c:pt idx="1352">
                  <c:v>486.39319999999998</c:v>
                </c:pt>
                <c:pt idx="1353">
                  <c:v>486.55680000000001</c:v>
                </c:pt>
                <c:pt idx="1354">
                  <c:v>486.72039999999998</c:v>
                </c:pt>
                <c:pt idx="1355">
                  <c:v>486.88400000000001</c:v>
                </c:pt>
                <c:pt idx="1356">
                  <c:v>487.04759999999999</c:v>
                </c:pt>
                <c:pt idx="1357">
                  <c:v>487.21119999999996</c:v>
                </c:pt>
                <c:pt idx="1358">
                  <c:v>487.37479999999999</c:v>
                </c:pt>
                <c:pt idx="1359">
                  <c:v>487.53840000000002</c:v>
                </c:pt>
                <c:pt idx="1360">
                  <c:v>487.702</c:v>
                </c:pt>
                <c:pt idx="1361">
                  <c:v>487.86559999999997</c:v>
                </c:pt>
                <c:pt idx="1362">
                  <c:v>488.0292</c:v>
                </c:pt>
                <c:pt idx="1363">
                  <c:v>488.19279999999998</c:v>
                </c:pt>
                <c:pt idx="1364">
                  <c:v>488.35640000000001</c:v>
                </c:pt>
                <c:pt idx="1365">
                  <c:v>488.52</c:v>
                </c:pt>
                <c:pt idx="1366">
                  <c:v>488.68360000000001</c:v>
                </c:pt>
                <c:pt idx="1367">
                  <c:v>488.84719999999999</c:v>
                </c:pt>
                <c:pt idx="1368">
                  <c:v>489.01080000000002</c:v>
                </c:pt>
                <c:pt idx="1369">
                  <c:v>489.17439999999999</c:v>
                </c:pt>
                <c:pt idx="1370">
                  <c:v>489.33799999999997</c:v>
                </c:pt>
                <c:pt idx="1371">
                  <c:v>489.5016</c:v>
                </c:pt>
                <c:pt idx="1372">
                  <c:v>489.66520000000003</c:v>
                </c:pt>
                <c:pt idx="1373">
                  <c:v>489.8288</c:v>
                </c:pt>
                <c:pt idx="1374">
                  <c:v>489.99239999999998</c:v>
                </c:pt>
                <c:pt idx="1375">
                  <c:v>490.15600000000001</c:v>
                </c:pt>
                <c:pt idx="1376">
                  <c:v>490.31959999999998</c:v>
                </c:pt>
                <c:pt idx="1377">
                  <c:v>490.48320000000001</c:v>
                </c:pt>
                <c:pt idx="1378">
                  <c:v>490.64679999999998</c:v>
                </c:pt>
                <c:pt idx="1379">
                  <c:v>490.81039999999996</c:v>
                </c:pt>
                <c:pt idx="1380">
                  <c:v>490.97399999999999</c:v>
                </c:pt>
                <c:pt idx="1381">
                  <c:v>491.13760000000002</c:v>
                </c:pt>
                <c:pt idx="1382">
                  <c:v>491.30119999999999</c:v>
                </c:pt>
                <c:pt idx="1383">
                  <c:v>492.61</c:v>
                </c:pt>
                <c:pt idx="1384">
                  <c:v>492.77359999999999</c:v>
                </c:pt>
                <c:pt idx="1385">
                  <c:v>492.93719999999996</c:v>
                </c:pt>
                <c:pt idx="1386">
                  <c:v>493.10079999999999</c:v>
                </c:pt>
                <c:pt idx="1387">
                  <c:v>493.26440000000002</c:v>
                </c:pt>
                <c:pt idx="1388">
                  <c:v>493.428</c:v>
                </c:pt>
                <c:pt idx="1389">
                  <c:v>493.59159999999997</c:v>
                </c:pt>
                <c:pt idx="1390">
                  <c:v>493.7552</c:v>
                </c:pt>
                <c:pt idx="1391">
                  <c:v>493.91879999999998</c:v>
                </c:pt>
                <c:pt idx="1392">
                  <c:v>494.08240000000001</c:v>
                </c:pt>
                <c:pt idx="1393">
                  <c:v>494.24599999999998</c:v>
                </c:pt>
                <c:pt idx="1394">
                  <c:v>494.40960000000001</c:v>
                </c:pt>
                <c:pt idx="1395">
                  <c:v>494.57319999999999</c:v>
                </c:pt>
                <c:pt idx="1396">
                  <c:v>494.73680000000002</c:v>
                </c:pt>
                <c:pt idx="1397">
                  <c:v>494.90039999999999</c:v>
                </c:pt>
                <c:pt idx="1398">
                  <c:v>495.06399999999996</c:v>
                </c:pt>
                <c:pt idx="1399">
                  <c:v>495.2276</c:v>
                </c:pt>
                <c:pt idx="1400">
                  <c:v>495.39120000000003</c:v>
                </c:pt>
                <c:pt idx="1401">
                  <c:v>495.5548</c:v>
                </c:pt>
                <c:pt idx="1402">
                  <c:v>495.71839999999997</c:v>
                </c:pt>
                <c:pt idx="1403">
                  <c:v>495.88200000000001</c:v>
                </c:pt>
                <c:pt idx="1404">
                  <c:v>496.04559999999998</c:v>
                </c:pt>
                <c:pt idx="1405">
                  <c:v>496.20920000000001</c:v>
                </c:pt>
                <c:pt idx="1406">
                  <c:v>496.37279999999998</c:v>
                </c:pt>
                <c:pt idx="1407">
                  <c:v>496.53639999999996</c:v>
                </c:pt>
                <c:pt idx="1408">
                  <c:v>496.7</c:v>
                </c:pt>
                <c:pt idx="1409">
                  <c:v>496.86360000000002</c:v>
                </c:pt>
                <c:pt idx="1410">
                  <c:v>497.02719999999999</c:v>
                </c:pt>
              </c:numCache>
            </c:numRef>
          </c:xVal>
          <c:yVal>
            <c:numRef>
              <c:f>'TSE and PTSE'!$B$6:$B$1416</c:f>
              <c:numCache>
                <c:formatCode>General</c:formatCode>
                <c:ptCount val="1411"/>
                <c:pt idx="0">
                  <c:v>17.2</c:v>
                </c:pt>
                <c:pt idx="1">
                  <c:v>159</c:v>
                </c:pt>
                <c:pt idx="2">
                  <c:v>200</c:v>
                </c:pt>
                <c:pt idx="3">
                  <c:v>185</c:v>
                </c:pt>
                <c:pt idx="4">
                  <c:v>167</c:v>
                </c:pt>
                <c:pt idx="5">
                  <c:v>176</c:v>
                </c:pt>
                <c:pt idx="6">
                  <c:v>174</c:v>
                </c:pt>
                <c:pt idx="7">
                  <c:v>194</c:v>
                </c:pt>
                <c:pt idx="8">
                  <c:v>196</c:v>
                </c:pt>
                <c:pt idx="9">
                  <c:v>188</c:v>
                </c:pt>
                <c:pt idx="10">
                  <c:v>195</c:v>
                </c:pt>
                <c:pt idx="11">
                  <c:v>172</c:v>
                </c:pt>
                <c:pt idx="12">
                  <c:v>183</c:v>
                </c:pt>
                <c:pt idx="13">
                  <c:v>168</c:v>
                </c:pt>
                <c:pt idx="14">
                  <c:v>195</c:v>
                </c:pt>
                <c:pt idx="15">
                  <c:v>161</c:v>
                </c:pt>
                <c:pt idx="16">
                  <c:v>195</c:v>
                </c:pt>
                <c:pt idx="17">
                  <c:v>168</c:v>
                </c:pt>
                <c:pt idx="18">
                  <c:v>191</c:v>
                </c:pt>
                <c:pt idx="19">
                  <c:v>202</c:v>
                </c:pt>
                <c:pt idx="20">
                  <c:v>204</c:v>
                </c:pt>
                <c:pt idx="21">
                  <c:v>187</c:v>
                </c:pt>
                <c:pt idx="22">
                  <c:v>181</c:v>
                </c:pt>
                <c:pt idx="23">
                  <c:v>167</c:v>
                </c:pt>
                <c:pt idx="24">
                  <c:v>207</c:v>
                </c:pt>
                <c:pt idx="25">
                  <c:v>184</c:v>
                </c:pt>
                <c:pt idx="26">
                  <c:v>191</c:v>
                </c:pt>
                <c:pt idx="27">
                  <c:v>188</c:v>
                </c:pt>
                <c:pt idx="28">
                  <c:v>116</c:v>
                </c:pt>
                <c:pt idx="29">
                  <c:v>178</c:v>
                </c:pt>
                <c:pt idx="30">
                  <c:v>202</c:v>
                </c:pt>
                <c:pt idx="31">
                  <c:v>187</c:v>
                </c:pt>
                <c:pt idx="32">
                  <c:v>183</c:v>
                </c:pt>
                <c:pt idx="33">
                  <c:v>182</c:v>
                </c:pt>
                <c:pt idx="34">
                  <c:v>188</c:v>
                </c:pt>
                <c:pt idx="35">
                  <c:v>192</c:v>
                </c:pt>
                <c:pt idx="36">
                  <c:v>182</c:v>
                </c:pt>
                <c:pt idx="37">
                  <c:v>174</c:v>
                </c:pt>
                <c:pt idx="38">
                  <c:v>239</c:v>
                </c:pt>
                <c:pt idx="39">
                  <c:v>209</c:v>
                </c:pt>
                <c:pt idx="40">
                  <c:v>218</c:v>
                </c:pt>
                <c:pt idx="41">
                  <c:v>191</c:v>
                </c:pt>
                <c:pt idx="42">
                  <c:v>185</c:v>
                </c:pt>
                <c:pt idx="43">
                  <c:v>174</c:v>
                </c:pt>
                <c:pt idx="44">
                  <c:v>201</c:v>
                </c:pt>
                <c:pt idx="45">
                  <c:v>204</c:v>
                </c:pt>
                <c:pt idx="46">
                  <c:v>204</c:v>
                </c:pt>
                <c:pt idx="47">
                  <c:v>212</c:v>
                </c:pt>
                <c:pt idx="48">
                  <c:v>193</c:v>
                </c:pt>
                <c:pt idx="49">
                  <c:v>250</c:v>
                </c:pt>
                <c:pt idx="50">
                  <c:v>210</c:v>
                </c:pt>
                <c:pt idx="51">
                  <c:v>198</c:v>
                </c:pt>
                <c:pt idx="52">
                  <c:v>215</c:v>
                </c:pt>
                <c:pt idx="53">
                  <c:v>171</c:v>
                </c:pt>
                <c:pt idx="54">
                  <c:v>211</c:v>
                </c:pt>
                <c:pt idx="55">
                  <c:v>218</c:v>
                </c:pt>
                <c:pt idx="56">
                  <c:v>178</c:v>
                </c:pt>
                <c:pt idx="57">
                  <c:v>178</c:v>
                </c:pt>
                <c:pt idx="58">
                  <c:v>197</c:v>
                </c:pt>
                <c:pt idx="59">
                  <c:v>214</c:v>
                </c:pt>
                <c:pt idx="60">
                  <c:v>197</c:v>
                </c:pt>
                <c:pt idx="61">
                  <c:v>195</c:v>
                </c:pt>
                <c:pt idx="62">
                  <c:v>231</c:v>
                </c:pt>
                <c:pt idx="63">
                  <c:v>177</c:v>
                </c:pt>
                <c:pt idx="64">
                  <c:v>202</c:v>
                </c:pt>
                <c:pt idx="65">
                  <c:v>190</c:v>
                </c:pt>
                <c:pt idx="66">
                  <c:v>189</c:v>
                </c:pt>
                <c:pt idx="67">
                  <c:v>168</c:v>
                </c:pt>
                <c:pt idx="68">
                  <c:v>191</c:v>
                </c:pt>
                <c:pt idx="69">
                  <c:v>196</c:v>
                </c:pt>
                <c:pt idx="70">
                  <c:v>222</c:v>
                </c:pt>
                <c:pt idx="71">
                  <c:v>201</c:v>
                </c:pt>
                <c:pt idx="72">
                  <c:v>200</c:v>
                </c:pt>
                <c:pt idx="73">
                  <c:v>203</c:v>
                </c:pt>
                <c:pt idx="74">
                  <c:v>192</c:v>
                </c:pt>
                <c:pt idx="75">
                  <c:v>186</c:v>
                </c:pt>
                <c:pt idx="76">
                  <c:v>216</c:v>
                </c:pt>
                <c:pt idx="77">
                  <c:v>186</c:v>
                </c:pt>
                <c:pt idx="78">
                  <c:v>199</c:v>
                </c:pt>
                <c:pt idx="79">
                  <c:v>214</c:v>
                </c:pt>
                <c:pt idx="80">
                  <c:v>200</c:v>
                </c:pt>
                <c:pt idx="81">
                  <c:v>212</c:v>
                </c:pt>
                <c:pt idx="82">
                  <c:v>220</c:v>
                </c:pt>
                <c:pt idx="83">
                  <c:v>227</c:v>
                </c:pt>
                <c:pt idx="84">
                  <c:v>223</c:v>
                </c:pt>
                <c:pt idx="85">
                  <c:v>217</c:v>
                </c:pt>
                <c:pt idx="86">
                  <c:v>221</c:v>
                </c:pt>
                <c:pt idx="87">
                  <c:v>225</c:v>
                </c:pt>
                <c:pt idx="88">
                  <c:v>219</c:v>
                </c:pt>
                <c:pt idx="89">
                  <c:v>195</c:v>
                </c:pt>
                <c:pt idx="90">
                  <c:v>237</c:v>
                </c:pt>
                <c:pt idx="91">
                  <c:v>231</c:v>
                </c:pt>
                <c:pt idx="92">
                  <c:v>231</c:v>
                </c:pt>
                <c:pt idx="93">
                  <c:v>208</c:v>
                </c:pt>
                <c:pt idx="94">
                  <c:v>227</c:v>
                </c:pt>
                <c:pt idx="95">
                  <c:v>264</c:v>
                </c:pt>
                <c:pt idx="96">
                  <c:v>239</c:v>
                </c:pt>
                <c:pt idx="97">
                  <c:v>229</c:v>
                </c:pt>
                <c:pt idx="98">
                  <c:v>251</c:v>
                </c:pt>
                <c:pt idx="99">
                  <c:v>238</c:v>
                </c:pt>
                <c:pt idx="100">
                  <c:v>251</c:v>
                </c:pt>
                <c:pt idx="101">
                  <c:v>218</c:v>
                </c:pt>
                <c:pt idx="102">
                  <c:v>226</c:v>
                </c:pt>
                <c:pt idx="103">
                  <c:v>229</c:v>
                </c:pt>
                <c:pt idx="104">
                  <c:v>255</c:v>
                </c:pt>
                <c:pt idx="105">
                  <c:v>237</c:v>
                </c:pt>
                <c:pt idx="106">
                  <c:v>225</c:v>
                </c:pt>
                <c:pt idx="107">
                  <c:v>244</c:v>
                </c:pt>
                <c:pt idx="108">
                  <c:v>224</c:v>
                </c:pt>
                <c:pt idx="109">
                  <c:v>210</c:v>
                </c:pt>
                <c:pt idx="110">
                  <c:v>230</c:v>
                </c:pt>
                <c:pt idx="111">
                  <c:v>245</c:v>
                </c:pt>
                <c:pt idx="112">
                  <c:v>245</c:v>
                </c:pt>
                <c:pt idx="113">
                  <c:v>259</c:v>
                </c:pt>
                <c:pt idx="114">
                  <c:v>283</c:v>
                </c:pt>
                <c:pt idx="115">
                  <c:v>241</c:v>
                </c:pt>
                <c:pt idx="116">
                  <c:v>250</c:v>
                </c:pt>
                <c:pt idx="117">
                  <c:v>246</c:v>
                </c:pt>
                <c:pt idx="118">
                  <c:v>244</c:v>
                </c:pt>
                <c:pt idx="119">
                  <c:v>209</c:v>
                </c:pt>
                <c:pt idx="120">
                  <c:v>281</c:v>
                </c:pt>
                <c:pt idx="121">
                  <c:v>274</c:v>
                </c:pt>
                <c:pt idx="122">
                  <c:v>267</c:v>
                </c:pt>
                <c:pt idx="123">
                  <c:v>234</c:v>
                </c:pt>
                <c:pt idx="124">
                  <c:v>255</c:v>
                </c:pt>
                <c:pt idx="125">
                  <c:v>254</c:v>
                </c:pt>
                <c:pt idx="126">
                  <c:v>255</c:v>
                </c:pt>
                <c:pt idx="127">
                  <c:v>262</c:v>
                </c:pt>
                <c:pt idx="128">
                  <c:v>281</c:v>
                </c:pt>
                <c:pt idx="129">
                  <c:v>258</c:v>
                </c:pt>
                <c:pt idx="130">
                  <c:v>271</c:v>
                </c:pt>
                <c:pt idx="131">
                  <c:v>254</c:v>
                </c:pt>
                <c:pt idx="132">
                  <c:v>253</c:v>
                </c:pt>
                <c:pt idx="133">
                  <c:v>213</c:v>
                </c:pt>
                <c:pt idx="134">
                  <c:v>285</c:v>
                </c:pt>
                <c:pt idx="135">
                  <c:v>287</c:v>
                </c:pt>
                <c:pt idx="136">
                  <c:v>297</c:v>
                </c:pt>
                <c:pt idx="137">
                  <c:v>299</c:v>
                </c:pt>
                <c:pt idx="138">
                  <c:v>309</c:v>
                </c:pt>
                <c:pt idx="139">
                  <c:v>317</c:v>
                </c:pt>
                <c:pt idx="140">
                  <c:v>319</c:v>
                </c:pt>
                <c:pt idx="141">
                  <c:v>309</c:v>
                </c:pt>
                <c:pt idx="142">
                  <c:v>308</c:v>
                </c:pt>
                <c:pt idx="143">
                  <c:v>341</c:v>
                </c:pt>
                <c:pt idx="144">
                  <c:v>347</c:v>
                </c:pt>
                <c:pt idx="145">
                  <c:v>307</c:v>
                </c:pt>
                <c:pt idx="146">
                  <c:v>329</c:v>
                </c:pt>
                <c:pt idx="147">
                  <c:v>322</c:v>
                </c:pt>
                <c:pt idx="148">
                  <c:v>351</c:v>
                </c:pt>
                <c:pt idx="149">
                  <c:v>369</c:v>
                </c:pt>
                <c:pt idx="150">
                  <c:v>344</c:v>
                </c:pt>
                <c:pt idx="151">
                  <c:v>406</c:v>
                </c:pt>
                <c:pt idx="152">
                  <c:v>348</c:v>
                </c:pt>
                <c:pt idx="153">
                  <c:v>382</c:v>
                </c:pt>
                <c:pt idx="154">
                  <c:v>369</c:v>
                </c:pt>
                <c:pt idx="155">
                  <c:v>413</c:v>
                </c:pt>
                <c:pt idx="156">
                  <c:v>410</c:v>
                </c:pt>
                <c:pt idx="157">
                  <c:v>399</c:v>
                </c:pt>
                <c:pt idx="158">
                  <c:v>427</c:v>
                </c:pt>
                <c:pt idx="159">
                  <c:v>447</c:v>
                </c:pt>
                <c:pt idx="160">
                  <c:v>438</c:v>
                </c:pt>
                <c:pt idx="161">
                  <c:v>435</c:v>
                </c:pt>
                <c:pt idx="162">
                  <c:v>416</c:v>
                </c:pt>
                <c:pt idx="163">
                  <c:v>427</c:v>
                </c:pt>
                <c:pt idx="164">
                  <c:v>482</c:v>
                </c:pt>
                <c:pt idx="165">
                  <c:v>499</c:v>
                </c:pt>
                <c:pt idx="166">
                  <c:v>488</c:v>
                </c:pt>
                <c:pt idx="167">
                  <c:v>496</c:v>
                </c:pt>
                <c:pt idx="168">
                  <c:v>487</c:v>
                </c:pt>
                <c:pt idx="169">
                  <c:v>486</c:v>
                </c:pt>
                <c:pt idx="170">
                  <c:v>576</c:v>
                </c:pt>
                <c:pt idx="171">
                  <c:v>556</c:v>
                </c:pt>
                <c:pt idx="172">
                  <c:v>558</c:v>
                </c:pt>
                <c:pt idx="173">
                  <c:v>563</c:v>
                </c:pt>
                <c:pt idx="174">
                  <c:v>550</c:v>
                </c:pt>
                <c:pt idx="175">
                  <c:v>556</c:v>
                </c:pt>
                <c:pt idx="176">
                  <c:v>570</c:v>
                </c:pt>
                <c:pt idx="177">
                  <c:v>561</c:v>
                </c:pt>
                <c:pt idx="178">
                  <c:v>620</c:v>
                </c:pt>
                <c:pt idx="179">
                  <c:v>587</c:v>
                </c:pt>
                <c:pt idx="180">
                  <c:v>615</c:v>
                </c:pt>
                <c:pt idx="181">
                  <c:v>608</c:v>
                </c:pt>
                <c:pt idx="182">
                  <c:v>633</c:v>
                </c:pt>
                <c:pt idx="183">
                  <c:v>346</c:v>
                </c:pt>
                <c:pt idx="184">
                  <c:v>773</c:v>
                </c:pt>
                <c:pt idx="185">
                  <c:v>748</c:v>
                </c:pt>
                <c:pt idx="186">
                  <c:v>760</c:v>
                </c:pt>
                <c:pt idx="187">
                  <c:v>789</c:v>
                </c:pt>
                <c:pt idx="188">
                  <c:v>735</c:v>
                </c:pt>
                <c:pt idx="189">
                  <c:v>797</c:v>
                </c:pt>
                <c:pt idx="190">
                  <c:v>791</c:v>
                </c:pt>
                <c:pt idx="191">
                  <c:v>844</c:v>
                </c:pt>
                <c:pt idx="192">
                  <c:v>845</c:v>
                </c:pt>
                <c:pt idx="193">
                  <c:v>828</c:v>
                </c:pt>
                <c:pt idx="194">
                  <c:v>851</c:v>
                </c:pt>
                <c:pt idx="195">
                  <c:v>882</c:v>
                </c:pt>
                <c:pt idx="196">
                  <c:v>886</c:v>
                </c:pt>
                <c:pt idx="197">
                  <c:v>897</c:v>
                </c:pt>
                <c:pt idx="198">
                  <c:v>900</c:v>
                </c:pt>
                <c:pt idx="199">
                  <c:v>924</c:v>
                </c:pt>
                <c:pt idx="200">
                  <c:v>975</c:v>
                </c:pt>
                <c:pt idx="201">
                  <c:v>926</c:v>
                </c:pt>
                <c:pt idx="202">
                  <c:v>962</c:v>
                </c:pt>
                <c:pt idx="203">
                  <c:v>1036</c:v>
                </c:pt>
                <c:pt idx="204">
                  <c:v>1029</c:v>
                </c:pt>
                <c:pt idx="205">
                  <c:v>992</c:v>
                </c:pt>
                <c:pt idx="206">
                  <c:v>992</c:v>
                </c:pt>
                <c:pt idx="207">
                  <c:v>1110</c:v>
                </c:pt>
                <c:pt idx="208">
                  <c:v>1081</c:v>
                </c:pt>
                <c:pt idx="209">
                  <c:v>1206</c:v>
                </c:pt>
                <c:pt idx="210">
                  <c:v>1153</c:v>
                </c:pt>
                <c:pt idx="211">
                  <c:v>1201</c:v>
                </c:pt>
                <c:pt idx="212">
                  <c:v>1258</c:v>
                </c:pt>
                <c:pt idx="213">
                  <c:v>1241</c:v>
                </c:pt>
                <c:pt idx="214">
                  <c:v>1219</c:v>
                </c:pt>
                <c:pt idx="215">
                  <c:v>1233</c:v>
                </c:pt>
                <c:pt idx="216">
                  <c:v>1264</c:v>
                </c:pt>
                <c:pt idx="217">
                  <c:v>1391</c:v>
                </c:pt>
                <c:pt idx="218">
                  <c:v>1291</c:v>
                </c:pt>
                <c:pt idx="219">
                  <c:v>1279</c:v>
                </c:pt>
                <c:pt idx="220">
                  <c:v>1387</c:v>
                </c:pt>
                <c:pt idx="221">
                  <c:v>1416</c:v>
                </c:pt>
                <c:pt idx="222">
                  <c:v>1417</c:v>
                </c:pt>
                <c:pt idx="223">
                  <c:v>1478</c:v>
                </c:pt>
                <c:pt idx="224">
                  <c:v>1440</c:v>
                </c:pt>
                <c:pt idx="225">
                  <c:v>1544</c:v>
                </c:pt>
                <c:pt idx="226">
                  <c:v>1519</c:v>
                </c:pt>
                <c:pt idx="227">
                  <c:v>1598</c:v>
                </c:pt>
                <c:pt idx="228">
                  <c:v>1588</c:v>
                </c:pt>
                <c:pt idx="229">
                  <c:v>1624</c:v>
                </c:pt>
                <c:pt idx="230">
                  <c:v>1687</c:v>
                </c:pt>
                <c:pt idx="231">
                  <c:v>1645</c:v>
                </c:pt>
                <c:pt idx="232">
                  <c:v>1803</c:v>
                </c:pt>
                <c:pt idx="233">
                  <c:v>1773</c:v>
                </c:pt>
                <c:pt idx="234">
                  <c:v>1763</c:v>
                </c:pt>
                <c:pt idx="235">
                  <c:v>1786</c:v>
                </c:pt>
                <c:pt idx="236">
                  <c:v>1853</c:v>
                </c:pt>
                <c:pt idx="237">
                  <c:v>1908</c:v>
                </c:pt>
                <c:pt idx="238">
                  <c:v>1916</c:v>
                </c:pt>
                <c:pt idx="239">
                  <c:v>1928</c:v>
                </c:pt>
                <c:pt idx="240">
                  <c:v>1936</c:v>
                </c:pt>
                <c:pt idx="241">
                  <c:v>1955</c:v>
                </c:pt>
                <c:pt idx="242">
                  <c:v>2039</c:v>
                </c:pt>
                <c:pt idx="243">
                  <c:v>2067</c:v>
                </c:pt>
                <c:pt idx="244">
                  <c:v>1060</c:v>
                </c:pt>
                <c:pt idx="245">
                  <c:v>2368</c:v>
                </c:pt>
                <c:pt idx="246">
                  <c:v>2367</c:v>
                </c:pt>
                <c:pt idx="247">
                  <c:v>2415</c:v>
                </c:pt>
                <c:pt idx="248">
                  <c:v>2464</c:v>
                </c:pt>
                <c:pt idx="249">
                  <c:v>2487</c:v>
                </c:pt>
                <c:pt idx="250">
                  <c:v>2530</c:v>
                </c:pt>
                <c:pt idx="251">
                  <c:v>2577</c:v>
                </c:pt>
                <c:pt idx="252">
                  <c:v>2663</c:v>
                </c:pt>
                <c:pt idx="253">
                  <c:v>2704</c:v>
                </c:pt>
                <c:pt idx="254">
                  <c:v>2754</c:v>
                </c:pt>
                <c:pt idx="255">
                  <c:v>2714</c:v>
                </c:pt>
                <c:pt idx="256">
                  <c:v>2780</c:v>
                </c:pt>
                <c:pt idx="257">
                  <c:v>2816</c:v>
                </c:pt>
                <c:pt idx="258">
                  <c:v>2904</c:v>
                </c:pt>
                <c:pt idx="259">
                  <c:v>2913</c:v>
                </c:pt>
                <c:pt idx="260">
                  <c:v>2965</c:v>
                </c:pt>
                <c:pt idx="261">
                  <c:v>3047</c:v>
                </c:pt>
                <c:pt idx="262">
                  <c:v>3159</c:v>
                </c:pt>
                <c:pt idx="263">
                  <c:v>3079</c:v>
                </c:pt>
                <c:pt idx="264">
                  <c:v>3124</c:v>
                </c:pt>
                <c:pt idx="265">
                  <c:v>3167</c:v>
                </c:pt>
                <c:pt idx="266">
                  <c:v>3162</c:v>
                </c:pt>
                <c:pt idx="267">
                  <c:v>3300</c:v>
                </c:pt>
                <c:pt idx="268">
                  <c:v>3327</c:v>
                </c:pt>
                <c:pt idx="269">
                  <c:v>3385</c:v>
                </c:pt>
                <c:pt idx="270">
                  <c:v>3444</c:v>
                </c:pt>
                <c:pt idx="271">
                  <c:v>3550</c:v>
                </c:pt>
                <c:pt idx="272">
                  <c:v>3551</c:v>
                </c:pt>
                <c:pt idx="273">
                  <c:v>3662</c:v>
                </c:pt>
                <c:pt idx="274">
                  <c:v>3766</c:v>
                </c:pt>
                <c:pt idx="275">
                  <c:v>3691</c:v>
                </c:pt>
                <c:pt idx="276">
                  <c:v>3803</c:v>
                </c:pt>
                <c:pt idx="277">
                  <c:v>3819</c:v>
                </c:pt>
                <c:pt idx="278">
                  <c:v>3839</c:v>
                </c:pt>
                <c:pt idx="279">
                  <c:v>3945</c:v>
                </c:pt>
                <c:pt idx="280">
                  <c:v>4063</c:v>
                </c:pt>
                <c:pt idx="281">
                  <c:v>4066</c:v>
                </c:pt>
                <c:pt idx="282">
                  <c:v>4101</c:v>
                </c:pt>
                <c:pt idx="283">
                  <c:v>4221</c:v>
                </c:pt>
                <c:pt idx="284">
                  <c:v>4125</c:v>
                </c:pt>
                <c:pt idx="285">
                  <c:v>4160</c:v>
                </c:pt>
                <c:pt idx="286">
                  <c:v>4414</c:v>
                </c:pt>
                <c:pt idx="287">
                  <c:v>4246</c:v>
                </c:pt>
                <c:pt idx="288">
                  <c:v>4542</c:v>
                </c:pt>
                <c:pt idx="289">
                  <c:v>4687</c:v>
                </c:pt>
                <c:pt idx="290">
                  <c:v>4551</c:v>
                </c:pt>
                <c:pt idx="291">
                  <c:v>4603</c:v>
                </c:pt>
                <c:pt idx="292">
                  <c:v>4757</c:v>
                </c:pt>
                <c:pt idx="293">
                  <c:v>4716</c:v>
                </c:pt>
                <c:pt idx="294">
                  <c:v>4828</c:v>
                </c:pt>
                <c:pt idx="295">
                  <c:v>4745</c:v>
                </c:pt>
                <c:pt idx="296">
                  <c:v>4847</c:v>
                </c:pt>
                <c:pt idx="297">
                  <c:v>5094</c:v>
                </c:pt>
                <c:pt idx="298">
                  <c:v>5106</c:v>
                </c:pt>
                <c:pt idx="299">
                  <c:v>4950</c:v>
                </c:pt>
                <c:pt idx="300">
                  <c:v>5107</c:v>
                </c:pt>
                <c:pt idx="301">
                  <c:v>5108</c:v>
                </c:pt>
                <c:pt idx="302">
                  <c:v>5241</c:v>
                </c:pt>
                <c:pt idx="303">
                  <c:v>5292</c:v>
                </c:pt>
                <c:pt idx="304">
                  <c:v>5446</c:v>
                </c:pt>
                <c:pt idx="305">
                  <c:v>5589</c:v>
                </c:pt>
                <c:pt idx="306">
                  <c:v>5423</c:v>
                </c:pt>
                <c:pt idx="307">
                  <c:v>5601</c:v>
                </c:pt>
                <c:pt idx="308">
                  <c:v>5583</c:v>
                </c:pt>
                <c:pt idx="309">
                  <c:v>5624</c:v>
                </c:pt>
                <c:pt idx="310">
                  <c:v>5769</c:v>
                </c:pt>
                <c:pt idx="311">
                  <c:v>5837</c:v>
                </c:pt>
                <c:pt idx="312">
                  <c:v>5860</c:v>
                </c:pt>
                <c:pt idx="313">
                  <c:v>6294</c:v>
                </c:pt>
                <c:pt idx="314">
                  <c:v>6479</c:v>
                </c:pt>
                <c:pt idx="315">
                  <c:v>6570</c:v>
                </c:pt>
                <c:pt idx="316">
                  <c:v>6613</c:v>
                </c:pt>
                <c:pt idx="317">
                  <c:v>6695</c:v>
                </c:pt>
                <c:pt idx="318">
                  <c:v>6641</c:v>
                </c:pt>
                <c:pt idx="319">
                  <c:v>6865</c:v>
                </c:pt>
                <c:pt idx="320">
                  <c:v>7033</c:v>
                </c:pt>
                <c:pt idx="321">
                  <c:v>6914</c:v>
                </c:pt>
                <c:pt idx="322">
                  <c:v>7087</c:v>
                </c:pt>
                <c:pt idx="323">
                  <c:v>6970</c:v>
                </c:pt>
                <c:pt idx="324">
                  <c:v>7263</c:v>
                </c:pt>
                <c:pt idx="325">
                  <c:v>7064</c:v>
                </c:pt>
                <c:pt idx="326">
                  <c:v>7155</c:v>
                </c:pt>
                <c:pt idx="327">
                  <c:v>7303</c:v>
                </c:pt>
                <c:pt idx="328">
                  <c:v>7503</c:v>
                </c:pt>
                <c:pt idx="329">
                  <c:v>7424</c:v>
                </c:pt>
                <c:pt idx="330">
                  <c:v>7421</c:v>
                </c:pt>
                <c:pt idx="331">
                  <c:v>7512</c:v>
                </c:pt>
                <c:pt idx="332">
                  <c:v>7741</c:v>
                </c:pt>
                <c:pt idx="333">
                  <c:v>7831</c:v>
                </c:pt>
                <c:pt idx="334">
                  <c:v>7846</c:v>
                </c:pt>
                <c:pt idx="335">
                  <c:v>7922</c:v>
                </c:pt>
                <c:pt idx="336">
                  <c:v>7901</c:v>
                </c:pt>
                <c:pt idx="337">
                  <c:v>8013</c:v>
                </c:pt>
                <c:pt idx="338">
                  <c:v>8091</c:v>
                </c:pt>
                <c:pt idx="339">
                  <c:v>8164</c:v>
                </c:pt>
                <c:pt idx="340">
                  <c:v>8224</c:v>
                </c:pt>
                <c:pt idx="341">
                  <c:v>8400</c:v>
                </c:pt>
                <c:pt idx="342">
                  <c:v>8409</c:v>
                </c:pt>
                <c:pt idx="343">
                  <c:v>8447</c:v>
                </c:pt>
                <c:pt idx="344">
                  <c:v>10125</c:v>
                </c:pt>
                <c:pt idx="345">
                  <c:v>10120</c:v>
                </c:pt>
                <c:pt idx="346">
                  <c:v>10188</c:v>
                </c:pt>
                <c:pt idx="347">
                  <c:v>10070</c:v>
                </c:pt>
                <c:pt idx="348">
                  <c:v>10183</c:v>
                </c:pt>
                <c:pt idx="349">
                  <c:v>10349</c:v>
                </c:pt>
                <c:pt idx="350">
                  <c:v>10250</c:v>
                </c:pt>
                <c:pt idx="351">
                  <c:v>10335</c:v>
                </c:pt>
                <c:pt idx="352">
                  <c:v>10498</c:v>
                </c:pt>
                <c:pt idx="353">
                  <c:v>10773</c:v>
                </c:pt>
                <c:pt idx="354">
                  <c:v>10640</c:v>
                </c:pt>
                <c:pt idx="355">
                  <c:v>10866</c:v>
                </c:pt>
                <c:pt idx="356">
                  <c:v>11160</c:v>
                </c:pt>
                <c:pt idx="357">
                  <c:v>10888</c:v>
                </c:pt>
                <c:pt idx="358">
                  <c:v>10907</c:v>
                </c:pt>
                <c:pt idx="359">
                  <c:v>11209</c:v>
                </c:pt>
                <c:pt idx="360">
                  <c:v>11031</c:v>
                </c:pt>
                <c:pt idx="361">
                  <c:v>11219</c:v>
                </c:pt>
                <c:pt idx="362">
                  <c:v>11211</c:v>
                </c:pt>
                <c:pt idx="363">
                  <c:v>11495</c:v>
                </c:pt>
                <c:pt idx="364">
                  <c:v>11353</c:v>
                </c:pt>
                <c:pt idx="365">
                  <c:v>11431</c:v>
                </c:pt>
                <c:pt idx="366">
                  <c:v>11467</c:v>
                </c:pt>
                <c:pt idx="367">
                  <c:v>11700</c:v>
                </c:pt>
                <c:pt idx="368">
                  <c:v>11753</c:v>
                </c:pt>
                <c:pt idx="369">
                  <c:v>11998</c:v>
                </c:pt>
                <c:pt idx="370">
                  <c:v>12029</c:v>
                </c:pt>
                <c:pt idx="371">
                  <c:v>11982</c:v>
                </c:pt>
                <c:pt idx="372">
                  <c:v>12294</c:v>
                </c:pt>
                <c:pt idx="373">
                  <c:v>12299</c:v>
                </c:pt>
                <c:pt idx="374">
                  <c:v>12059</c:v>
                </c:pt>
                <c:pt idx="375">
                  <c:v>12299</c:v>
                </c:pt>
                <c:pt idx="376">
                  <c:v>12282</c:v>
                </c:pt>
                <c:pt idx="377">
                  <c:v>12423</c:v>
                </c:pt>
                <c:pt idx="378">
                  <c:v>12551</c:v>
                </c:pt>
                <c:pt idx="379">
                  <c:v>12734</c:v>
                </c:pt>
                <c:pt idx="380">
                  <c:v>12725</c:v>
                </c:pt>
                <c:pt idx="381">
                  <c:v>12623</c:v>
                </c:pt>
                <c:pt idx="382">
                  <c:v>12907</c:v>
                </c:pt>
                <c:pt idx="383">
                  <c:v>13061</c:v>
                </c:pt>
                <c:pt idx="384">
                  <c:v>13137</c:v>
                </c:pt>
                <c:pt idx="385">
                  <c:v>13034</c:v>
                </c:pt>
                <c:pt idx="386">
                  <c:v>13218</c:v>
                </c:pt>
                <c:pt idx="387">
                  <c:v>13068</c:v>
                </c:pt>
                <c:pt idx="388">
                  <c:v>13062</c:v>
                </c:pt>
                <c:pt idx="389">
                  <c:v>13259</c:v>
                </c:pt>
                <c:pt idx="390">
                  <c:v>13338</c:v>
                </c:pt>
                <c:pt idx="391">
                  <c:v>13597</c:v>
                </c:pt>
                <c:pt idx="392">
                  <c:v>13547</c:v>
                </c:pt>
                <c:pt idx="393">
                  <c:v>13531</c:v>
                </c:pt>
                <c:pt idx="394">
                  <c:v>13706</c:v>
                </c:pt>
                <c:pt idx="395">
                  <c:v>13761</c:v>
                </c:pt>
                <c:pt idx="396">
                  <c:v>13985</c:v>
                </c:pt>
                <c:pt idx="397">
                  <c:v>14147</c:v>
                </c:pt>
                <c:pt idx="398">
                  <c:v>13977</c:v>
                </c:pt>
                <c:pt idx="399">
                  <c:v>14051</c:v>
                </c:pt>
                <c:pt idx="400">
                  <c:v>14385</c:v>
                </c:pt>
                <c:pt idx="401">
                  <c:v>14350</c:v>
                </c:pt>
                <c:pt idx="402">
                  <c:v>14195</c:v>
                </c:pt>
                <c:pt idx="403">
                  <c:v>14627</c:v>
                </c:pt>
                <c:pt idx="404">
                  <c:v>14477</c:v>
                </c:pt>
                <c:pt idx="405">
                  <c:v>14368</c:v>
                </c:pt>
                <c:pt idx="406">
                  <c:v>14589</c:v>
                </c:pt>
                <c:pt idx="407">
                  <c:v>14646</c:v>
                </c:pt>
                <c:pt idx="408">
                  <c:v>14517</c:v>
                </c:pt>
                <c:pt idx="409">
                  <c:v>14912</c:v>
                </c:pt>
                <c:pt idx="410">
                  <c:v>14972</c:v>
                </c:pt>
                <c:pt idx="411">
                  <c:v>14975</c:v>
                </c:pt>
                <c:pt idx="412">
                  <c:v>15036</c:v>
                </c:pt>
                <c:pt idx="413">
                  <c:v>15110</c:v>
                </c:pt>
                <c:pt idx="414">
                  <c:v>15230</c:v>
                </c:pt>
                <c:pt idx="415">
                  <c:v>15234</c:v>
                </c:pt>
                <c:pt idx="416">
                  <c:v>15513</c:v>
                </c:pt>
                <c:pt idx="417">
                  <c:v>15327</c:v>
                </c:pt>
                <c:pt idx="418">
                  <c:v>15551</c:v>
                </c:pt>
                <c:pt idx="419">
                  <c:v>15973</c:v>
                </c:pt>
                <c:pt idx="420">
                  <c:v>15540</c:v>
                </c:pt>
                <c:pt idx="421">
                  <c:v>16087</c:v>
                </c:pt>
                <c:pt idx="422">
                  <c:v>16143</c:v>
                </c:pt>
                <c:pt idx="423">
                  <c:v>16277</c:v>
                </c:pt>
                <c:pt idx="424">
                  <c:v>16248</c:v>
                </c:pt>
                <c:pt idx="425">
                  <c:v>16719</c:v>
                </c:pt>
                <c:pt idx="426">
                  <c:v>16613</c:v>
                </c:pt>
                <c:pt idx="427">
                  <c:v>16562</c:v>
                </c:pt>
                <c:pt idx="428">
                  <c:v>16565</c:v>
                </c:pt>
                <c:pt idx="429">
                  <c:v>16726</c:v>
                </c:pt>
                <c:pt idx="430">
                  <c:v>17050</c:v>
                </c:pt>
                <c:pt idx="431">
                  <c:v>16916</c:v>
                </c:pt>
                <c:pt idx="432">
                  <c:v>17244</c:v>
                </c:pt>
                <c:pt idx="433">
                  <c:v>17111</c:v>
                </c:pt>
                <c:pt idx="434">
                  <c:v>17175</c:v>
                </c:pt>
                <c:pt idx="435">
                  <c:v>17152</c:v>
                </c:pt>
                <c:pt idx="436">
                  <c:v>17251</c:v>
                </c:pt>
                <c:pt idx="437">
                  <c:v>17414</c:v>
                </c:pt>
                <c:pt idx="438">
                  <c:v>17347</c:v>
                </c:pt>
                <c:pt idx="439">
                  <c:v>17467</c:v>
                </c:pt>
                <c:pt idx="440">
                  <c:v>17658</c:v>
                </c:pt>
                <c:pt idx="441">
                  <c:v>17689</c:v>
                </c:pt>
                <c:pt idx="442">
                  <c:v>17876</c:v>
                </c:pt>
                <c:pt idx="443">
                  <c:v>17905</c:v>
                </c:pt>
                <c:pt idx="444">
                  <c:v>17813</c:v>
                </c:pt>
                <c:pt idx="445">
                  <c:v>17962</c:v>
                </c:pt>
                <c:pt idx="446">
                  <c:v>18213</c:v>
                </c:pt>
                <c:pt idx="447">
                  <c:v>18050</c:v>
                </c:pt>
                <c:pt idx="448">
                  <c:v>18188</c:v>
                </c:pt>
                <c:pt idx="449">
                  <c:v>18185</c:v>
                </c:pt>
                <c:pt idx="450">
                  <c:v>18352</c:v>
                </c:pt>
                <c:pt idx="451">
                  <c:v>18378</c:v>
                </c:pt>
                <c:pt idx="452">
                  <c:v>18302</c:v>
                </c:pt>
                <c:pt idx="453">
                  <c:v>18396</c:v>
                </c:pt>
                <c:pt idx="454">
                  <c:v>18704</c:v>
                </c:pt>
                <c:pt idx="455">
                  <c:v>18640</c:v>
                </c:pt>
                <c:pt idx="456">
                  <c:v>18759</c:v>
                </c:pt>
                <c:pt idx="457">
                  <c:v>18678</c:v>
                </c:pt>
                <c:pt idx="458">
                  <c:v>18892</c:v>
                </c:pt>
                <c:pt idx="459">
                  <c:v>19167</c:v>
                </c:pt>
                <c:pt idx="460">
                  <c:v>19154</c:v>
                </c:pt>
                <c:pt idx="461">
                  <c:v>19245</c:v>
                </c:pt>
                <c:pt idx="462">
                  <c:v>19397</c:v>
                </c:pt>
                <c:pt idx="463">
                  <c:v>19423</c:v>
                </c:pt>
                <c:pt idx="464">
                  <c:v>19248</c:v>
                </c:pt>
                <c:pt idx="465">
                  <c:v>19386</c:v>
                </c:pt>
                <c:pt idx="466">
                  <c:v>19489</c:v>
                </c:pt>
                <c:pt idx="467">
                  <c:v>19713</c:v>
                </c:pt>
                <c:pt idx="468">
                  <c:v>19830</c:v>
                </c:pt>
                <c:pt idx="469">
                  <c:v>19819</c:v>
                </c:pt>
                <c:pt idx="470">
                  <c:v>19959</c:v>
                </c:pt>
                <c:pt idx="471">
                  <c:v>20041</c:v>
                </c:pt>
                <c:pt idx="472">
                  <c:v>19828</c:v>
                </c:pt>
                <c:pt idx="473">
                  <c:v>20013</c:v>
                </c:pt>
                <c:pt idx="474">
                  <c:v>20320</c:v>
                </c:pt>
                <c:pt idx="475">
                  <c:v>20197</c:v>
                </c:pt>
                <c:pt idx="476">
                  <c:v>20086</c:v>
                </c:pt>
                <c:pt idx="477">
                  <c:v>20321</c:v>
                </c:pt>
                <c:pt idx="478">
                  <c:v>20423</c:v>
                </c:pt>
                <c:pt idx="479">
                  <c:v>20402</c:v>
                </c:pt>
                <c:pt idx="480">
                  <c:v>20746</c:v>
                </c:pt>
                <c:pt idx="481">
                  <c:v>20728</c:v>
                </c:pt>
                <c:pt idx="482">
                  <c:v>20882</c:v>
                </c:pt>
                <c:pt idx="483">
                  <c:v>20683</c:v>
                </c:pt>
                <c:pt idx="484">
                  <c:v>20998</c:v>
                </c:pt>
                <c:pt idx="485">
                  <c:v>20999</c:v>
                </c:pt>
                <c:pt idx="486">
                  <c:v>20933</c:v>
                </c:pt>
                <c:pt idx="487">
                  <c:v>21192</c:v>
                </c:pt>
                <c:pt idx="488">
                  <c:v>21396</c:v>
                </c:pt>
                <c:pt idx="489">
                  <c:v>21439</c:v>
                </c:pt>
                <c:pt idx="490">
                  <c:v>21168</c:v>
                </c:pt>
                <c:pt idx="491">
                  <c:v>21492</c:v>
                </c:pt>
                <c:pt idx="492">
                  <c:v>21550</c:v>
                </c:pt>
                <c:pt idx="493">
                  <c:v>21493</c:v>
                </c:pt>
                <c:pt idx="494">
                  <c:v>21707</c:v>
                </c:pt>
                <c:pt idx="495">
                  <c:v>22055</c:v>
                </c:pt>
                <c:pt idx="496">
                  <c:v>21813</c:v>
                </c:pt>
                <c:pt idx="497">
                  <c:v>22049</c:v>
                </c:pt>
                <c:pt idx="498">
                  <c:v>21902</c:v>
                </c:pt>
                <c:pt idx="499">
                  <c:v>22313</c:v>
                </c:pt>
                <c:pt idx="500">
                  <c:v>22171</c:v>
                </c:pt>
                <c:pt idx="501">
                  <c:v>22175</c:v>
                </c:pt>
                <c:pt idx="502">
                  <c:v>22465</c:v>
                </c:pt>
                <c:pt idx="503">
                  <c:v>22082</c:v>
                </c:pt>
                <c:pt idx="504">
                  <c:v>22505</c:v>
                </c:pt>
                <c:pt idx="505">
                  <c:v>22658</c:v>
                </c:pt>
                <c:pt idx="506">
                  <c:v>22795</c:v>
                </c:pt>
                <c:pt idx="507">
                  <c:v>22851</c:v>
                </c:pt>
                <c:pt idx="508">
                  <c:v>22778</c:v>
                </c:pt>
                <c:pt idx="509">
                  <c:v>22963</c:v>
                </c:pt>
                <c:pt idx="510">
                  <c:v>23078</c:v>
                </c:pt>
                <c:pt idx="511">
                  <c:v>23026</c:v>
                </c:pt>
                <c:pt idx="512">
                  <c:v>23223</c:v>
                </c:pt>
                <c:pt idx="513">
                  <c:v>23051</c:v>
                </c:pt>
                <c:pt idx="514">
                  <c:v>23532</c:v>
                </c:pt>
                <c:pt idx="515">
                  <c:v>23682</c:v>
                </c:pt>
                <c:pt idx="516">
                  <c:v>23572</c:v>
                </c:pt>
                <c:pt idx="517">
                  <c:v>23572</c:v>
                </c:pt>
                <c:pt idx="518">
                  <c:v>23658</c:v>
                </c:pt>
                <c:pt idx="519">
                  <c:v>24065</c:v>
                </c:pt>
                <c:pt idx="520">
                  <c:v>24064</c:v>
                </c:pt>
                <c:pt idx="521">
                  <c:v>24018</c:v>
                </c:pt>
                <c:pt idx="522">
                  <c:v>23939</c:v>
                </c:pt>
                <c:pt idx="523">
                  <c:v>24189</c:v>
                </c:pt>
                <c:pt idx="524">
                  <c:v>24016</c:v>
                </c:pt>
                <c:pt idx="525">
                  <c:v>24212</c:v>
                </c:pt>
                <c:pt idx="526">
                  <c:v>24369</c:v>
                </c:pt>
                <c:pt idx="527">
                  <c:v>24354</c:v>
                </c:pt>
                <c:pt idx="528">
                  <c:v>25164</c:v>
                </c:pt>
                <c:pt idx="529">
                  <c:v>25090</c:v>
                </c:pt>
                <c:pt idx="530">
                  <c:v>25177</c:v>
                </c:pt>
                <c:pt idx="531">
                  <c:v>25186</c:v>
                </c:pt>
                <c:pt idx="532">
                  <c:v>25307</c:v>
                </c:pt>
                <c:pt idx="533">
                  <c:v>25668</c:v>
                </c:pt>
                <c:pt idx="534">
                  <c:v>25561</c:v>
                </c:pt>
                <c:pt idx="535">
                  <c:v>25916</c:v>
                </c:pt>
                <c:pt idx="536">
                  <c:v>25740</c:v>
                </c:pt>
                <c:pt idx="537">
                  <c:v>25918</c:v>
                </c:pt>
                <c:pt idx="538">
                  <c:v>26008</c:v>
                </c:pt>
                <c:pt idx="539">
                  <c:v>25852</c:v>
                </c:pt>
                <c:pt idx="540">
                  <c:v>26032</c:v>
                </c:pt>
                <c:pt idx="541">
                  <c:v>26075</c:v>
                </c:pt>
                <c:pt idx="542">
                  <c:v>26177</c:v>
                </c:pt>
                <c:pt idx="543">
                  <c:v>26320</c:v>
                </c:pt>
                <c:pt idx="544">
                  <c:v>26398</c:v>
                </c:pt>
                <c:pt idx="545">
                  <c:v>26382</c:v>
                </c:pt>
                <c:pt idx="546">
                  <c:v>26616</c:v>
                </c:pt>
                <c:pt idx="547">
                  <c:v>26735</c:v>
                </c:pt>
                <c:pt idx="548">
                  <c:v>26825</c:v>
                </c:pt>
                <c:pt idx="549">
                  <c:v>26998</c:v>
                </c:pt>
                <c:pt idx="550">
                  <c:v>26833</c:v>
                </c:pt>
                <c:pt idx="551">
                  <c:v>26973</c:v>
                </c:pt>
                <c:pt idx="552">
                  <c:v>27031</c:v>
                </c:pt>
                <c:pt idx="553">
                  <c:v>27300</c:v>
                </c:pt>
                <c:pt idx="554">
                  <c:v>27065</c:v>
                </c:pt>
                <c:pt idx="555">
                  <c:v>27384</c:v>
                </c:pt>
                <c:pt idx="556">
                  <c:v>26983</c:v>
                </c:pt>
                <c:pt idx="557">
                  <c:v>27310</c:v>
                </c:pt>
                <c:pt idx="558">
                  <c:v>27674</c:v>
                </c:pt>
                <c:pt idx="559">
                  <c:v>27583</c:v>
                </c:pt>
                <c:pt idx="560">
                  <c:v>27817</c:v>
                </c:pt>
                <c:pt idx="561">
                  <c:v>28085</c:v>
                </c:pt>
                <c:pt idx="562">
                  <c:v>27793</c:v>
                </c:pt>
                <c:pt idx="563">
                  <c:v>27979</c:v>
                </c:pt>
                <c:pt idx="564">
                  <c:v>28112</c:v>
                </c:pt>
                <c:pt idx="565">
                  <c:v>28100</c:v>
                </c:pt>
                <c:pt idx="566">
                  <c:v>28066</c:v>
                </c:pt>
                <c:pt idx="567">
                  <c:v>28126</c:v>
                </c:pt>
                <c:pt idx="568">
                  <c:v>28472</c:v>
                </c:pt>
                <c:pt idx="569">
                  <c:v>28610</c:v>
                </c:pt>
                <c:pt idx="570">
                  <c:v>28405</c:v>
                </c:pt>
                <c:pt idx="571">
                  <c:v>28690</c:v>
                </c:pt>
                <c:pt idx="572">
                  <c:v>28808</c:v>
                </c:pt>
                <c:pt idx="573">
                  <c:v>28774</c:v>
                </c:pt>
                <c:pt idx="574">
                  <c:v>28902</c:v>
                </c:pt>
                <c:pt idx="575">
                  <c:v>29009</c:v>
                </c:pt>
                <c:pt idx="576">
                  <c:v>29200</c:v>
                </c:pt>
                <c:pt idx="577">
                  <c:v>29714</c:v>
                </c:pt>
                <c:pt idx="578">
                  <c:v>29859</c:v>
                </c:pt>
                <c:pt idx="579">
                  <c:v>29921</c:v>
                </c:pt>
                <c:pt idx="580">
                  <c:v>29842</c:v>
                </c:pt>
                <c:pt idx="581">
                  <c:v>29952</c:v>
                </c:pt>
                <c:pt idx="582">
                  <c:v>30464</c:v>
                </c:pt>
                <c:pt idx="583">
                  <c:v>29965</c:v>
                </c:pt>
                <c:pt idx="584">
                  <c:v>30312</c:v>
                </c:pt>
                <c:pt idx="585">
                  <c:v>30351</c:v>
                </c:pt>
                <c:pt idx="586">
                  <c:v>30634</c:v>
                </c:pt>
                <c:pt idx="587">
                  <c:v>30466</c:v>
                </c:pt>
                <c:pt idx="588">
                  <c:v>30658</c:v>
                </c:pt>
                <c:pt idx="589">
                  <c:v>30987</c:v>
                </c:pt>
                <c:pt idx="590">
                  <c:v>30992</c:v>
                </c:pt>
                <c:pt idx="591">
                  <c:v>31128</c:v>
                </c:pt>
                <c:pt idx="592">
                  <c:v>31015</c:v>
                </c:pt>
                <c:pt idx="593">
                  <c:v>31074</c:v>
                </c:pt>
                <c:pt idx="594">
                  <c:v>31598</c:v>
                </c:pt>
                <c:pt idx="595">
                  <c:v>31313</c:v>
                </c:pt>
                <c:pt idx="596">
                  <c:v>31279</c:v>
                </c:pt>
                <c:pt idx="597">
                  <c:v>31651</c:v>
                </c:pt>
                <c:pt idx="598">
                  <c:v>31781</c:v>
                </c:pt>
                <c:pt idx="599">
                  <c:v>31921</c:v>
                </c:pt>
                <c:pt idx="600">
                  <c:v>31694</c:v>
                </c:pt>
                <c:pt idx="601">
                  <c:v>32073</c:v>
                </c:pt>
                <c:pt idx="602">
                  <c:v>31849</c:v>
                </c:pt>
                <c:pt idx="603">
                  <c:v>31948</c:v>
                </c:pt>
                <c:pt idx="604">
                  <c:v>32036</c:v>
                </c:pt>
                <c:pt idx="605">
                  <c:v>32423</c:v>
                </c:pt>
                <c:pt idx="606">
                  <c:v>32384</c:v>
                </c:pt>
                <c:pt idx="607">
                  <c:v>32203</c:v>
                </c:pt>
                <c:pt idx="608">
                  <c:v>32624</c:v>
                </c:pt>
                <c:pt idx="609">
                  <c:v>32543</c:v>
                </c:pt>
                <c:pt idx="610">
                  <c:v>32994</c:v>
                </c:pt>
                <c:pt idx="611">
                  <c:v>33043</c:v>
                </c:pt>
                <c:pt idx="612">
                  <c:v>32690</c:v>
                </c:pt>
                <c:pt idx="613">
                  <c:v>33239</c:v>
                </c:pt>
                <c:pt idx="614">
                  <c:v>33182</c:v>
                </c:pt>
                <c:pt idx="615">
                  <c:v>33145</c:v>
                </c:pt>
                <c:pt idx="616">
                  <c:v>33094</c:v>
                </c:pt>
                <c:pt idx="617">
                  <c:v>33791</c:v>
                </c:pt>
                <c:pt idx="618">
                  <c:v>33314</c:v>
                </c:pt>
                <c:pt idx="619">
                  <c:v>33986</c:v>
                </c:pt>
                <c:pt idx="620">
                  <c:v>33969</c:v>
                </c:pt>
                <c:pt idx="621">
                  <c:v>33510</c:v>
                </c:pt>
                <c:pt idx="622">
                  <c:v>34205</c:v>
                </c:pt>
                <c:pt idx="623">
                  <c:v>34259</c:v>
                </c:pt>
                <c:pt idx="624">
                  <c:v>34387</c:v>
                </c:pt>
                <c:pt idx="625">
                  <c:v>34629</c:v>
                </c:pt>
                <c:pt idx="626">
                  <c:v>34328</c:v>
                </c:pt>
                <c:pt idx="627">
                  <c:v>34539</c:v>
                </c:pt>
                <c:pt idx="628">
                  <c:v>34742</c:v>
                </c:pt>
                <c:pt idx="629">
                  <c:v>34576</c:v>
                </c:pt>
                <c:pt idx="630">
                  <c:v>34558</c:v>
                </c:pt>
                <c:pt idx="631">
                  <c:v>35175</c:v>
                </c:pt>
                <c:pt idx="632">
                  <c:v>34865</c:v>
                </c:pt>
                <c:pt idx="633">
                  <c:v>35008</c:v>
                </c:pt>
                <c:pt idx="634">
                  <c:v>35773</c:v>
                </c:pt>
                <c:pt idx="635">
                  <c:v>35705</c:v>
                </c:pt>
                <c:pt idx="636">
                  <c:v>35633</c:v>
                </c:pt>
                <c:pt idx="637">
                  <c:v>35831</c:v>
                </c:pt>
                <c:pt idx="638">
                  <c:v>35961</c:v>
                </c:pt>
                <c:pt idx="639">
                  <c:v>36450</c:v>
                </c:pt>
                <c:pt idx="640">
                  <c:v>36247</c:v>
                </c:pt>
                <c:pt idx="641">
                  <c:v>36382</c:v>
                </c:pt>
                <c:pt idx="642">
                  <c:v>36282</c:v>
                </c:pt>
                <c:pt idx="643">
                  <c:v>36586</c:v>
                </c:pt>
                <c:pt idx="644">
                  <c:v>36913</c:v>
                </c:pt>
                <c:pt idx="645">
                  <c:v>36825</c:v>
                </c:pt>
                <c:pt idx="646">
                  <c:v>37057</c:v>
                </c:pt>
                <c:pt idx="647">
                  <c:v>37068</c:v>
                </c:pt>
                <c:pt idx="648">
                  <c:v>37168</c:v>
                </c:pt>
                <c:pt idx="649">
                  <c:v>37723</c:v>
                </c:pt>
                <c:pt idx="650">
                  <c:v>37507</c:v>
                </c:pt>
                <c:pt idx="651">
                  <c:v>37414</c:v>
                </c:pt>
                <c:pt idx="652">
                  <c:v>37732</c:v>
                </c:pt>
                <c:pt idx="653">
                  <c:v>37804</c:v>
                </c:pt>
                <c:pt idx="654">
                  <c:v>38085</c:v>
                </c:pt>
                <c:pt idx="655">
                  <c:v>38075</c:v>
                </c:pt>
                <c:pt idx="656">
                  <c:v>38342</c:v>
                </c:pt>
                <c:pt idx="657">
                  <c:v>38045</c:v>
                </c:pt>
                <c:pt idx="658">
                  <c:v>38390</c:v>
                </c:pt>
                <c:pt idx="659">
                  <c:v>38114</c:v>
                </c:pt>
                <c:pt idx="660">
                  <c:v>38296</c:v>
                </c:pt>
                <c:pt idx="661">
                  <c:v>38659</c:v>
                </c:pt>
                <c:pt idx="662">
                  <c:v>38848</c:v>
                </c:pt>
                <c:pt idx="663">
                  <c:v>38834</c:v>
                </c:pt>
                <c:pt idx="664">
                  <c:v>39387</c:v>
                </c:pt>
                <c:pt idx="665">
                  <c:v>38998</c:v>
                </c:pt>
                <c:pt idx="666">
                  <c:v>39456</c:v>
                </c:pt>
                <c:pt idx="667">
                  <c:v>39003</c:v>
                </c:pt>
                <c:pt idx="668">
                  <c:v>39208</c:v>
                </c:pt>
                <c:pt idx="669">
                  <c:v>39605</c:v>
                </c:pt>
                <c:pt idx="670">
                  <c:v>39395</c:v>
                </c:pt>
                <c:pt idx="671">
                  <c:v>39708</c:v>
                </c:pt>
                <c:pt idx="672">
                  <c:v>39669</c:v>
                </c:pt>
                <c:pt idx="673">
                  <c:v>40003</c:v>
                </c:pt>
                <c:pt idx="674">
                  <c:v>40341</c:v>
                </c:pt>
                <c:pt idx="675">
                  <c:v>40000</c:v>
                </c:pt>
                <c:pt idx="676">
                  <c:v>40223</c:v>
                </c:pt>
                <c:pt idx="677">
                  <c:v>40309</c:v>
                </c:pt>
                <c:pt idx="678">
                  <c:v>40333</c:v>
                </c:pt>
                <c:pt idx="679">
                  <c:v>40348</c:v>
                </c:pt>
                <c:pt idx="680">
                  <c:v>40788</c:v>
                </c:pt>
                <c:pt idx="681">
                  <c:v>40668</c:v>
                </c:pt>
                <c:pt idx="682">
                  <c:v>40648</c:v>
                </c:pt>
                <c:pt idx="683">
                  <c:v>41017</c:v>
                </c:pt>
                <c:pt idx="684">
                  <c:v>40857</c:v>
                </c:pt>
                <c:pt idx="685">
                  <c:v>41034</c:v>
                </c:pt>
                <c:pt idx="686">
                  <c:v>40706</c:v>
                </c:pt>
                <c:pt idx="687">
                  <c:v>41212</c:v>
                </c:pt>
                <c:pt idx="688">
                  <c:v>41202</c:v>
                </c:pt>
                <c:pt idx="689">
                  <c:v>41282</c:v>
                </c:pt>
                <c:pt idx="690">
                  <c:v>41612</c:v>
                </c:pt>
                <c:pt idx="691">
                  <c:v>41963</c:v>
                </c:pt>
                <c:pt idx="692">
                  <c:v>42153</c:v>
                </c:pt>
                <c:pt idx="693">
                  <c:v>41700</c:v>
                </c:pt>
                <c:pt idx="694">
                  <c:v>42056</c:v>
                </c:pt>
                <c:pt idx="695">
                  <c:v>41839</c:v>
                </c:pt>
                <c:pt idx="696">
                  <c:v>42226</c:v>
                </c:pt>
                <c:pt idx="697">
                  <c:v>42158</c:v>
                </c:pt>
                <c:pt idx="698">
                  <c:v>42431</c:v>
                </c:pt>
                <c:pt idx="699">
                  <c:v>42225</c:v>
                </c:pt>
                <c:pt idx="700">
                  <c:v>42669</c:v>
                </c:pt>
                <c:pt idx="701">
                  <c:v>42487</c:v>
                </c:pt>
                <c:pt idx="702">
                  <c:v>42515</c:v>
                </c:pt>
                <c:pt idx="703">
                  <c:v>43077</c:v>
                </c:pt>
                <c:pt idx="704">
                  <c:v>42371</c:v>
                </c:pt>
                <c:pt idx="705">
                  <c:v>43313</c:v>
                </c:pt>
                <c:pt idx="706">
                  <c:v>43197</c:v>
                </c:pt>
                <c:pt idx="707">
                  <c:v>43267</c:v>
                </c:pt>
                <c:pt idx="708">
                  <c:v>43180</c:v>
                </c:pt>
                <c:pt idx="709">
                  <c:v>43607</c:v>
                </c:pt>
                <c:pt idx="710">
                  <c:v>44116</c:v>
                </c:pt>
                <c:pt idx="711">
                  <c:v>44195</c:v>
                </c:pt>
                <c:pt idx="712">
                  <c:v>44465</c:v>
                </c:pt>
                <c:pt idx="713">
                  <c:v>44261</c:v>
                </c:pt>
                <c:pt idx="714">
                  <c:v>44476</c:v>
                </c:pt>
                <c:pt idx="715">
                  <c:v>44562</c:v>
                </c:pt>
                <c:pt idx="716">
                  <c:v>44814</c:v>
                </c:pt>
                <c:pt idx="717">
                  <c:v>44856</c:v>
                </c:pt>
                <c:pt idx="718">
                  <c:v>44797</c:v>
                </c:pt>
                <c:pt idx="719">
                  <c:v>45333</c:v>
                </c:pt>
                <c:pt idx="720">
                  <c:v>44872</c:v>
                </c:pt>
                <c:pt idx="721">
                  <c:v>45556</c:v>
                </c:pt>
                <c:pt idx="722">
                  <c:v>45204</c:v>
                </c:pt>
                <c:pt idx="723">
                  <c:v>45436</c:v>
                </c:pt>
                <c:pt idx="724">
                  <c:v>45807</c:v>
                </c:pt>
                <c:pt idx="725">
                  <c:v>45294</c:v>
                </c:pt>
                <c:pt idx="726">
                  <c:v>45675</c:v>
                </c:pt>
                <c:pt idx="727">
                  <c:v>46047</c:v>
                </c:pt>
                <c:pt idx="728">
                  <c:v>45865</c:v>
                </c:pt>
                <c:pt idx="729">
                  <c:v>45974</c:v>
                </c:pt>
                <c:pt idx="730">
                  <c:v>45995</c:v>
                </c:pt>
                <c:pt idx="731">
                  <c:v>46384</c:v>
                </c:pt>
                <c:pt idx="732">
                  <c:v>46706</c:v>
                </c:pt>
                <c:pt idx="733">
                  <c:v>46587</c:v>
                </c:pt>
                <c:pt idx="734">
                  <c:v>46454</c:v>
                </c:pt>
                <c:pt idx="735">
                  <c:v>46992</c:v>
                </c:pt>
                <c:pt idx="736">
                  <c:v>46842</c:v>
                </c:pt>
                <c:pt idx="737">
                  <c:v>46840</c:v>
                </c:pt>
                <c:pt idx="738">
                  <c:v>47271</c:v>
                </c:pt>
                <c:pt idx="739">
                  <c:v>47251</c:v>
                </c:pt>
                <c:pt idx="740">
                  <c:v>47193</c:v>
                </c:pt>
                <c:pt idx="741">
                  <c:v>47471</c:v>
                </c:pt>
                <c:pt idx="742">
                  <c:v>47668</c:v>
                </c:pt>
                <c:pt idx="743">
                  <c:v>47302</c:v>
                </c:pt>
                <c:pt idx="744">
                  <c:v>47788</c:v>
                </c:pt>
                <c:pt idx="745">
                  <c:v>47904</c:v>
                </c:pt>
                <c:pt idx="746">
                  <c:v>47797</c:v>
                </c:pt>
                <c:pt idx="747">
                  <c:v>47927</c:v>
                </c:pt>
                <c:pt idx="748">
                  <c:v>47875</c:v>
                </c:pt>
                <c:pt idx="749">
                  <c:v>48482</c:v>
                </c:pt>
                <c:pt idx="750">
                  <c:v>48750</c:v>
                </c:pt>
                <c:pt idx="751">
                  <c:v>48312</c:v>
                </c:pt>
                <c:pt idx="752">
                  <c:v>48879</c:v>
                </c:pt>
                <c:pt idx="753">
                  <c:v>49012</c:v>
                </c:pt>
                <c:pt idx="754">
                  <c:v>49242</c:v>
                </c:pt>
                <c:pt idx="755">
                  <c:v>48973</c:v>
                </c:pt>
                <c:pt idx="756">
                  <c:v>49215</c:v>
                </c:pt>
                <c:pt idx="757">
                  <c:v>49506</c:v>
                </c:pt>
                <c:pt idx="758">
                  <c:v>49675</c:v>
                </c:pt>
                <c:pt idx="759">
                  <c:v>49642</c:v>
                </c:pt>
                <c:pt idx="760">
                  <c:v>49522</c:v>
                </c:pt>
                <c:pt idx="761">
                  <c:v>49641</c:v>
                </c:pt>
                <c:pt idx="762">
                  <c:v>49934</c:v>
                </c:pt>
                <c:pt idx="763">
                  <c:v>50192</c:v>
                </c:pt>
                <c:pt idx="764">
                  <c:v>50184</c:v>
                </c:pt>
                <c:pt idx="765">
                  <c:v>50504</c:v>
                </c:pt>
                <c:pt idx="766">
                  <c:v>50277</c:v>
                </c:pt>
                <c:pt idx="767">
                  <c:v>50390</c:v>
                </c:pt>
                <c:pt idx="768">
                  <c:v>50415</c:v>
                </c:pt>
                <c:pt idx="769">
                  <c:v>50582</c:v>
                </c:pt>
                <c:pt idx="770">
                  <c:v>51294</c:v>
                </c:pt>
                <c:pt idx="771">
                  <c:v>50989</c:v>
                </c:pt>
                <c:pt idx="772">
                  <c:v>51009</c:v>
                </c:pt>
                <c:pt idx="773">
                  <c:v>51493</c:v>
                </c:pt>
                <c:pt idx="774">
                  <c:v>51256</c:v>
                </c:pt>
                <c:pt idx="775">
                  <c:v>51774</c:v>
                </c:pt>
                <c:pt idx="776">
                  <c:v>51807</c:v>
                </c:pt>
                <c:pt idx="777">
                  <c:v>51131</c:v>
                </c:pt>
                <c:pt idx="778">
                  <c:v>51308</c:v>
                </c:pt>
                <c:pt idx="779">
                  <c:v>52379</c:v>
                </c:pt>
                <c:pt idx="780">
                  <c:v>52325</c:v>
                </c:pt>
                <c:pt idx="781">
                  <c:v>52756</c:v>
                </c:pt>
                <c:pt idx="782">
                  <c:v>52502</c:v>
                </c:pt>
                <c:pt idx="783">
                  <c:v>52603</c:v>
                </c:pt>
                <c:pt idx="784">
                  <c:v>52519</c:v>
                </c:pt>
                <c:pt idx="785">
                  <c:v>52703</c:v>
                </c:pt>
                <c:pt idx="786">
                  <c:v>52698</c:v>
                </c:pt>
                <c:pt idx="787">
                  <c:v>53418</c:v>
                </c:pt>
                <c:pt idx="788">
                  <c:v>53346</c:v>
                </c:pt>
                <c:pt idx="789">
                  <c:v>53524</c:v>
                </c:pt>
                <c:pt idx="790">
                  <c:v>53618</c:v>
                </c:pt>
                <c:pt idx="791">
                  <c:v>53844</c:v>
                </c:pt>
                <c:pt idx="792">
                  <c:v>54345</c:v>
                </c:pt>
                <c:pt idx="793">
                  <c:v>54709</c:v>
                </c:pt>
                <c:pt idx="794">
                  <c:v>55309</c:v>
                </c:pt>
                <c:pt idx="795">
                  <c:v>54873</c:v>
                </c:pt>
                <c:pt idx="796">
                  <c:v>55046</c:v>
                </c:pt>
                <c:pt idx="797">
                  <c:v>54856</c:v>
                </c:pt>
                <c:pt idx="798">
                  <c:v>55707</c:v>
                </c:pt>
                <c:pt idx="799">
                  <c:v>56045</c:v>
                </c:pt>
                <c:pt idx="800">
                  <c:v>55931</c:v>
                </c:pt>
                <c:pt idx="801">
                  <c:v>56257</c:v>
                </c:pt>
                <c:pt idx="802">
                  <c:v>56600</c:v>
                </c:pt>
                <c:pt idx="803">
                  <c:v>56241</c:v>
                </c:pt>
                <c:pt idx="804">
                  <c:v>56724</c:v>
                </c:pt>
                <c:pt idx="805">
                  <c:v>56766</c:v>
                </c:pt>
                <c:pt idx="806">
                  <c:v>56772</c:v>
                </c:pt>
                <c:pt idx="807">
                  <c:v>57610</c:v>
                </c:pt>
                <c:pt idx="808">
                  <c:v>57630</c:v>
                </c:pt>
                <c:pt idx="809">
                  <c:v>57438</c:v>
                </c:pt>
                <c:pt idx="810">
                  <c:v>57527</c:v>
                </c:pt>
                <c:pt idx="811">
                  <c:v>58006</c:v>
                </c:pt>
                <c:pt idx="812">
                  <c:v>57846</c:v>
                </c:pt>
                <c:pt idx="813">
                  <c:v>58207</c:v>
                </c:pt>
                <c:pt idx="814">
                  <c:v>58129</c:v>
                </c:pt>
                <c:pt idx="815">
                  <c:v>58377</c:v>
                </c:pt>
                <c:pt idx="816">
                  <c:v>58591</c:v>
                </c:pt>
                <c:pt idx="817">
                  <c:v>58828</c:v>
                </c:pt>
                <c:pt idx="818">
                  <c:v>58913</c:v>
                </c:pt>
                <c:pt idx="819">
                  <c:v>58990</c:v>
                </c:pt>
                <c:pt idx="820">
                  <c:v>58772</c:v>
                </c:pt>
                <c:pt idx="821">
                  <c:v>59691</c:v>
                </c:pt>
                <c:pt idx="822">
                  <c:v>59662</c:v>
                </c:pt>
                <c:pt idx="823">
                  <c:v>59632</c:v>
                </c:pt>
                <c:pt idx="824">
                  <c:v>59627</c:v>
                </c:pt>
                <c:pt idx="825">
                  <c:v>60142</c:v>
                </c:pt>
                <c:pt idx="826">
                  <c:v>60507</c:v>
                </c:pt>
                <c:pt idx="827">
                  <c:v>59970</c:v>
                </c:pt>
                <c:pt idx="828">
                  <c:v>60863</c:v>
                </c:pt>
                <c:pt idx="829">
                  <c:v>60582</c:v>
                </c:pt>
                <c:pt idx="830">
                  <c:v>61048</c:v>
                </c:pt>
                <c:pt idx="831">
                  <c:v>60895</c:v>
                </c:pt>
                <c:pt idx="832">
                  <c:v>61148</c:v>
                </c:pt>
                <c:pt idx="833">
                  <c:v>61649</c:v>
                </c:pt>
                <c:pt idx="834">
                  <c:v>61489</c:v>
                </c:pt>
                <c:pt idx="835">
                  <c:v>62028</c:v>
                </c:pt>
                <c:pt idx="836">
                  <c:v>61795</c:v>
                </c:pt>
                <c:pt idx="837">
                  <c:v>62222</c:v>
                </c:pt>
                <c:pt idx="838">
                  <c:v>61716</c:v>
                </c:pt>
                <c:pt idx="839">
                  <c:v>62349</c:v>
                </c:pt>
                <c:pt idx="840">
                  <c:v>62656</c:v>
                </c:pt>
                <c:pt idx="841">
                  <c:v>62832</c:v>
                </c:pt>
                <c:pt idx="842">
                  <c:v>62844</c:v>
                </c:pt>
                <c:pt idx="843">
                  <c:v>63128</c:v>
                </c:pt>
                <c:pt idx="844">
                  <c:v>63262</c:v>
                </c:pt>
                <c:pt idx="845">
                  <c:v>63540</c:v>
                </c:pt>
                <c:pt idx="846">
                  <c:v>63636</c:v>
                </c:pt>
                <c:pt idx="847">
                  <c:v>63113</c:v>
                </c:pt>
                <c:pt idx="848">
                  <c:v>63528</c:v>
                </c:pt>
                <c:pt idx="849">
                  <c:v>65002</c:v>
                </c:pt>
                <c:pt idx="850">
                  <c:v>64627</c:v>
                </c:pt>
                <c:pt idx="851">
                  <c:v>64800</c:v>
                </c:pt>
                <c:pt idx="852">
                  <c:v>64950</c:v>
                </c:pt>
                <c:pt idx="853">
                  <c:v>65515</c:v>
                </c:pt>
                <c:pt idx="854">
                  <c:v>65896</c:v>
                </c:pt>
                <c:pt idx="855">
                  <c:v>66219</c:v>
                </c:pt>
                <c:pt idx="856">
                  <c:v>66627</c:v>
                </c:pt>
                <c:pt idx="857">
                  <c:v>66784</c:v>
                </c:pt>
                <c:pt idx="858">
                  <c:v>66811</c:v>
                </c:pt>
                <c:pt idx="859">
                  <c:v>66620</c:v>
                </c:pt>
                <c:pt idx="860">
                  <c:v>67254</c:v>
                </c:pt>
                <c:pt idx="861">
                  <c:v>67213</c:v>
                </c:pt>
                <c:pt idx="862">
                  <c:v>67489</c:v>
                </c:pt>
                <c:pt idx="863">
                  <c:v>67294</c:v>
                </c:pt>
                <c:pt idx="864">
                  <c:v>67704</c:v>
                </c:pt>
                <c:pt idx="865">
                  <c:v>68301</c:v>
                </c:pt>
                <c:pt idx="866">
                  <c:v>67890</c:v>
                </c:pt>
                <c:pt idx="867">
                  <c:v>68216</c:v>
                </c:pt>
                <c:pt idx="868">
                  <c:v>68925</c:v>
                </c:pt>
                <c:pt idx="869">
                  <c:v>68734</c:v>
                </c:pt>
                <c:pt idx="870">
                  <c:v>69267</c:v>
                </c:pt>
                <c:pt idx="871">
                  <c:v>69233</c:v>
                </c:pt>
                <c:pt idx="872">
                  <c:v>69115</c:v>
                </c:pt>
                <c:pt idx="873">
                  <c:v>69715</c:v>
                </c:pt>
                <c:pt idx="874">
                  <c:v>69784</c:v>
                </c:pt>
                <c:pt idx="875">
                  <c:v>69832</c:v>
                </c:pt>
                <c:pt idx="876">
                  <c:v>70461</c:v>
                </c:pt>
                <c:pt idx="877">
                  <c:v>70034</c:v>
                </c:pt>
                <c:pt idx="878">
                  <c:v>70399</c:v>
                </c:pt>
                <c:pt idx="879">
                  <c:v>70625</c:v>
                </c:pt>
                <c:pt idx="880">
                  <c:v>71060</c:v>
                </c:pt>
                <c:pt idx="881">
                  <c:v>71337</c:v>
                </c:pt>
                <c:pt idx="882">
                  <c:v>71636</c:v>
                </c:pt>
                <c:pt idx="883">
                  <c:v>71918</c:v>
                </c:pt>
                <c:pt idx="884">
                  <c:v>75518</c:v>
                </c:pt>
                <c:pt idx="885">
                  <c:v>76467</c:v>
                </c:pt>
                <c:pt idx="886">
                  <c:v>77081</c:v>
                </c:pt>
                <c:pt idx="887">
                  <c:v>77742</c:v>
                </c:pt>
                <c:pt idx="888">
                  <c:v>78615</c:v>
                </c:pt>
                <c:pt idx="889">
                  <c:v>77999</c:v>
                </c:pt>
                <c:pt idx="890">
                  <c:v>78954</c:v>
                </c:pt>
                <c:pt idx="891">
                  <c:v>79016</c:v>
                </c:pt>
                <c:pt idx="892">
                  <c:v>79576</c:v>
                </c:pt>
                <c:pt idx="893">
                  <c:v>79142</c:v>
                </c:pt>
                <c:pt idx="894">
                  <c:v>79994</c:v>
                </c:pt>
                <c:pt idx="895">
                  <c:v>80542</c:v>
                </c:pt>
                <c:pt idx="896">
                  <c:v>80670</c:v>
                </c:pt>
                <c:pt idx="897">
                  <c:v>80760</c:v>
                </c:pt>
                <c:pt idx="898">
                  <c:v>81440</c:v>
                </c:pt>
                <c:pt idx="899">
                  <c:v>81667</c:v>
                </c:pt>
                <c:pt idx="900">
                  <c:v>81985</c:v>
                </c:pt>
                <c:pt idx="901">
                  <c:v>82459</c:v>
                </c:pt>
                <c:pt idx="902">
                  <c:v>82666</c:v>
                </c:pt>
                <c:pt idx="903">
                  <c:v>82917</c:v>
                </c:pt>
                <c:pt idx="904">
                  <c:v>83738</c:v>
                </c:pt>
                <c:pt idx="905">
                  <c:v>84119</c:v>
                </c:pt>
                <c:pt idx="906">
                  <c:v>84053</c:v>
                </c:pt>
                <c:pt idx="907">
                  <c:v>84270</c:v>
                </c:pt>
                <c:pt idx="908">
                  <c:v>84520</c:v>
                </c:pt>
                <c:pt idx="909">
                  <c:v>85055</c:v>
                </c:pt>
                <c:pt idx="910">
                  <c:v>85068</c:v>
                </c:pt>
                <c:pt idx="911">
                  <c:v>85897</c:v>
                </c:pt>
                <c:pt idx="912">
                  <c:v>86385</c:v>
                </c:pt>
                <c:pt idx="913">
                  <c:v>86951</c:v>
                </c:pt>
                <c:pt idx="914">
                  <c:v>86954</c:v>
                </c:pt>
                <c:pt idx="915">
                  <c:v>87531</c:v>
                </c:pt>
                <c:pt idx="916">
                  <c:v>87264</c:v>
                </c:pt>
                <c:pt idx="917">
                  <c:v>88283</c:v>
                </c:pt>
                <c:pt idx="918">
                  <c:v>87885</c:v>
                </c:pt>
                <c:pt idx="919">
                  <c:v>88513</c:v>
                </c:pt>
                <c:pt idx="920">
                  <c:v>89538</c:v>
                </c:pt>
                <c:pt idx="921">
                  <c:v>89357</c:v>
                </c:pt>
                <c:pt idx="922">
                  <c:v>89674</c:v>
                </c:pt>
                <c:pt idx="923">
                  <c:v>90349</c:v>
                </c:pt>
                <c:pt idx="924">
                  <c:v>91172</c:v>
                </c:pt>
                <c:pt idx="925">
                  <c:v>91766</c:v>
                </c:pt>
                <c:pt idx="926">
                  <c:v>91411</c:v>
                </c:pt>
                <c:pt idx="927">
                  <c:v>92593</c:v>
                </c:pt>
                <c:pt idx="928">
                  <c:v>92774</c:v>
                </c:pt>
                <c:pt idx="929">
                  <c:v>92974</c:v>
                </c:pt>
                <c:pt idx="930">
                  <c:v>93176</c:v>
                </c:pt>
                <c:pt idx="931">
                  <c:v>93594</c:v>
                </c:pt>
                <c:pt idx="932">
                  <c:v>93871</c:v>
                </c:pt>
                <c:pt idx="933">
                  <c:v>94282</c:v>
                </c:pt>
                <c:pt idx="934">
                  <c:v>95078</c:v>
                </c:pt>
                <c:pt idx="935">
                  <c:v>96271</c:v>
                </c:pt>
                <c:pt idx="936">
                  <c:v>95915</c:v>
                </c:pt>
                <c:pt idx="937">
                  <c:v>96688</c:v>
                </c:pt>
                <c:pt idx="938">
                  <c:v>97169</c:v>
                </c:pt>
                <c:pt idx="939">
                  <c:v>98513</c:v>
                </c:pt>
                <c:pt idx="940">
                  <c:v>99351</c:v>
                </c:pt>
                <c:pt idx="941">
                  <c:v>99123</c:v>
                </c:pt>
                <c:pt idx="942">
                  <c:v>99774</c:v>
                </c:pt>
                <c:pt idx="943">
                  <c:v>100969</c:v>
                </c:pt>
                <c:pt idx="944">
                  <c:v>101417</c:v>
                </c:pt>
                <c:pt idx="945">
                  <c:v>101618</c:v>
                </c:pt>
                <c:pt idx="946">
                  <c:v>102297</c:v>
                </c:pt>
                <c:pt idx="947">
                  <c:v>101925</c:v>
                </c:pt>
                <c:pt idx="948">
                  <c:v>102918</c:v>
                </c:pt>
                <c:pt idx="949">
                  <c:v>103077</c:v>
                </c:pt>
                <c:pt idx="950">
                  <c:v>103596</c:v>
                </c:pt>
                <c:pt idx="951">
                  <c:v>104350</c:v>
                </c:pt>
                <c:pt idx="952">
                  <c:v>104242</c:v>
                </c:pt>
                <c:pt idx="953">
                  <c:v>105260</c:v>
                </c:pt>
                <c:pt idx="954">
                  <c:v>105416</c:v>
                </c:pt>
                <c:pt idx="955">
                  <c:v>105660</c:v>
                </c:pt>
                <c:pt idx="956">
                  <c:v>105994</c:v>
                </c:pt>
                <c:pt idx="957">
                  <c:v>106294</c:v>
                </c:pt>
                <c:pt idx="958">
                  <c:v>106384</c:v>
                </c:pt>
                <c:pt idx="959">
                  <c:v>107302</c:v>
                </c:pt>
                <c:pt idx="960">
                  <c:v>107400</c:v>
                </c:pt>
                <c:pt idx="961">
                  <c:v>108050</c:v>
                </c:pt>
                <c:pt idx="962">
                  <c:v>108154</c:v>
                </c:pt>
                <c:pt idx="963">
                  <c:v>108752</c:v>
                </c:pt>
                <c:pt idx="964">
                  <c:v>108864</c:v>
                </c:pt>
                <c:pt idx="965">
                  <c:v>109465</c:v>
                </c:pt>
                <c:pt idx="966">
                  <c:v>109938</c:v>
                </c:pt>
                <c:pt idx="967">
                  <c:v>110169</c:v>
                </c:pt>
                <c:pt idx="968">
                  <c:v>110490</c:v>
                </c:pt>
                <c:pt idx="969">
                  <c:v>110578</c:v>
                </c:pt>
                <c:pt idx="970">
                  <c:v>111593</c:v>
                </c:pt>
                <c:pt idx="971">
                  <c:v>111212</c:v>
                </c:pt>
                <c:pt idx="972">
                  <c:v>111759</c:v>
                </c:pt>
                <c:pt idx="973">
                  <c:v>112661</c:v>
                </c:pt>
                <c:pt idx="974">
                  <c:v>112916</c:v>
                </c:pt>
                <c:pt idx="975">
                  <c:v>113047</c:v>
                </c:pt>
                <c:pt idx="976">
                  <c:v>113492</c:v>
                </c:pt>
                <c:pt idx="977">
                  <c:v>113422</c:v>
                </c:pt>
                <c:pt idx="978">
                  <c:v>113499</c:v>
                </c:pt>
                <c:pt idx="979">
                  <c:v>113814</c:v>
                </c:pt>
                <c:pt idx="980">
                  <c:v>114339</c:v>
                </c:pt>
                <c:pt idx="981">
                  <c:v>115200</c:v>
                </c:pt>
                <c:pt idx="982">
                  <c:v>115409</c:v>
                </c:pt>
                <c:pt idx="983">
                  <c:v>115456</c:v>
                </c:pt>
                <c:pt idx="984">
                  <c:v>115937</c:v>
                </c:pt>
                <c:pt idx="985">
                  <c:v>115822</c:v>
                </c:pt>
                <c:pt idx="986">
                  <c:v>116259</c:v>
                </c:pt>
                <c:pt idx="987">
                  <c:v>116791</c:v>
                </c:pt>
                <c:pt idx="988">
                  <c:v>116875</c:v>
                </c:pt>
                <c:pt idx="989">
                  <c:v>117574</c:v>
                </c:pt>
                <c:pt idx="990">
                  <c:v>117365</c:v>
                </c:pt>
                <c:pt idx="991">
                  <c:v>117989</c:v>
                </c:pt>
                <c:pt idx="992">
                  <c:v>117754</c:v>
                </c:pt>
                <c:pt idx="993">
                  <c:v>118064</c:v>
                </c:pt>
                <c:pt idx="994">
                  <c:v>118555</c:v>
                </c:pt>
                <c:pt idx="995">
                  <c:v>118533</c:v>
                </c:pt>
                <c:pt idx="996">
                  <c:v>118972</c:v>
                </c:pt>
                <c:pt idx="997">
                  <c:v>118860</c:v>
                </c:pt>
                <c:pt idx="998">
                  <c:v>119525</c:v>
                </c:pt>
                <c:pt idx="999">
                  <c:v>119288</c:v>
                </c:pt>
                <c:pt idx="1000">
                  <c:v>119914</c:v>
                </c:pt>
                <c:pt idx="1001">
                  <c:v>120082</c:v>
                </c:pt>
                <c:pt idx="1002">
                  <c:v>120061</c:v>
                </c:pt>
                <c:pt idx="1003">
                  <c:v>120497</c:v>
                </c:pt>
                <c:pt idx="1004">
                  <c:v>120329</c:v>
                </c:pt>
                <c:pt idx="1005">
                  <c:v>121040</c:v>
                </c:pt>
                <c:pt idx="1006">
                  <c:v>121005</c:v>
                </c:pt>
                <c:pt idx="1007">
                  <c:v>121043</c:v>
                </c:pt>
                <c:pt idx="1008">
                  <c:v>121310</c:v>
                </c:pt>
                <c:pt idx="1009">
                  <c:v>121443</c:v>
                </c:pt>
                <c:pt idx="1010">
                  <c:v>121172</c:v>
                </c:pt>
                <c:pt idx="1011">
                  <c:v>121475</c:v>
                </c:pt>
                <c:pt idx="1012">
                  <c:v>121349</c:v>
                </c:pt>
                <c:pt idx="1013">
                  <c:v>121334</c:v>
                </c:pt>
                <c:pt idx="1014">
                  <c:v>121525</c:v>
                </c:pt>
                <c:pt idx="1015">
                  <c:v>122080</c:v>
                </c:pt>
                <c:pt idx="1016">
                  <c:v>121970</c:v>
                </c:pt>
                <c:pt idx="1017">
                  <c:v>122391</c:v>
                </c:pt>
                <c:pt idx="1018">
                  <c:v>121457</c:v>
                </c:pt>
                <c:pt idx="1019">
                  <c:v>122237</c:v>
                </c:pt>
                <c:pt idx="1020">
                  <c:v>122222</c:v>
                </c:pt>
                <c:pt idx="1021">
                  <c:v>122808</c:v>
                </c:pt>
                <c:pt idx="1022">
                  <c:v>122901</c:v>
                </c:pt>
                <c:pt idx="1023">
                  <c:v>122827</c:v>
                </c:pt>
                <c:pt idx="1024">
                  <c:v>122663</c:v>
                </c:pt>
                <c:pt idx="1025">
                  <c:v>123507</c:v>
                </c:pt>
                <c:pt idx="1026">
                  <c:v>123156</c:v>
                </c:pt>
                <c:pt idx="1027">
                  <c:v>123279</c:v>
                </c:pt>
                <c:pt idx="1028">
                  <c:v>123802</c:v>
                </c:pt>
                <c:pt idx="1029">
                  <c:v>123779</c:v>
                </c:pt>
                <c:pt idx="1030">
                  <c:v>124109</c:v>
                </c:pt>
                <c:pt idx="1031">
                  <c:v>124169</c:v>
                </c:pt>
                <c:pt idx="1032">
                  <c:v>124002</c:v>
                </c:pt>
                <c:pt idx="1033">
                  <c:v>124315</c:v>
                </c:pt>
                <c:pt idx="1034">
                  <c:v>124516</c:v>
                </c:pt>
                <c:pt idx="1035">
                  <c:v>124262</c:v>
                </c:pt>
                <c:pt idx="1036">
                  <c:v>124552</c:v>
                </c:pt>
                <c:pt idx="1037">
                  <c:v>124891</c:v>
                </c:pt>
                <c:pt idx="1038">
                  <c:v>124469</c:v>
                </c:pt>
                <c:pt idx="1039">
                  <c:v>124621</c:v>
                </c:pt>
                <c:pt idx="1040">
                  <c:v>124534</c:v>
                </c:pt>
                <c:pt idx="1041">
                  <c:v>125123</c:v>
                </c:pt>
                <c:pt idx="1042">
                  <c:v>125026</c:v>
                </c:pt>
                <c:pt idx="1043">
                  <c:v>124542</c:v>
                </c:pt>
                <c:pt idx="1044">
                  <c:v>124039</c:v>
                </c:pt>
                <c:pt idx="1045">
                  <c:v>124987</c:v>
                </c:pt>
                <c:pt idx="1046">
                  <c:v>124869</c:v>
                </c:pt>
                <c:pt idx="1047">
                  <c:v>124845</c:v>
                </c:pt>
                <c:pt idx="1048">
                  <c:v>124766</c:v>
                </c:pt>
                <c:pt idx="1049">
                  <c:v>124889</c:v>
                </c:pt>
                <c:pt idx="1050">
                  <c:v>125317</c:v>
                </c:pt>
                <c:pt idx="1051">
                  <c:v>125011</c:v>
                </c:pt>
                <c:pt idx="1052">
                  <c:v>124711</c:v>
                </c:pt>
                <c:pt idx="1053">
                  <c:v>124852</c:v>
                </c:pt>
                <c:pt idx="1054">
                  <c:v>124915</c:v>
                </c:pt>
                <c:pt idx="1055">
                  <c:v>125373</c:v>
                </c:pt>
                <c:pt idx="1056">
                  <c:v>125127</c:v>
                </c:pt>
                <c:pt idx="1057">
                  <c:v>124693</c:v>
                </c:pt>
                <c:pt idx="1058">
                  <c:v>124471</c:v>
                </c:pt>
                <c:pt idx="1059">
                  <c:v>124745</c:v>
                </c:pt>
                <c:pt idx="1060">
                  <c:v>125325</c:v>
                </c:pt>
                <c:pt idx="1061">
                  <c:v>125749</c:v>
                </c:pt>
                <c:pt idx="1062">
                  <c:v>125149</c:v>
                </c:pt>
                <c:pt idx="1063">
                  <c:v>125286</c:v>
                </c:pt>
                <c:pt idx="1064">
                  <c:v>125717</c:v>
                </c:pt>
                <c:pt idx="1065">
                  <c:v>125255</c:v>
                </c:pt>
                <c:pt idx="1066">
                  <c:v>125825</c:v>
                </c:pt>
                <c:pt idx="1067">
                  <c:v>124855</c:v>
                </c:pt>
                <c:pt idx="1068">
                  <c:v>125197</c:v>
                </c:pt>
                <c:pt idx="1069">
                  <c:v>125094</c:v>
                </c:pt>
                <c:pt idx="1070">
                  <c:v>125595</c:v>
                </c:pt>
                <c:pt idx="1071">
                  <c:v>125547</c:v>
                </c:pt>
                <c:pt idx="1072">
                  <c:v>125341</c:v>
                </c:pt>
                <c:pt idx="1073">
                  <c:v>125127</c:v>
                </c:pt>
                <c:pt idx="1074">
                  <c:v>125094</c:v>
                </c:pt>
                <c:pt idx="1075">
                  <c:v>125711</c:v>
                </c:pt>
                <c:pt idx="1076">
                  <c:v>125507</c:v>
                </c:pt>
                <c:pt idx="1077">
                  <c:v>125326</c:v>
                </c:pt>
                <c:pt idx="1078">
                  <c:v>125587</c:v>
                </c:pt>
                <c:pt idx="1079">
                  <c:v>125800</c:v>
                </c:pt>
                <c:pt idx="1080">
                  <c:v>125597</c:v>
                </c:pt>
                <c:pt idx="1081">
                  <c:v>124930</c:v>
                </c:pt>
                <c:pt idx="1082">
                  <c:v>125454</c:v>
                </c:pt>
                <c:pt idx="1083">
                  <c:v>126149</c:v>
                </c:pt>
                <c:pt idx="1084">
                  <c:v>125607</c:v>
                </c:pt>
                <c:pt idx="1085">
                  <c:v>126079</c:v>
                </c:pt>
                <c:pt idx="1086">
                  <c:v>125944</c:v>
                </c:pt>
                <c:pt idx="1087">
                  <c:v>125583</c:v>
                </c:pt>
                <c:pt idx="1088">
                  <c:v>126160</c:v>
                </c:pt>
                <c:pt idx="1089">
                  <c:v>125858</c:v>
                </c:pt>
                <c:pt idx="1090">
                  <c:v>125782</c:v>
                </c:pt>
                <c:pt idx="1091">
                  <c:v>126346</c:v>
                </c:pt>
                <c:pt idx="1092">
                  <c:v>125651</c:v>
                </c:pt>
                <c:pt idx="1093">
                  <c:v>126090</c:v>
                </c:pt>
                <c:pt idx="1094">
                  <c:v>125726</c:v>
                </c:pt>
                <c:pt idx="1095">
                  <c:v>125557</c:v>
                </c:pt>
                <c:pt idx="1096">
                  <c:v>126380</c:v>
                </c:pt>
                <c:pt idx="1097">
                  <c:v>125717</c:v>
                </c:pt>
                <c:pt idx="1098">
                  <c:v>125996</c:v>
                </c:pt>
                <c:pt idx="1099">
                  <c:v>125658</c:v>
                </c:pt>
                <c:pt idx="1100">
                  <c:v>125772</c:v>
                </c:pt>
                <c:pt idx="1101">
                  <c:v>125435</c:v>
                </c:pt>
                <c:pt idx="1102">
                  <c:v>125599</c:v>
                </c:pt>
                <c:pt idx="1103">
                  <c:v>126147</c:v>
                </c:pt>
                <c:pt idx="1104">
                  <c:v>125418</c:v>
                </c:pt>
                <c:pt idx="1105">
                  <c:v>125907</c:v>
                </c:pt>
                <c:pt idx="1106">
                  <c:v>125632</c:v>
                </c:pt>
                <c:pt idx="1107">
                  <c:v>125333</c:v>
                </c:pt>
                <c:pt idx="1108">
                  <c:v>126262</c:v>
                </c:pt>
                <c:pt idx="1109">
                  <c:v>126137</c:v>
                </c:pt>
                <c:pt idx="1110">
                  <c:v>126150</c:v>
                </c:pt>
                <c:pt idx="1111">
                  <c:v>125879</c:v>
                </c:pt>
                <c:pt idx="1112">
                  <c:v>126008</c:v>
                </c:pt>
                <c:pt idx="1113">
                  <c:v>125543</c:v>
                </c:pt>
                <c:pt idx="1114">
                  <c:v>125444</c:v>
                </c:pt>
                <c:pt idx="1115">
                  <c:v>125149</c:v>
                </c:pt>
                <c:pt idx="1116">
                  <c:v>125168</c:v>
                </c:pt>
                <c:pt idx="1117">
                  <c:v>125584</c:v>
                </c:pt>
                <c:pt idx="1118">
                  <c:v>125533</c:v>
                </c:pt>
                <c:pt idx="1119">
                  <c:v>125487</c:v>
                </c:pt>
                <c:pt idx="1120">
                  <c:v>125358</c:v>
                </c:pt>
                <c:pt idx="1121">
                  <c:v>125961</c:v>
                </c:pt>
                <c:pt idx="1122">
                  <c:v>125255</c:v>
                </c:pt>
                <c:pt idx="1123">
                  <c:v>125438</c:v>
                </c:pt>
                <c:pt idx="1124">
                  <c:v>125551</c:v>
                </c:pt>
                <c:pt idx="1125">
                  <c:v>125538</c:v>
                </c:pt>
                <c:pt idx="1126">
                  <c:v>122848</c:v>
                </c:pt>
                <c:pt idx="1127">
                  <c:v>123819</c:v>
                </c:pt>
                <c:pt idx="1128">
                  <c:v>124205</c:v>
                </c:pt>
                <c:pt idx="1129">
                  <c:v>124578</c:v>
                </c:pt>
                <c:pt idx="1130">
                  <c:v>123963</c:v>
                </c:pt>
                <c:pt idx="1131">
                  <c:v>124374</c:v>
                </c:pt>
                <c:pt idx="1132">
                  <c:v>124478</c:v>
                </c:pt>
                <c:pt idx="1133">
                  <c:v>124083</c:v>
                </c:pt>
                <c:pt idx="1134">
                  <c:v>124305</c:v>
                </c:pt>
                <c:pt idx="1135">
                  <c:v>124442</c:v>
                </c:pt>
                <c:pt idx="1136">
                  <c:v>124539</c:v>
                </c:pt>
                <c:pt idx="1137">
                  <c:v>124391</c:v>
                </c:pt>
                <c:pt idx="1138">
                  <c:v>124046</c:v>
                </c:pt>
                <c:pt idx="1139">
                  <c:v>124352</c:v>
                </c:pt>
                <c:pt idx="1140">
                  <c:v>124236</c:v>
                </c:pt>
                <c:pt idx="1141">
                  <c:v>124048</c:v>
                </c:pt>
                <c:pt idx="1142">
                  <c:v>124166</c:v>
                </c:pt>
                <c:pt idx="1143">
                  <c:v>123877</c:v>
                </c:pt>
                <c:pt idx="1144">
                  <c:v>123721</c:v>
                </c:pt>
                <c:pt idx="1145">
                  <c:v>124570</c:v>
                </c:pt>
                <c:pt idx="1146">
                  <c:v>124118</c:v>
                </c:pt>
                <c:pt idx="1147">
                  <c:v>123871</c:v>
                </c:pt>
                <c:pt idx="1148">
                  <c:v>123748</c:v>
                </c:pt>
                <c:pt idx="1149">
                  <c:v>123681</c:v>
                </c:pt>
                <c:pt idx="1150">
                  <c:v>123552</c:v>
                </c:pt>
                <c:pt idx="1151">
                  <c:v>123858</c:v>
                </c:pt>
                <c:pt idx="1152">
                  <c:v>123205</c:v>
                </c:pt>
                <c:pt idx="1153">
                  <c:v>123720</c:v>
                </c:pt>
                <c:pt idx="1154">
                  <c:v>123686</c:v>
                </c:pt>
                <c:pt idx="1155">
                  <c:v>123105</c:v>
                </c:pt>
                <c:pt idx="1156">
                  <c:v>123020</c:v>
                </c:pt>
                <c:pt idx="1157">
                  <c:v>122888</c:v>
                </c:pt>
                <c:pt idx="1158">
                  <c:v>123167</c:v>
                </c:pt>
                <c:pt idx="1159">
                  <c:v>123572</c:v>
                </c:pt>
                <c:pt idx="1160">
                  <c:v>122962</c:v>
                </c:pt>
                <c:pt idx="1161">
                  <c:v>122726</c:v>
                </c:pt>
                <c:pt idx="1162">
                  <c:v>123200</c:v>
                </c:pt>
                <c:pt idx="1163">
                  <c:v>122606</c:v>
                </c:pt>
                <c:pt idx="1164">
                  <c:v>122781</c:v>
                </c:pt>
                <c:pt idx="1165">
                  <c:v>122391</c:v>
                </c:pt>
                <c:pt idx="1166">
                  <c:v>123057</c:v>
                </c:pt>
                <c:pt idx="1167">
                  <c:v>123017</c:v>
                </c:pt>
                <c:pt idx="1168">
                  <c:v>122003</c:v>
                </c:pt>
                <c:pt idx="1169">
                  <c:v>122877</c:v>
                </c:pt>
                <c:pt idx="1170">
                  <c:v>122043</c:v>
                </c:pt>
                <c:pt idx="1171">
                  <c:v>122290</c:v>
                </c:pt>
                <c:pt idx="1172">
                  <c:v>122054</c:v>
                </c:pt>
                <c:pt idx="1173">
                  <c:v>121768</c:v>
                </c:pt>
                <c:pt idx="1174">
                  <c:v>122152</c:v>
                </c:pt>
                <c:pt idx="1175">
                  <c:v>122249</c:v>
                </c:pt>
                <c:pt idx="1176">
                  <c:v>122019</c:v>
                </c:pt>
                <c:pt idx="1177">
                  <c:v>122359</c:v>
                </c:pt>
                <c:pt idx="1178">
                  <c:v>122003</c:v>
                </c:pt>
                <c:pt idx="1179">
                  <c:v>121855</c:v>
                </c:pt>
                <c:pt idx="1180">
                  <c:v>121635</c:v>
                </c:pt>
                <c:pt idx="1181">
                  <c:v>121541</c:v>
                </c:pt>
                <c:pt idx="1182">
                  <c:v>121463</c:v>
                </c:pt>
                <c:pt idx="1183">
                  <c:v>121759</c:v>
                </c:pt>
                <c:pt idx="1184">
                  <c:v>122177</c:v>
                </c:pt>
                <c:pt idx="1185">
                  <c:v>121329</c:v>
                </c:pt>
                <c:pt idx="1186">
                  <c:v>121921</c:v>
                </c:pt>
                <c:pt idx="1187">
                  <c:v>121557</c:v>
                </c:pt>
                <c:pt idx="1188">
                  <c:v>120624</c:v>
                </c:pt>
                <c:pt idx="1189">
                  <c:v>120794</c:v>
                </c:pt>
                <c:pt idx="1190">
                  <c:v>120789</c:v>
                </c:pt>
                <c:pt idx="1191">
                  <c:v>121057</c:v>
                </c:pt>
                <c:pt idx="1192">
                  <c:v>121166</c:v>
                </c:pt>
                <c:pt idx="1193">
                  <c:v>121644</c:v>
                </c:pt>
                <c:pt idx="1194">
                  <c:v>120858</c:v>
                </c:pt>
                <c:pt idx="1195">
                  <c:v>121115</c:v>
                </c:pt>
                <c:pt idx="1196">
                  <c:v>121047</c:v>
                </c:pt>
                <c:pt idx="1197">
                  <c:v>120683</c:v>
                </c:pt>
                <c:pt idx="1198">
                  <c:v>120706</c:v>
                </c:pt>
                <c:pt idx="1199">
                  <c:v>120099</c:v>
                </c:pt>
                <c:pt idx="1200">
                  <c:v>120437</c:v>
                </c:pt>
                <c:pt idx="1201">
                  <c:v>119963</c:v>
                </c:pt>
                <c:pt idx="1202">
                  <c:v>120612</c:v>
                </c:pt>
                <c:pt idx="1203">
                  <c:v>119560</c:v>
                </c:pt>
                <c:pt idx="1204">
                  <c:v>120229</c:v>
                </c:pt>
                <c:pt idx="1205">
                  <c:v>119372</c:v>
                </c:pt>
                <c:pt idx="1206">
                  <c:v>119546</c:v>
                </c:pt>
                <c:pt idx="1207">
                  <c:v>119595</c:v>
                </c:pt>
                <c:pt idx="1208">
                  <c:v>119882</c:v>
                </c:pt>
                <c:pt idx="1209">
                  <c:v>119469</c:v>
                </c:pt>
                <c:pt idx="1210">
                  <c:v>119277</c:v>
                </c:pt>
                <c:pt idx="1211">
                  <c:v>119015</c:v>
                </c:pt>
                <c:pt idx="1212">
                  <c:v>119367</c:v>
                </c:pt>
                <c:pt idx="1213">
                  <c:v>118968</c:v>
                </c:pt>
                <c:pt idx="1214">
                  <c:v>119630</c:v>
                </c:pt>
                <c:pt idx="1215">
                  <c:v>118861</c:v>
                </c:pt>
                <c:pt idx="1216">
                  <c:v>119571</c:v>
                </c:pt>
                <c:pt idx="1217">
                  <c:v>118321</c:v>
                </c:pt>
                <c:pt idx="1218">
                  <c:v>118905</c:v>
                </c:pt>
                <c:pt idx="1219">
                  <c:v>118432</c:v>
                </c:pt>
                <c:pt idx="1220">
                  <c:v>117838</c:v>
                </c:pt>
                <c:pt idx="1221">
                  <c:v>118878</c:v>
                </c:pt>
                <c:pt idx="1222">
                  <c:v>118065</c:v>
                </c:pt>
                <c:pt idx="1223">
                  <c:v>118429</c:v>
                </c:pt>
                <c:pt idx="1224">
                  <c:v>118375</c:v>
                </c:pt>
                <c:pt idx="1225">
                  <c:v>118034</c:v>
                </c:pt>
                <c:pt idx="1226">
                  <c:v>117618</c:v>
                </c:pt>
                <c:pt idx="1227">
                  <c:v>117873</c:v>
                </c:pt>
                <c:pt idx="1228">
                  <c:v>117796</c:v>
                </c:pt>
                <c:pt idx="1229">
                  <c:v>115807</c:v>
                </c:pt>
                <c:pt idx="1230">
                  <c:v>116005</c:v>
                </c:pt>
                <c:pt idx="1231">
                  <c:v>117039</c:v>
                </c:pt>
                <c:pt idx="1232">
                  <c:v>116530</c:v>
                </c:pt>
                <c:pt idx="1233">
                  <c:v>116851</c:v>
                </c:pt>
                <c:pt idx="1234">
                  <c:v>116789</c:v>
                </c:pt>
                <c:pt idx="1235">
                  <c:v>116636</c:v>
                </c:pt>
                <c:pt idx="1236">
                  <c:v>116469</c:v>
                </c:pt>
                <c:pt idx="1237">
                  <c:v>116401</c:v>
                </c:pt>
                <c:pt idx="1238">
                  <c:v>116654</c:v>
                </c:pt>
                <c:pt idx="1239">
                  <c:v>116287</c:v>
                </c:pt>
                <c:pt idx="1240">
                  <c:v>116163</c:v>
                </c:pt>
                <c:pt idx="1241">
                  <c:v>115916</c:v>
                </c:pt>
                <c:pt idx="1242">
                  <c:v>116055</c:v>
                </c:pt>
                <c:pt idx="1243">
                  <c:v>116505</c:v>
                </c:pt>
                <c:pt idx="1244">
                  <c:v>116237</c:v>
                </c:pt>
                <c:pt idx="1245">
                  <c:v>115883</c:v>
                </c:pt>
                <c:pt idx="1246">
                  <c:v>116245</c:v>
                </c:pt>
                <c:pt idx="1247">
                  <c:v>116141</c:v>
                </c:pt>
                <c:pt idx="1248">
                  <c:v>115926</c:v>
                </c:pt>
                <c:pt idx="1249">
                  <c:v>115680</c:v>
                </c:pt>
                <c:pt idx="1250">
                  <c:v>115984</c:v>
                </c:pt>
                <c:pt idx="1251">
                  <c:v>115338</c:v>
                </c:pt>
                <c:pt idx="1252">
                  <c:v>115112</c:v>
                </c:pt>
                <c:pt idx="1253">
                  <c:v>115503</c:v>
                </c:pt>
                <c:pt idx="1254">
                  <c:v>115129</c:v>
                </c:pt>
                <c:pt idx="1255">
                  <c:v>115258</c:v>
                </c:pt>
                <c:pt idx="1256">
                  <c:v>114769</c:v>
                </c:pt>
                <c:pt idx="1257">
                  <c:v>115056</c:v>
                </c:pt>
                <c:pt idx="1258">
                  <c:v>115392</c:v>
                </c:pt>
                <c:pt idx="1259">
                  <c:v>114804</c:v>
                </c:pt>
                <c:pt idx="1260">
                  <c:v>114509</c:v>
                </c:pt>
                <c:pt idx="1261">
                  <c:v>114496</c:v>
                </c:pt>
                <c:pt idx="1262">
                  <c:v>114506</c:v>
                </c:pt>
                <c:pt idx="1263">
                  <c:v>114286</c:v>
                </c:pt>
                <c:pt idx="1264">
                  <c:v>114100</c:v>
                </c:pt>
                <c:pt idx="1265">
                  <c:v>114308</c:v>
                </c:pt>
                <c:pt idx="1266">
                  <c:v>114208</c:v>
                </c:pt>
                <c:pt idx="1267">
                  <c:v>113731</c:v>
                </c:pt>
                <c:pt idx="1268">
                  <c:v>114006</c:v>
                </c:pt>
                <c:pt idx="1269">
                  <c:v>114037</c:v>
                </c:pt>
                <c:pt idx="1270">
                  <c:v>113249</c:v>
                </c:pt>
                <c:pt idx="1271">
                  <c:v>113714</c:v>
                </c:pt>
                <c:pt idx="1272">
                  <c:v>112922</c:v>
                </c:pt>
                <c:pt idx="1273">
                  <c:v>113262</c:v>
                </c:pt>
                <c:pt idx="1274">
                  <c:v>113127</c:v>
                </c:pt>
                <c:pt idx="1275">
                  <c:v>113367</c:v>
                </c:pt>
                <c:pt idx="1276">
                  <c:v>113136</c:v>
                </c:pt>
                <c:pt idx="1277">
                  <c:v>113021</c:v>
                </c:pt>
                <c:pt idx="1278">
                  <c:v>113156</c:v>
                </c:pt>
                <c:pt idx="1279">
                  <c:v>112873</c:v>
                </c:pt>
                <c:pt idx="1280">
                  <c:v>113060</c:v>
                </c:pt>
                <c:pt idx="1281">
                  <c:v>112655</c:v>
                </c:pt>
                <c:pt idx="1282">
                  <c:v>112641</c:v>
                </c:pt>
                <c:pt idx="1283">
                  <c:v>113351</c:v>
                </c:pt>
                <c:pt idx="1284">
                  <c:v>110302</c:v>
                </c:pt>
                <c:pt idx="1285">
                  <c:v>111107</c:v>
                </c:pt>
                <c:pt idx="1286">
                  <c:v>110897</c:v>
                </c:pt>
                <c:pt idx="1287">
                  <c:v>111270</c:v>
                </c:pt>
                <c:pt idx="1288">
                  <c:v>110921</c:v>
                </c:pt>
                <c:pt idx="1289">
                  <c:v>111625</c:v>
                </c:pt>
                <c:pt idx="1290">
                  <c:v>111535</c:v>
                </c:pt>
                <c:pt idx="1291">
                  <c:v>111293</c:v>
                </c:pt>
                <c:pt idx="1292">
                  <c:v>110959</c:v>
                </c:pt>
                <c:pt idx="1293">
                  <c:v>110360</c:v>
                </c:pt>
                <c:pt idx="1294">
                  <c:v>111049</c:v>
                </c:pt>
                <c:pt idx="1295">
                  <c:v>110663</c:v>
                </c:pt>
                <c:pt idx="1296">
                  <c:v>110408</c:v>
                </c:pt>
                <c:pt idx="1297">
                  <c:v>110564</c:v>
                </c:pt>
                <c:pt idx="1298">
                  <c:v>110341</c:v>
                </c:pt>
                <c:pt idx="1299">
                  <c:v>110656</c:v>
                </c:pt>
                <c:pt idx="1300">
                  <c:v>110067</c:v>
                </c:pt>
                <c:pt idx="1301">
                  <c:v>110264</c:v>
                </c:pt>
                <c:pt idx="1302">
                  <c:v>110306</c:v>
                </c:pt>
                <c:pt idx="1303">
                  <c:v>110537</c:v>
                </c:pt>
                <c:pt idx="1304">
                  <c:v>109855</c:v>
                </c:pt>
                <c:pt idx="1305">
                  <c:v>110120</c:v>
                </c:pt>
                <c:pt idx="1306">
                  <c:v>109831</c:v>
                </c:pt>
                <c:pt idx="1307">
                  <c:v>109723</c:v>
                </c:pt>
                <c:pt idx="1308">
                  <c:v>109427</c:v>
                </c:pt>
                <c:pt idx="1309">
                  <c:v>109445</c:v>
                </c:pt>
                <c:pt idx="1310">
                  <c:v>109544</c:v>
                </c:pt>
                <c:pt idx="1311">
                  <c:v>109502</c:v>
                </c:pt>
                <c:pt idx="1312">
                  <c:v>109396</c:v>
                </c:pt>
                <c:pt idx="1313">
                  <c:v>109186</c:v>
                </c:pt>
                <c:pt idx="1314">
                  <c:v>109009</c:v>
                </c:pt>
                <c:pt idx="1315">
                  <c:v>109118</c:v>
                </c:pt>
                <c:pt idx="1316">
                  <c:v>108564</c:v>
                </c:pt>
                <c:pt idx="1317">
                  <c:v>108101</c:v>
                </c:pt>
                <c:pt idx="1318">
                  <c:v>108475</c:v>
                </c:pt>
                <c:pt idx="1319">
                  <c:v>108709</c:v>
                </c:pt>
                <c:pt idx="1320">
                  <c:v>108436</c:v>
                </c:pt>
                <c:pt idx="1321">
                  <c:v>108410</c:v>
                </c:pt>
                <c:pt idx="1322">
                  <c:v>108402</c:v>
                </c:pt>
                <c:pt idx="1323">
                  <c:v>108098</c:v>
                </c:pt>
                <c:pt idx="1324">
                  <c:v>108448</c:v>
                </c:pt>
                <c:pt idx="1325">
                  <c:v>107898</c:v>
                </c:pt>
                <c:pt idx="1326">
                  <c:v>107944</c:v>
                </c:pt>
                <c:pt idx="1327">
                  <c:v>107917</c:v>
                </c:pt>
                <c:pt idx="1328">
                  <c:v>107892</c:v>
                </c:pt>
                <c:pt idx="1329">
                  <c:v>107187</c:v>
                </c:pt>
                <c:pt idx="1330">
                  <c:v>107566</c:v>
                </c:pt>
                <c:pt idx="1331">
                  <c:v>106999</c:v>
                </c:pt>
                <c:pt idx="1332">
                  <c:v>107312</c:v>
                </c:pt>
                <c:pt idx="1333">
                  <c:v>107258</c:v>
                </c:pt>
                <c:pt idx="1334">
                  <c:v>107357</c:v>
                </c:pt>
                <c:pt idx="1335">
                  <c:v>106835</c:v>
                </c:pt>
                <c:pt idx="1336">
                  <c:v>107301</c:v>
                </c:pt>
                <c:pt idx="1337">
                  <c:v>107094</c:v>
                </c:pt>
                <c:pt idx="1338">
                  <c:v>107291</c:v>
                </c:pt>
                <c:pt idx="1339">
                  <c:v>107056</c:v>
                </c:pt>
                <c:pt idx="1340">
                  <c:v>106412</c:v>
                </c:pt>
                <c:pt idx="1341">
                  <c:v>106871</c:v>
                </c:pt>
                <c:pt idx="1342">
                  <c:v>106199</c:v>
                </c:pt>
                <c:pt idx="1343">
                  <c:v>106597</c:v>
                </c:pt>
                <c:pt idx="1344">
                  <c:v>106562</c:v>
                </c:pt>
                <c:pt idx="1345">
                  <c:v>106218</c:v>
                </c:pt>
                <c:pt idx="1346">
                  <c:v>106728</c:v>
                </c:pt>
                <c:pt idx="1347">
                  <c:v>106346</c:v>
                </c:pt>
                <c:pt idx="1348">
                  <c:v>106162</c:v>
                </c:pt>
                <c:pt idx="1349">
                  <c:v>106288</c:v>
                </c:pt>
                <c:pt idx="1350">
                  <c:v>105862</c:v>
                </c:pt>
                <c:pt idx="1351">
                  <c:v>106331</c:v>
                </c:pt>
                <c:pt idx="1352">
                  <c:v>105910</c:v>
                </c:pt>
                <c:pt idx="1353">
                  <c:v>105396</c:v>
                </c:pt>
                <c:pt idx="1354">
                  <c:v>105365</c:v>
                </c:pt>
                <c:pt idx="1355">
                  <c:v>105682</c:v>
                </c:pt>
                <c:pt idx="1356">
                  <c:v>105429</c:v>
                </c:pt>
                <c:pt idx="1357">
                  <c:v>105714</c:v>
                </c:pt>
                <c:pt idx="1358">
                  <c:v>105185</c:v>
                </c:pt>
                <c:pt idx="1359">
                  <c:v>104812</c:v>
                </c:pt>
                <c:pt idx="1360">
                  <c:v>105410</c:v>
                </c:pt>
                <c:pt idx="1361">
                  <c:v>105388</c:v>
                </c:pt>
                <c:pt idx="1362">
                  <c:v>105631</c:v>
                </c:pt>
                <c:pt idx="1363">
                  <c:v>105086</c:v>
                </c:pt>
                <c:pt idx="1364">
                  <c:v>104816</c:v>
                </c:pt>
                <c:pt idx="1365">
                  <c:v>104751</c:v>
                </c:pt>
                <c:pt idx="1366">
                  <c:v>104855</c:v>
                </c:pt>
                <c:pt idx="1367">
                  <c:v>104640</c:v>
                </c:pt>
                <c:pt idx="1368">
                  <c:v>104952</c:v>
                </c:pt>
                <c:pt idx="1369">
                  <c:v>104465</c:v>
                </c:pt>
                <c:pt idx="1370">
                  <c:v>104391</c:v>
                </c:pt>
                <c:pt idx="1371">
                  <c:v>104231</c:v>
                </c:pt>
                <c:pt idx="1372">
                  <c:v>104463</c:v>
                </c:pt>
                <c:pt idx="1373">
                  <c:v>104250</c:v>
                </c:pt>
                <c:pt idx="1374">
                  <c:v>104070</c:v>
                </c:pt>
                <c:pt idx="1375">
                  <c:v>104375</c:v>
                </c:pt>
                <c:pt idx="1376">
                  <c:v>104053</c:v>
                </c:pt>
                <c:pt idx="1377">
                  <c:v>104055</c:v>
                </c:pt>
                <c:pt idx="1378">
                  <c:v>103964</c:v>
                </c:pt>
                <c:pt idx="1379">
                  <c:v>104075</c:v>
                </c:pt>
                <c:pt idx="1380">
                  <c:v>103531</c:v>
                </c:pt>
                <c:pt idx="1381">
                  <c:v>103847</c:v>
                </c:pt>
                <c:pt idx="1382">
                  <c:v>102914</c:v>
                </c:pt>
                <c:pt idx="1383">
                  <c:v>101152</c:v>
                </c:pt>
                <c:pt idx="1384">
                  <c:v>102905</c:v>
                </c:pt>
                <c:pt idx="1385">
                  <c:v>102439</c:v>
                </c:pt>
                <c:pt idx="1386">
                  <c:v>102139</c:v>
                </c:pt>
                <c:pt idx="1387">
                  <c:v>103152</c:v>
                </c:pt>
                <c:pt idx="1388">
                  <c:v>102513</c:v>
                </c:pt>
                <c:pt idx="1389">
                  <c:v>102543</c:v>
                </c:pt>
                <c:pt idx="1390">
                  <c:v>102707</c:v>
                </c:pt>
                <c:pt idx="1391">
                  <c:v>102820</c:v>
                </c:pt>
                <c:pt idx="1392">
                  <c:v>102890</c:v>
                </c:pt>
                <c:pt idx="1393">
                  <c:v>101828</c:v>
                </c:pt>
                <c:pt idx="1394">
                  <c:v>102483</c:v>
                </c:pt>
                <c:pt idx="1395">
                  <c:v>101967</c:v>
                </c:pt>
                <c:pt idx="1396">
                  <c:v>102682</c:v>
                </c:pt>
                <c:pt idx="1397">
                  <c:v>102234</c:v>
                </c:pt>
                <c:pt idx="1398">
                  <c:v>102315</c:v>
                </c:pt>
                <c:pt idx="1399">
                  <c:v>102649</c:v>
                </c:pt>
                <c:pt idx="1400">
                  <c:v>102422</c:v>
                </c:pt>
                <c:pt idx="1401">
                  <c:v>102028</c:v>
                </c:pt>
                <c:pt idx="1402">
                  <c:v>102160</c:v>
                </c:pt>
                <c:pt idx="1403">
                  <c:v>102268</c:v>
                </c:pt>
                <c:pt idx="1404">
                  <c:v>101857</c:v>
                </c:pt>
                <c:pt idx="1405">
                  <c:v>102379</c:v>
                </c:pt>
                <c:pt idx="1406">
                  <c:v>102161</c:v>
                </c:pt>
                <c:pt idx="1407">
                  <c:v>102242</c:v>
                </c:pt>
                <c:pt idx="1408">
                  <c:v>102257</c:v>
                </c:pt>
                <c:pt idx="1409">
                  <c:v>102081</c:v>
                </c:pt>
                <c:pt idx="1410">
                  <c:v>101960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996400"/>
        <c:axId val="1463989328"/>
      </c:scatterChart>
      <c:valAx>
        <c:axId val="1463995312"/>
        <c:scaling>
          <c:orientation val="minMax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96944"/>
        <c:crosses val="autoZero"/>
        <c:crossBetween val="midCat"/>
      </c:valAx>
      <c:valAx>
        <c:axId val="1463996944"/>
        <c:scaling>
          <c:orientation val="minMax"/>
          <c:max val="5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95312"/>
        <c:crosses val="autoZero"/>
        <c:crossBetween val="midCat"/>
      </c:valAx>
      <c:valAx>
        <c:axId val="146398932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96400"/>
        <c:crosses val="max"/>
        <c:crossBetween val="midCat"/>
      </c:valAx>
      <c:valAx>
        <c:axId val="14639964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639893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v-LV"/>
              <a:t>2 batch PTSE</a:t>
            </a:r>
          </a:p>
        </c:rich>
      </c:tx>
      <c:layout>
        <c:manualLayout>
          <c:xMode val="edge"/>
          <c:yMode val="edge"/>
          <c:x val="0.4194652230971128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>
        <c:manualLayout>
          <c:layoutTarget val="inner"/>
          <c:xMode val="edge"/>
          <c:yMode val="edge"/>
          <c:x val="9.1932414698162712E-2"/>
          <c:y val="5.0925925925925923E-2"/>
          <c:w val="0.84902602799650051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'[2]2_1'!$D$2:$D$2870</c:f>
              <c:numCache>
                <c:formatCode>General</c:formatCode>
                <c:ptCount val="2869"/>
                <c:pt idx="0">
                  <c:v>30</c:v>
                </c:pt>
                <c:pt idx="1">
                  <c:v>30.163820146392471</c:v>
                </c:pt>
                <c:pt idx="2">
                  <c:v>30.327640292784942</c:v>
                </c:pt>
                <c:pt idx="3">
                  <c:v>30.491460439177413</c:v>
                </c:pt>
                <c:pt idx="4">
                  <c:v>30.655280585569884</c:v>
                </c:pt>
                <c:pt idx="5">
                  <c:v>30.819100731962354</c:v>
                </c:pt>
                <c:pt idx="6">
                  <c:v>30.982920878354825</c:v>
                </c:pt>
                <c:pt idx="7">
                  <c:v>31.146741024747296</c:v>
                </c:pt>
                <c:pt idx="8">
                  <c:v>31.310561171139767</c:v>
                </c:pt>
                <c:pt idx="9">
                  <c:v>31.474381317532238</c:v>
                </c:pt>
                <c:pt idx="10">
                  <c:v>31.638201463924709</c:v>
                </c:pt>
                <c:pt idx="11">
                  <c:v>31.80202161031718</c:v>
                </c:pt>
                <c:pt idx="12">
                  <c:v>31.965841756709651</c:v>
                </c:pt>
                <c:pt idx="13">
                  <c:v>32.129661903102125</c:v>
                </c:pt>
                <c:pt idx="14">
                  <c:v>32.2934820494946</c:v>
                </c:pt>
                <c:pt idx="15">
                  <c:v>32.457302195887074</c:v>
                </c:pt>
                <c:pt idx="16">
                  <c:v>32.621122342279548</c:v>
                </c:pt>
                <c:pt idx="17">
                  <c:v>32.784942488672023</c:v>
                </c:pt>
                <c:pt idx="18">
                  <c:v>32.948762635064497</c:v>
                </c:pt>
                <c:pt idx="19">
                  <c:v>33.112582781456972</c:v>
                </c:pt>
                <c:pt idx="20">
                  <c:v>33.276402927849446</c:v>
                </c:pt>
                <c:pt idx="21">
                  <c:v>33.440223074241921</c:v>
                </c:pt>
                <c:pt idx="22">
                  <c:v>33.604043220634395</c:v>
                </c:pt>
                <c:pt idx="23">
                  <c:v>33.76786336702687</c:v>
                </c:pt>
                <c:pt idx="24">
                  <c:v>33.931683513419344</c:v>
                </c:pt>
                <c:pt idx="25">
                  <c:v>34.095503659811818</c:v>
                </c:pt>
                <c:pt idx="26">
                  <c:v>34.259323806204293</c:v>
                </c:pt>
                <c:pt idx="27">
                  <c:v>34.423143952596767</c:v>
                </c:pt>
                <c:pt idx="28">
                  <c:v>34.586964098989242</c:v>
                </c:pt>
                <c:pt idx="29">
                  <c:v>34.750784245381716</c:v>
                </c:pt>
                <c:pt idx="30">
                  <c:v>34.914604391774191</c:v>
                </c:pt>
                <c:pt idx="31">
                  <c:v>35.078424538166665</c:v>
                </c:pt>
                <c:pt idx="32">
                  <c:v>35.24224468455914</c:v>
                </c:pt>
                <c:pt idx="33">
                  <c:v>35.406064830951614</c:v>
                </c:pt>
                <c:pt idx="34">
                  <c:v>35.569884977344088</c:v>
                </c:pt>
                <c:pt idx="35">
                  <c:v>35.733705123736563</c:v>
                </c:pt>
                <c:pt idx="36">
                  <c:v>35.897525270129037</c:v>
                </c:pt>
                <c:pt idx="37">
                  <c:v>36.061345416521512</c:v>
                </c:pt>
                <c:pt idx="38">
                  <c:v>36.225165562913986</c:v>
                </c:pt>
                <c:pt idx="39">
                  <c:v>36.388985709306461</c:v>
                </c:pt>
                <c:pt idx="40">
                  <c:v>36.552805855698935</c:v>
                </c:pt>
                <c:pt idx="41">
                  <c:v>36.716626002091409</c:v>
                </c:pt>
                <c:pt idx="42">
                  <c:v>36.880446148483884</c:v>
                </c:pt>
                <c:pt idx="43">
                  <c:v>37.044266294876358</c:v>
                </c:pt>
                <c:pt idx="44">
                  <c:v>37.208086441268833</c:v>
                </c:pt>
                <c:pt idx="45">
                  <c:v>37.371906587661307</c:v>
                </c:pt>
                <c:pt idx="46">
                  <c:v>37.535726734053782</c:v>
                </c:pt>
                <c:pt idx="47">
                  <c:v>37.699546880446256</c:v>
                </c:pt>
                <c:pt idx="48">
                  <c:v>37.863367026838731</c:v>
                </c:pt>
                <c:pt idx="49">
                  <c:v>38.027187173231205</c:v>
                </c:pt>
                <c:pt idx="50">
                  <c:v>38.191007319623679</c:v>
                </c:pt>
                <c:pt idx="51">
                  <c:v>38.354827466016154</c:v>
                </c:pt>
                <c:pt idx="52">
                  <c:v>38.518647612408628</c:v>
                </c:pt>
                <c:pt idx="53">
                  <c:v>38.682467758801103</c:v>
                </c:pt>
                <c:pt idx="54">
                  <c:v>38.846287905193577</c:v>
                </c:pt>
                <c:pt idx="55">
                  <c:v>39.010108051586052</c:v>
                </c:pt>
                <c:pt idx="56">
                  <c:v>39.173928197978526</c:v>
                </c:pt>
                <c:pt idx="57">
                  <c:v>39.337748344371001</c:v>
                </c:pt>
                <c:pt idx="58">
                  <c:v>39.501568490763475</c:v>
                </c:pt>
                <c:pt idx="59">
                  <c:v>39.665388637155949</c:v>
                </c:pt>
                <c:pt idx="60">
                  <c:v>39.829208783548424</c:v>
                </c:pt>
                <c:pt idx="61">
                  <c:v>39.993028929940898</c:v>
                </c:pt>
                <c:pt idx="62">
                  <c:v>40.156849076333373</c:v>
                </c:pt>
                <c:pt idx="63">
                  <c:v>40.320669222725847</c:v>
                </c:pt>
                <c:pt idx="64">
                  <c:v>40.484489369118322</c:v>
                </c:pt>
                <c:pt idx="65">
                  <c:v>40.648309515510796</c:v>
                </c:pt>
                <c:pt idx="66">
                  <c:v>40.812129661903271</c:v>
                </c:pt>
                <c:pt idx="67">
                  <c:v>40.975949808295745</c:v>
                </c:pt>
                <c:pt idx="68">
                  <c:v>41.139769954688219</c:v>
                </c:pt>
                <c:pt idx="69">
                  <c:v>41.303590101080694</c:v>
                </c:pt>
                <c:pt idx="70">
                  <c:v>41.467410247473168</c:v>
                </c:pt>
                <c:pt idx="71">
                  <c:v>41.631230393865643</c:v>
                </c:pt>
                <c:pt idx="72">
                  <c:v>41.795050540258117</c:v>
                </c:pt>
                <c:pt idx="73">
                  <c:v>41.958870686650592</c:v>
                </c:pt>
                <c:pt idx="74">
                  <c:v>42.122690833043066</c:v>
                </c:pt>
                <c:pt idx="75">
                  <c:v>42.28651097943554</c:v>
                </c:pt>
                <c:pt idx="76">
                  <c:v>42.450331125828015</c:v>
                </c:pt>
                <c:pt idx="77">
                  <c:v>42.614151272220489</c:v>
                </c:pt>
                <c:pt idx="78">
                  <c:v>42.777971418612964</c:v>
                </c:pt>
                <c:pt idx="79">
                  <c:v>42.941791565005438</c:v>
                </c:pt>
                <c:pt idx="80">
                  <c:v>43.105611711397913</c:v>
                </c:pt>
                <c:pt idx="81">
                  <c:v>43.269431857790387</c:v>
                </c:pt>
                <c:pt idx="82">
                  <c:v>43.433252004182862</c:v>
                </c:pt>
                <c:pt idx="83">
                  <c:v>43.597072150575336</c:v>
                </c:pt>
                <c:pt idx="84">
                  <c:v>43.76089229696781</c:v>
                </c:pt>
                <c:pt idx="85">
                  <c:v>43.924712443360285</c:v>
                </c:pt>
                <c:pt idx="86">
                  <c:v>44.088532589752759</c:v>
                </c:pt>
                <c:pt idx="87">
                  <c:v>44.252352736145234</c:v>
                </c:pt>
                <c:pt idx="88">
                  <c:v>44.416172882537708</c:v>
                </c:pt>
                <c:pt idx="89">
                  <c:v>44.579993028930183</c:v>
                </c:pt>
                <c:pt idx="90">
                  <c:v>44.743813175322657</c:v>
                </c:pt>
                <c:pt idx="91">
                  <c:v>44.907633321715132</c:v>
                </c:pt>
                <c:pt idx="92">
                  <c:v>45.071453468107606</c:v>
                </c:pt>
                <c:pt idx="93">
                  <c:v>45.23527361450008</c:v>
                </c:pt>
                <c:pt idx="94">
                  <c:v>45.399093760892555</c:v>
                </c:pt>
                <c:pt idx="95">
                  <c:v>45.562913907285029</c:v>
                </c:pt>
                <c:pt idx="96">
                  <c:v>45.726734053677504</c:v>
                </c:pt>
                <c:pt idx="97">
                  <c:v>45.890554200069978</c:v>
                </c:pt>
                <c:pt idx="98">
                  <c:v>46.054374346462453</c:v>
                </c:pt>
                <c:pt idx="99">
                  <c:v>46.218194492854927</c:v>
                </c:pt>
                <c:pt idx="100">
                  <c:v>46.382014639247402</c:v>
                </c:pt>
                <c:pt idx="101">
                  <c:v>46.545834785639876</c:v>
                </c:pt>
                <c:pt idx="102">
                  <c:v>46.70965493203235</c:v>
                </c:pt>
                <c:pt idx="103">
                  <c:v>46.873475078424825</c:v>
                </c:pt>
                <c:pt idx="104">
                  <c:v>47.037295224817299</c:v>
                </c:pt>
                <c:pt idx="105">
                  <c:v>47.201115371209774</c:v>
                </c:pt>
                <c:pt idx="106">
                  <c:v>47.364935517602248</c:v>
                </c:pt>
                <c:pt idx="107">
                  <c:v>47.528755663994723</c:v>
                </c:pt>
                <c:pt idx="108">
                  <c:v>47.692575810387197</c:v>
                </c:pt>
                <c:pt idx="109">
                  <c:v>47.856395956779672</c:v>
                </c:pt>
                <c:pt idx="110">
                  <c:v>48.020216103172146</c:v>
                </c:pt>
                <c:pt idx="111">
                  <c:v>48.18403624956462</c:v>
                </c:pt>
                <c:pt idx="112">
                  <c:v>48.347856395957095</c:v>
                </c:pt>
                <c:pt idx="113">
                  <c:v>48.511676542349569</c:v>
                </c:pt>
                <c:pt idx="114">
                  <c:v>48.675496688742044</c:v>
                </c:pt>
                <c:pt idx="115">
                  <c:v>48.839316835134518</c:v>
                </c:pt>
                <c:pt idx="116">
                  <c:v>49.003136981526993</c:v>
                </c:pt>
                <c:pt idx="117">
                  <c:v>49.166957127919467</c:v>
                </c:pt>
                <c:pt idx="118">
                  <c:v>49.330777274311941</c:v>
                </c:pt>
                <c:pt idx="119">
                  <c:v>49.494597420704416</c:v>
                </c:pt>
                <c:pt idx="120">
                  <c:v>49.65841756709689</c:v>
                </c:pt>
                <c:pt idx="121">
                  <c:v>49.822237713489365</c:v>
                </c:pt>
                <c:pt idx="122">
                  <c:v>49.986057859881839</c:v>
                </c:pt>
                <c:pt idx="123">
                  <c:v>50.149878006274314</c:v>
                </c:pt>
                <c:pt idx="124">
                  <c:v>50.313698152666788</c:v>
                </c:pt>
                <c:pt idx="125">
                  <c:v>50.477518299059263</c:v>
                </c:pt>
                <c:pt idx="126">
                  <c:v>50.641338445451737</c:v>
                </c:pt>
                <c:pt idx="127">
                  <c:v>50.805158591844211</c:v>
                </c:pt>
                <c:pt idx="128">
                  <c:v>50.968978738236686</c:v>
                </c:pt>
                <c:pt idx="129">
                  <c:v>51.13279888462916</c:v>
                </c:pt>
                <c:pt idx="130">
                  <c:v>51.296619031021635</c:v>
                </c:pt>
                <c:pt idx="131">
                  <c:v>51.460439177414109</c:v>
                </c:pt>
                <c:pt idx="132">
                  <c:v>51.624259323806584</c:v>
                </c:pt>
                <c:pt idx="133">
                  <c:v>51.788079470199058</c:v>
                </c:pt>
                <c:pt idx="134">
                  <c:v>51.951899616591533</c:v>
                </c:pt>
                <c:pt idx="135">
                  <c:v>52.115719762984007</c:v>
                </c:pt>
                <c:pt idx="136">
                  <c:v>52.279539909376481</c:v>
                </c:pt>
                <c:pt idx="137">
                  <c:v>52.443360055768956</c:v>
                </c:pt>
                <c:pt idx="138">
                  <c:v>52.60718020216143</c:v>
                </c:pt>
                <c:pt idx="139">
                  <c:v>52.771000348553905</c:v>
                </c:pt>
                <c:pt idx="140">
                  <c:v>52.934820494946379</c:v>
                </c:pt>
                <c:pt idx="141">
                  <c:v>53.098640641338854</c:v>
                </c:pt>
                <c:pt idx="142">
                  <c:v>53.262460787731328</c:v>
                </c:pt>
                <c:pt idx="143">
                  <c:v>53.426280934123803</c:v>
                </c:pt>
                <c:pt idx="144">
                  <c:v>53.590101080516277</c:v>
                </c:pt>
                <c:pt idx="145">
                  <c:v>53.753921226908751</c:v>
                </c:pt>
                <c:pt idx="146">
                  <c:v>53.917741373301226</c:v>
                </c:pt>
                <c:pt idx="147">
                  <c:v>54.0815615196937</c:v>
                </c:pt>
                <c:pt idx="148">
                  <c:v>54.245381666086175</c:v>
                </c:pt>
                <c:pt idx="149">
                  <c:v>54.409201812478649</c:v>
                </c:pt>
                <c:pt idx="150">
                  <c:v>54.573021958871124</c:v>
                </c:pt>
                <c:pt idx="151">
                  <c:v>54.736842105263598</c:v>
                </c:pt>
                <c:pt idx="152">
                  <c:v>54.900662251656072</c:v>
                </c:pt>
                <c:pt idx="153">
                  <c:v>55.064482398048547</c:v>
                </c:pt>
                <c:pt idx="154">
                  <c:v>55.228302544441021</c:v>
                </c:pt>
                <c:pt idx="155">
                  <c:v>55.392122690833496</c:v>
                </c:pt>
                <c:pt idx="156">
                  <c:v>55.55594283722597</c:v>
                </c:pt>
                <c:pt idx="157">
                  <c:v>55.719762983618445</c:v>
                </c:pt>
                <c:pt idx="158">
                  <c:v>55.883583130010919</c:v>
                </c:pt>
                <c:pt idx="159">
                  <c:v>56.047403276403394</c:v>
                </c:pt>
                <c:pt idx="160">
                  <c:v>56.211223422795868</c:v>
                </c:pt>
                <c:pt idx="161">
                  <c:v>56.375043569188342</c:v>
                </c:pt>
                <c:pt idx="162">
                  <c:v>56.538863715580817</c:v>
                </c:pt>
                <c:pt idx="163">
                  <c:v>56.702683861973291</c:v>
                </c:pt>
                <c:pt idx="164">
                  <c:v>56.866504008365766</c:v>
                </c:pt>
                <c:pt idx="165">
                  <c:v>57.03032415475824</c:v>
                </c:pt>
                <c:pt idx="166">
                  <c:v>57.194144301150715</c:v>
                </c:pt>
                <c:pt idx="167">
                  <c:v>57.357964447543189</c:v>
                </c:pt>
                <c:pt idx="168">
                  <c:v>57.521784593935664</c:v>
                </c:pt>
                <c:pt idx="169">
                  <c:v>57.685604740328138</c:v>
                </c:pt>
                <c:pt idx="170">
                  <c:v>57.849424886720612</c:v>
                </c:pt>
                <c:pt idx="171">
                  <c:v>58.013245033113087</c:v>
                </c:pt>
                <c:pt idx="172">
                  <c:v>58.177065179505561</c:v>
                </c:pt>
                <c:pt idx="173">
                  <c:v>58.340885325898036</c:v>
                </c:pt>
                <c:pt idx="174">
                  <c:v>58.50470547229051</c:v>
                </c:pt>
                <c:pt idx="175">
                  <c:v>58.668525618682985</c:v>
                </c:pt>
                <c:pt idx="176">
                  <c:v>58.832345765075459</c:v>
                </c:pt>
                <c:pt idx="177">
                  <c:v>58.996165911467934</c:v>
                </c:pt>
                <c:pt idx="178">
                  <c:v>59.159986057860408</c:v>
                </c:pt>
                <c:pt idx="179">
                  <c:v>59.323806204252882</c:v>
                </c:pt>
                <c:pt idx="180">
                  <c:v>59.487626350645357</c:v>
                </c:pt>
                <c:pt idx="181">
                  <c:v>59.651446497037831</c:v>
                </c:pt>
                <c:pt idx="182">
                  <c:v>59.815266643430306</c:v>
                </c:pt>
                <c:pt idx="183">
                  <c:v>59.97908678982278</c:v>
                </c:pt>
                <c:pt idx="184">
                  <c:v>60.142906936215255</c:v>
                </c:pt>
                <c:pt idx="185">
                  <c:v>60.306727082607729</c:v>
                </c:pt>
                <c:pt idx="186">
                  <c:v>60.470547229000204</c:v>
                </c:pt>
                <c:pt idx="187">
                  <c:v>60.634367375392678</c:v>
                </c:pt>
                <c:pt idx="188">
                  <c:v>60.798187521785152</c:v>
                </c:pt>
                <c:pt idx="189">
                  <c:v>60.962007668177627</c:v>
                </c:pt>
                <c:pt idx="190">
                  <c:v>61.125827814570101</c:v>
                </c:pt>
                <c:pt idx="191">
                  <c:v>61.289647960962576</c:v>
                </c:pt>
                <c:pt idx="192">
                  <c:v>61.45346810735505</c:v>
                </c:pt>
                <c:pt idx="193">
                  <c:v>61.617288253747525</c:v>
                </c:pt>
                <c:pt idx="194">
                  <c:v>61.781108400139999</c:v>
                </c:pt>
                <c:pt idx="195">
                  <c:v>61.944928546532473</c:v>
                </c:pt>
                <c:pt idx="196">
                  <c:v>62.108748692924948</c:v>
                </c:pt>
                <c:pt idx="197">
                  <c:v>62.272568839317422</c:v>
                </c:pt>
                <c:pt idx="198">
                  <c:v>62.436388985709897</c:v>
                </c:pt>
                <c:pt idx="199">
                  <c:v>62.600209132102371</c:v>
                </c:pt>
                <c:pt idx="200">
                  <c:v>62.764029278494846</c:v>
                </c:pt>
                <c:pt idx="201">
                  <c:v>62.92784942488732</c:v>
                </c:pt>
                <c:pt idx="202">
                  <c:v>63.091669571279795</c:v>
                </c:pt>
                <c:pt idx="203">
                  <c:v>63.255489717672269</c:v>
                </c:pt>
                <c:pt idx="204">
                  <c:v>63.419309864064743</c:v>
                </c:pt>
                <c:pt idx="205">
                  <c:v>63.583130010457218</c:v>
                </c:pt>
                <c:pt idx="206">
                  <c:v>63.746950156849692</c:v>
                </c:pt>
                <c:pt idx="207">
                  <c:v>63.910770303242167</c:v>
                </c:pt>
                <c:pt idx="208">
                  <c:v>64.074590449634641</c:v>
                </c:pt>
                <c:pt idx="209">
                  <c:v>64.238410596027109</c:v>
                </c:pt>
                <c:pt idx="210">
                  <c:v>64.402230742419576</c:v>
                </c:pt>
                <c:pt idx="211">
                  <c:v>64.566050888812043</c:v>
                </c:pt>
                <c:pt idx="212">
                  <c:v>64.729871035204511</c:v>
                </c:pt>
                <c:pt idx="213">
                  <c:v>64.893691181596978</c:v>
                </c:pt>
                <c:pt idx="214">
                  <c:v>65.057511327989445</c:v>
                </c:pt>
                <c:pt idx="215">
                  <c:v>65.221331474381913</c:v>
                </c:pt>
                <c:pt idx="216">
                  <c:v>65.38515162077438</c:v>
                </c:pt>
                <c:pt idx="217">
                  <c:v>65.548971767166847</c:v>
                </c:pt>
                <c:pt idx="218">
                  <c:v>65.712791913559315</c:v>
                </c:pt>
                <c:pt idx="219">
                  <c:v>65.876612059951782</c:v>
                </c:pt>
                <c:pt idx="220">
                  <c:v>66.040432206344249</c:v>
                </c:pt>
                <c:pt idx="221">
                  <c:v>66.204252352736717</c:v>
                </c:pt>
                <c:pt idx="222">
                  <c:v>66.368072499129184</c:v>
                </c:pt>
                <c:pt idx="223">
                  <c:v>66.531892645521651</c:v>
                </c:pt>
                <c:pt idx="224">
                  <c:v>66.695712791914119</c:v>
                </c:pt>
                <c:pt idx="225">
                  <c:v>66.859532938306586</c:v>
                </c:pt>
                <c:pt idx="226">
                  <c:v>67.023353084699053</c:v>
                </c:pt>
                <c:pt idx="227">
                  <c:v>67.187173231091521</c:v>
                </c:pt>
                <c:pt idx="228">
                  <c:v>67.350993377483988</c:v>
                </c:pt>
                <c:pt idx="229">
                  <c:v>67.514813523876455</c:v>
                </c:pt>
                <c:pt idx="230">
                  <c:v>67.678633670268923</c:v>
                </c:pt>
                <c:pt idx="231">
                  <c:v>67.84245381666139</c:v>
                </c:pt>
                <c:pt idx="232">
                  <c:v>68.006273963053857</c:v>
                </c:pt>
                <c:pt idx="233">
                  <c:v>68.170094109446325</c:v>
                </c:pt>
                <c:pt idx="234">
                  <c:v>68.333914255838792</c:v>
                </c:pt>
                <c:pt idx="235">
                  <c:v>68.497734402231259</c:v>
                </c:pt>
                <c:pt idx="236">
                  <c:v>68.661554548623727</c:v>
                </c:pt>
                <c:pt idx="237">
                  <c:v>68.825374695016194</c:v>
                </c:pt>
                <c:pt idx="238">
                  <c:v>68.989194841408661</c:v>
                </c:pt>
                <c:pt idx="239">
                  <c:v>69.153014987801129</c:v>
                </c:pt>
                <c:pt idx="240">
                  <c:v>69.316835134193596</c:v>
                </c:pt>
                <c:pt idx="241">
                  <c:v>69.480655280586063</c:v>
                </c:pt>
                <c:pt idx="242">
                  <c:v>69.644475426978531</c:v>
                </c:pt>
                <c:pt idx="243">
                  <c:v>69.808295573370998</c:v>
                </c:pt>
                <c:pt idx="244">
                  <c:v>69.972115719763465</c:v>
                </c:pt>
                <c:pt idx="245">
                  <c:v>70.135935866155933</c:v>
                </c:pt>
                <c:pt idx="246">
                  <c:v>70.2997560125484</c:v>
                </c:pt>
                <c:pt idx="247">
                  <c:v>70.463576158940867</c:v>
                </c:pt>
                <c:pt idx="248">
                  <c:v>70.627396305333335</c:v>
                </c:pt>
                <c:pt idx="249">
                  <c:v>70.791216451725802</c:v>
                </c:pt>
                <c:pt idx="250">
                  <c:v>70.955036598118269</c:v>
                </c:pt>
                <c:pt idx="251">
                  <c:v>71.118856744510737</c:v>
                </c:pt>
                <c:pt idx="252">
                  <c:v>71.282676890903204</c:v>
                </c:pt>
                <c:pt idx="253">
                  <c:v>71.446497037295671</c:v>
                </c:pt>
                <c:pt idx="254">
                  <c:v>71.610317183688139</c:v>
                </c:pt>
                <c:pt idx="255">
                  <c:v>71.774137330080606</c:v>
                </c:pt>
                <c:pt idx="256">
                  <c:v>71.937957476473073</c:v>
                </c:pt>
                <c:pt idx="257">
                  <c:v>72.101777622865541</c:v>
                </c:pt>
                <c:pt idx="258">
                  <c:v>72.265597769258008</c:v>
                </c:pt>
                <c:pt idx="259">
                  <c:v>72.429417915650475</c:v>
                </c:pt>
                <c:pt idx="260">
                  <c:v>72.593238062042943</c:v>
                </c:pt>
                <c:pt idx="261">
                  <c:v>72.75705820843541</c:v>
                </c:pt>
                <c:pt idx="262">
                  <c:v>72.920878354827877</c:v>
                </c:pt>
                <c:pt idx="263">
                  <c:v>73.084698501220345</c:v>
                </c:pt>
                <c:pt idx="264">
                  <c:v>73.248518647612812</c:v>
                </c:pt>
                <c:pt idx="265">
                  <c:v>73.412338794005279</c:v>
                </c:pt>
                <c:pt idx="266">
                  <c:v>73.576158940397747</c:v>
                </c:pt>
                <c:pt idx="267">
                  <c:v>73.739979086790214</c:v>
                </c:pt>
                <c:pt idx="268">
                  <c:v>73.903799233182681</c:v>
                </c:pt>
                <c:pt idx="269">
                  <c:v>74.067619379575149</c:v>
                </c:pt>
                <c:pt idx="270">
                  <c:v>74.231439525967616</c:v>
                </c:pt>
                <c:pt idx="271">
                  <c:v>74.395259672360083</c:v>
                </c:pt>
                <c:pt idx="272">
                  <c:v>74.559079818752551</c:v>
                </c:pt>
                <c:pt idx="273">
                  <c:v>74.722899965145018</c:v>
                </c:pt>
                <c:pt idx="274">
                  <c:v>74.886720111537485</c:v>
                </c:pt>
                <c:pt idx="275">
                  <c:v>75.050540257929953</c:v>
                </c:pt>
                <c:pt idx="276">
                  <c:v>75.21436040432242</c:v>
                </c:pt>
                <c:pt idx="277">
                  <c:v>75.378180550714887</c:v>
                </c:pt>
                <c:pt idx="278">
                  <c:v>75.542000697107355</c:v>
                </c:pt>
                <c:pt idx="279">
                  <c:v>75.705820843499822</c:v>
                </c:pt>
                <c:pt idx="280">
                  <c:v>75.869640989892289</c:v>
                </c:pt>
                <c:pt idx="281">
                  <c:v>76.033461136284757</c:v>
                </c:pt>
                <c:pt idx="282">
                  <c:v>76.197281282677224</c:v>
                </c:pt>
                <c:pt idx="283">
                  <c:v>76.361101429069691</c:v>
                </c:pt>
                <c:pt idx="284">
                  <c:v>76.524921575462159</c:v>
                </c:pt>
                <c:pt idx="285">
                  <c:v>76.688741721854626</c:v>
                </c:pt>
                <c:pt idx="286">
                  <c:v>76.852561868247093</c:v>
                </c:pt>
                <c:pt idx="287">
                  <c:v>77.016382014639561</c:v>
                </c:pt>
                <c:pt idx="288">
                  <c:v>77.180202161032028</c:v>
                </c:pt>
                <c:pt idx="289">
                  <c:v>77.344022307424495</c:v>
                </c:pt>
                <c:pt idx="290">
                  <c:v>77.507842453816963</c:v>
                </c:pt>
                <c:pt idx="291">
                  <c:v>77.67166260020943</c:v>
                </c:pt>
                <c:pt idx="292">
                  <c:v>77.835482746601897</c:v>
                </c:pt>
                <c:pt idx="293">
                  <c:v>77.999302892994365</c:v>
                </c:pt>
                <c:pt idx="294">
                  <c:v>78.163123039386832</c:v>
                </c:pt>
                <c:pt idx="295">
                  <c:v>78.326943185779299</c:v>
                </c:pt>
                <c:pt idx="296">
                  <c:v>78.490763332171767</c:v>
                </c:pt>
                <c:pt idx="297">
                  <c:v>78.654583478564234</c:v>
                </c:pt>
                <c:pt idx="298">
                  <c:v>78.818403624956701</c:v>
                </c:pt>
                <c:pt idx="299">
                  <c:v>78.982223771349169</c:v>
                </c:pt>
                <c:pt idx="300">
                  <c:v>79.146043917741636</c:v>
                </c:pt>
                <c:pt idx="301">
                  <c:v>79.309864064134104</c:v>
                </c:pt>
                <c:pt idx="302">
                  <c:v>79.473684210526571</c:v>
                </c:pt>
                <c:pt idx="303">
                  <c:v>79.637504356919038</c:v>
                </c:pt>
                <c:pt idx="304">
                  <c:v>79.801324503311506</c:v>
                </c:pt>
                <c:pt idx="305">
                  <c:v>79.965144649703973</c:v>
                </c:pt>
                <c:pt idx="306">
                  <c:v>80.12896479609644</c:v>
                </c:pt>
                <c:pt idx="307">
                  <c:v>80.292784942488908</c:v>
                </c:pt>
                <c:pt idx="308">
                  <c:v>80.456605088881375</c:v>
                </c:pt>
                <c:pt idx="309">
                  <c:v>80.620425235273842</c:v>
                </c:pt>
                <c:pt idx="310">
                  <c:v>80.78424538166631</c:v>
                </c:pt>
                <c:pt idx="311">
                  <c:v>80.948065528058777</c:v>
                </c:pt>
                <c:pt idx="312">
                  <c:v>81.111885674451244</c:v>
                </c:pt>
                <c:pt idx="313">
                  <c:v>81.275705820843712</c:v>
                </c:pt>
                <c:pt idx="314">
                  <c:v>81.439525967236179</c:v>
                </c:pt>
                <c:pt idx="315">
                  <c:v>81.603346113628646</c:v>
                </c:pt>
                <c:pt idx="316">
                  <c:v>81.767166260021114</c:v>
                </c:pt>
                <c:pt idx="317">
                  <c:v>81.930986406413581</c:v>
                </c:pt>
                <c:pt idx="318">
                  <c:v>82.094806552806048</c:v>
                </c:pt>
                <c:pt idx="319">
                  <c:v>82.258626699198516</c:v>
                </c:pt>
                <c:pt idx="320">
                  <c:v>82.422446845590983</c:v>
                </c:pt>
                <c:pt idx="321">
                  <c:v>82.58626699198345</c:v>
                </c:pt>
                <c:pt idx="322">
                  <c:v>82.750087138375918</c:v>
                </c:pt>
                <c:pt idx="323">
                  <c:v>82.913907284768385</c:v>
                </c:pt>
                <c:pt idx="324">
                  <c:v>83.077727431160852</c:v>
                </c:pt>
                <c:pt idx="325">
                  <c:v>83.24154757755332</c:v>
                </c:pt>
                <c:pt idx="326">
                  <c:v>83.405367723945787</c:v>
                </c:pt>
                <c:pt idx="327">
                  <c:v>83.569187870338254</c:v>
                </c:pt>
                <c:pt idx="328">
                  <c:v>83.733008016730722</c:v>
                </c:pt>
                <c:pt idx="329">
                  <c:v>83.896828163123189</c:v>
                </c:pt>
                <c:pt idx="330">
                  <c:v>84.060648309515656</c:v>
                </c:pt>
                <c:pt idx="331">
                  <c:v>84.224468455908124</c:v>
                </c:pt>
                <c:pt idx="332">
                  <c:v>84.388288602300591</c:v>
                </c:pt>
                <c:pt idx="333">
                  <c:v>84.552108748693058</c:v>
                </c:pt>
                <c:pt idx="334">
                  <c:v>84.715928895085526</c:v>
                </c:pt>
                <c:pt idx="335">
                  <c:v>84.879749041477993</c:v>
                </c:pt>
                <c:pt idx="336">
                  <c:v>85.04356918787046</c:v>
                </c:pt>
                <c:pt idx="337">
                  <c:v>85.207389334262928</c:v>
                </c:pt>
                <c:pt idx="338">
                  <c:v>85.371209480655395</c:v>
                </c:pt>
                <c:pt idx="339">
                  <c:v>85.535029627047862</c:v>
                </c:pt>
                <c:pt idx="340">
                  <c:v>85.69884977344033</c:v>
                </c:pt>
                <c:pt idx="341">
                  <c:v>85.862669919832797</c:v>
                </c:pt>
                <c:pt idx="342">
                  <c:v>86.026490066225264</c:v>
                </c:pt>
                <c:pt idx="343">
                  <c:v>86.190310212617732</c:v>
                </c:pt>
                <c:pt idx="344">
                  <c:v>86.354130359010199</c:v>
                </c:pt>
                <c:pt idx="345">
                  <c:v>86.517950505402666</c:v>
                </c:pt>
                <c:pt idx="346">
                  <c:v>86.681770651795134</c:v>
                </c:pt>
                <c:pt idx="347">
                  <c:v>86.845590798187601</c:v>
                </c:pt>
                <c:pt idx="348">
                  <c:v>87.009410944580068</c:v>
                </c:pt>
                <c:pt idx="349">
                  <c:v>87.173231090972536</c:v>
                </c:pt>
                <c:pt idx="350">
                  <c:v>87.337051237365003</c:v>
                </c:pt>
                <c:pt idx="351">
                  <c:v>87.50087138375747</c:v>
                </c:pt>
                <c:pt idx="352">
                  <c:v>87.664691530149938</c:v>
                </c:pt>
                <c:pt idx="353">
                  <c:v>87.828511676542405</c:v>
                </c:pt>
                <c:pt idx="354">
                  <c:v>87.992331822934872</c:v>
                </c:pt>
                <c:pt idx="355">
                  <c:v>88.15615196932734</c:v>
                </c:pt>
                <c:pt idx="356">
                  <c:v>88.319972115719807</c:v>
                </c:pt>
                <c:pt idx="357">
                  <c:v>88.483792262112274</c:v>
                </c:pt>
                <c:pt idx="358">
                  <c:v>88.647612408504742</c:v>
                </c:pt>
                <c:pt idx="359">
                  <c:v>88.811432554897209</c:v>
                </c:pt>
                <c:pt idx="360">
                  <c:v>88.975252701289676</c:v>
                </c:pt>
                <c:pt idx="361">
                  <c:v>89.139072847682144</c:v>
                </c:pt>
                <c:pt idx="362">
                  <c:v>89.302892994074611</c:v>
                </c:pt>
                <c:pt idx="363">
                  <c:v>89.466713140467078</c:v>
                </c:pt>
                <c:pt idx="364">
                  <c:v>89.630533286859546</c:v>
                </c:pt>
                <c:pt idx="365">
                  <c:v>89.794353433252013</c:v>
                </c:pt>
                <c:pt idx="366">
                  <c:v>89.95817357964448</c:v>
                </c:pt>
                <c:pt idx="367">
                  <c:v>90.121993726036948</c:v>
                </c:pt>
                <c:pt idx="368">
                  <c:v>90.285813872429415</c:v>
                </c:pt>
                <c:pt idx="369">
                  <c:v>90.449634018821882</c:v>
                </c:pt>
                <c:pt idx="370">
                  <c:v>90.61345416521435</c:v>
                </c:pt>
                <c:pt idx="371">
                  <c:v>90.777274311606817</c:v>
                </c:pt>
                <c:pt idx="372">
                  <c:v>90.941094457999284</c:v>
                </c:pt>
                <c:pt idx="373">
                  <c:v>91.104914604391752</c:v>
                </c:pt>
                <c:pt idx="374">
                  <c:v>91.268734750784219</c:v>
                </c:pt>
                <c:pt idx="375">
                  <c:v>91.432554897176686</c:v>
                </c:pt>
                <c:pt idx="376">
                  <c:v>91.596375043569154</c:v>
                </c:pt>
                <c:pt idx="377">
                  <c:v>91.760195189961621</c:v>
                </c:pt>
                <c:pt idx="378">
                  <c:v>91.924015336354088</c:v>
                </c:pt>
                <c:pt idx="379">
                  <c:v>92.087835482746556</c:v>
                </c:pt>
                <c:pt idx="380">
                  <c:v>92.251655629139023</c:v>
                </c:pt>
                <c:pt idx="381">
                  <c:v>92.41547577553149</c:v>
                </c:pt>
                <c:pt idx="382">
                  <c:v>92.579295921923958</c:v>
                </c:pt>
                <c:pt idx="383">
                  <c:v>92.743116068316425</c:v>
                </c:pt>
                <c:pt idx="384">
                  <c:v>92.906936214708892</c:v>
                </c:pt>
                <c:pt idx="385">
                  <c:v>93.07075636110136</c:v>
                </c:pt>
                <c:pt idx="386">
                  <c:v>93.234576507493827</c:v>
                </c:pt>
                <c:pt idx="387">
                  <c:v>93.398396653886294</c:v>
                </c:pt>
                <c:pt idx="388">
                  <c:v>93.562216800278762</c:v>
                </c:pt>
                <c:pt idx="389">
                  <c:v>93.726036946671229</c:v>
                </c:pt>
                <c:pt idx="390">
                  <c:v>93.889857093063696</c:v>
                </c:pt>
                <c:pt idx="391">
                  <c:v>94.053677239456164</c:v>
                </c:pt>
                <c:pt idx="392">
                  <c:v>94.217497385848631</c:v>
                </c:pt>
                <c:pt idx="393">
                  <c:v>94.381317532241098</c:v>
                </c:pt>
                <c:pt idx="394">
                  <c:v>94.545137678633566</c:v>
                </c:pt>
                <c:pt idx="395">
                  <c:v>94.708957825026033</c:v>
                </c:pt>
                <c:pt idx="396">
                  <c:v>94.8727779714185</c:v>
                </c:pt>
                <c:pt idx="397">
                  <c:v>95.036598117810968</c:v>
                </c:pt>
                <c:pt idx="398">
                  <c:v>95.200418264203435</c:v>
                </c:pt>
                <c:pt idx="399">
                  <c:v>95.364238410595902</c:v>
                </c:pt>
                <c:pt idx="400">
                  <c:v>95.52805855698837</c:v>
                </c:pt>
                <c:pt idx="401">
                  <c:v>95.691878703380837</c:v>
                </c:pt>
                <c:pt idx="402">
                  <c:v>95.855698849773304</c:v>
                </c:pt>
                <c:pt idx="403">
                  <c:v>96.019518996165772</c:v>
                </c:pt>
                <c:pt idx="404">
                  <c:v>96.183339142558239</c:v>
                </c:pt>
                <c:pt idx="405">
                  <c:v>96.347159288950706</c:v>
                </c:pt>
                <c:pt idx="406">
                  <c:v>96.510979435343174</c:v>
                </c:pt>
                <c:pt idx="407">
                  <c:v>96.674799581735641</c:v>
                </c:pt>
                <c:pt idx="408">
                  <c:v>96.838619728128108</c:v>
                </c:pt>
                <c:pt idx="409">
                  <c:v>97.002439874520576</c:v>
                </c:pt>
                <c:pt idx="410">
                  <c:v>97.166260020913043</c:v>
                </c:pt>
                <c:pt idx="411">
                  <c:v>97.33008016730551</c:v>
                </c:pt>
                <c:pt idx="412">
                  <c:v>97.493900313697978</c:v>
                </c:pt>
                <c:pt idx="413">
                  <c:v>97.657720460090445</c:v>
                </c:pt>
                <c:pt idx="414">
                  <c:v>97.821540606482912</c:v>
                </c:pt>
                <c:pt idx="415">
                  <c:v>97.98536075287538</c:v>
                </c:pt>
                <c:pt idx="416">
                  <c:v>98.149180899267847</c:v>
                </c:pt>
                <c:pt idx="417">
                  <c:v>98.313001045660315</c:v>
                </c:pt>
                <c:pt idx="418">
                  <c:v>98.476821192052782</c:v>
                </c:pt>
                <c:pt idx="419">
                  <c:v>98.640641338445249</c:v>
                </c:pt>
                <c:pt idx="420">
                  <c:v>98.804461484837717</c:v>
                </c:pt>
                <c:pt idx="421">
                  <c:v>98.968281631230184</c:v>
                </c:pt>
                <c:pt idx="422">
                  <c:v>99.132101777622651</c:v>
                </c:pt>
                <c:pt idx="423">
                  <c:v>99.295921924015119</c:v>
                </c:pt>
                <c:pt idx="424">
                  <c:v>99.459742070407586</c:v>
                </c:pt>
                <c:pt idx="425">
                  <c:v>99.623562216800053</c:v>
                </c:pt>
                <c:pt idx="426">
                  <c:v>99.787382363192521</c:v>
                </c:pt>
                <c:pt idx="427">
                  <c:v>99.951202509584988</c:v>
                </c:pt>
                <c:pt idx="428">
                  <c:v>100.11502265597746</c:v>
                </c:pt>
                <c:pt idx="429">
                  <c:v>100.27884280236992</c:v>
                </c:pt>
                <c:pt idx="430">
                  <c:v>100.44266294876239</c:v>
                </c:pt>
                <c:pt idx="431">
                  <c:v>100.60648309515486</c:v>
                </c:pt>
                <c:pt idx="432">
                  <c:v>100.77030324154732</c:v>
                </c:pt>
                <c:pt idx="433">
                  <c:v>100.93412338793979</c:v>
                </c:pt>
                <c:pt idx="434">
                  <c:v>101.09794353433226</c:v>
                </c:pt>
                <c:pt idx="435">
                  <c:v>101.26176368072473</c:v>
                </c:pt>
                <c:pt idx="436">
                  <c:v>101.42558382711719</c:v>
                </c:pt>
                <c:pt idx="437">
                  <c:v>101.58940397350966</c:v>
                </c:pt>
                <c:pt idx="438">
                  <c:v>101.75322411990213</c:v>
                </c:pt>
                <c:pt idx="439">
                  <c:v>101.9170442662946</c:v>
                </c:pt>
                <c:pt idx="440">
                  <c:v>102.08086441268706</c:v>
                </c:pt>
                <c:pt idx="441">
                  <c:v>102.24468455907953</c:v>
                </c:pt>
                <c:pt idx="442">
                  <c:v>102.408504705472</c:v>
                </c:pt>
                <c:pt idx="443">
                  <c:v>102.57232485186447</c:v>
                </c:pt>
                <c:pt idx="444">
                  <c:v>102.73614499825693</c:v>
                </c:pt>
                <c:pt idx="445">
                  <c:v>102.8999651446494</c:v>
                </c:pt>
                <c:pt idx="446">
                  <c:v>103.06378529104187</c:v>
                </c:pt>
                <c:pt idx="447">
                  <c:v>103.22760543743433</c:v>
                </c:pt>
                <c:pt idx="448">
                  <c:v>103.3914255838268</c:v>
                </c:pt>
                <c:pt idx="449">
                  <c:v>103.55524573021927</c:v>
                </c:pt>
                <c:pt idx="450">
                  <c:v>103.71906587661174</c:v>
                </c:pt>
                <c:pt idx="451">
                  <c:v>103.8828860230042</c:v>
                </c:pt>
                <c:pt idx="452">
                  <c:v>104.04670616939667</c:v>
                </c:pt>
                <c:pt idx="453">
                  <c:v>104.21052631578914</c:v>
                </c:pt>
                <c:pt idx="454">
                  <c:v>104.37434646218161</c:v>
                </c:pt>
                <c:pt idx="455">
                  <c:v>104.53816660857407</c:v>
                </c:pt>
                <c:pt idx="456">
                  <c:v>104.70198675496654</c:v>
                </c:pt>
                <c:pt idx="457">
                  <c:v>104.86580690135901</c:v>
                </c:pt>
                <c:pt idx="458">
                  <c:v>105.02962704775148</c:v>
                </c:pt>
                <c:pt idx="459">
                  <c:v>105.19344719414394</c:v>
                </c:pt>
                <c:pt idx="460">
                  <c:v>105.35726734053641</c:v>
                </c:pt>
                <c:pt idx="461">
                  <c:v>105.52108748692888</c:v>
                </c:pt>
                <c:pt idx="462">
                  <c:v>105.68490763332134</c:v>
                </c:pt>
                <c:pt idx="463">
                  <c:v>105.84872777971381</c:v>
                </c:pt>
                <c:pt idx="464">
                  <c:v>106.01254792610628</c:v>
                </c:pt>
                <c:pt idx="465">
                  <c:v>106.17636807249875</c:v>
                </c:pt>
                <c:pt idx="466">
                  <c:v>106.34018821889121</c:v>
                </c:pt>
                <c:pt idx="467">
                  <c:v>106.50400836528368</c:v>
                </c:pt>
                <c:pt idx="468">
                  <c:v>106.66782851167615</c:v>
                </c:pt>
                <c:pt idx="469">
                  <c:v>106.83164865806862</c:v>
                </c:pt>
                <c:pt idx="470">
                  <c:v>106.99546880446108</c:v>
                </c:pt>
                <c:pt idx="471">
                  <c:v>107.15928895085355</c:v>
                </c:pt>
                <c:pt idx="472">
                  <c:v>107.32310909724602</c:v>
                </c:pt>
                <c:pt idx="473">
                  <c:v>107.48692924363849</c:v>
                </c:pt>
                <c:pt idx="474">
                  <c:v>107.65074939003095</c:v>
                </c:pt>
                <c:pt idx="475">
                  <c:v>107.81456953642342</c:v>
                </c:pt>
                <c:pt idx="476">
                  <c:v>107.97838968281589</c:v>
                </c:pt>
                <c:pt idx="477">
                  <c:v>108.14220982920835</c:v>
                </c:pt>
                <c:pt idx="478">
                  <c:v>108.30602997560082</c:v>
                </c:pt>
                <c:pt idx="479">
                  <c:v>108.46985012199329</c:v>
                </c:pt>
                <c:pt idx="480">
                  <c:v>108.63367026838576</c:v>
                </c:pt>
                <c:pt idx="481">
                  <c:v>108.79749041477822</c:v>
                </c:pt>
                <c:pt idx="482">
                  <c:v>108.96131056117069</c:v>
                </c:pt>
                <c:pt idx="483">
                  <c:v>109.12513070756316</c:v>
                </c:pt>
                <c:pt idx="484">
                  <c:v>109.28895085395563</c:v>
                </c:pt>
                <c:pt idx="485">
                  <c:v>109.45277100034809</c:v>
                </c:pt>
                <c:pt idx="486">
                  <c:v>109.61659114674056</c:v>
                </c:pt>
                <c:pt idx="487">
                  <c:v>109.78041129313303</c:v>
                </c:pt>
                <c:pt idx="488">
                  <c:v>109.9442314395255</c:v>
                </c:pt>
                <c:pt idx="489">
                  <c:v>110.10805158591796</c:v>
                </c:pt>
                <c:pt idx="490">
                  <c:v>110.27187173231043</c:v>
                </c:pt>
                <c:pt idx="491">
                  <c:v>110.4356918787029</c:v>
                </c:pt>
                <c:pt idx="492">
                  <c:v>110.59951202509536</c:v>
                </c:pt>
                <c:pt idx="493">
                  <c:v>110.76333217148783</c:v>
                </c:pt>
                <c:pt idx="494">
                  <c:v>110.9271523178803</c:v>
                </c:pt>
                <c:pt idx="495">
                  <c:v>111.09097246427277</c:v>
                </c:pt>
                <c:pt idx="496">
                  <c:v>111.25479261066523</c:v>
                </c:pt>
                <c:pt idx="497">
                  <c:v>111.4186127570577</c:v>
                </c:pt>
                <c:pt idx="498">
                  <c:v>111.58243290345017</c:v>
                </c:pt>
                <c:pt idx="499">
                  <c:v>111.74625304984264</c:v>
                </c:pt>
                <c:pt idx="500">
                  <c:v>111.9100731962351</c:v>
                </c:pt>
                <c:pt idx="501">
                  <c:v>112.07389334262757</c:v>
                </c:pt>
                <c:pt idx="502">
                  <c:v>112.23771348902004</c:v>
                </c:pt>
                <c:pt idx="503">
                  <c:v>112.40153363541251</c:v>
                </c:pt>
                <c:pt idx="504">
                  <c:v>112.56535378180497</c:v>
                </c:pt>
                <c:pt idx="505">
                  <c:v>112.72917392819744</c:v>
                </c:pt>
                <c:pt idx="506">
                  <c:v>112.89299407458991</c:v>
                </c:pt>
                <c:pt idx="507">
                  <c:v>113.05681422098237</c:v>
                </c:pt>
                <c:pt idx="508">
                  <c:v>113.22063436737484</c:v>
                </c:pt>
                <c:pt idx="509">
                  <c:v>113.38445451376731</c:v>
                </c:pt>
                <c:pt idx="510">
                  <c:v>113.54827466015978</c:v>
                </c:pt>
                <c:pt idx="511">
                  <c:v>113.71209480655224</c:v>
                </c:pt>
                <c:pt idx="512">
                  <c:v>113.87591495294471</c:v>
                </c:pt>
                <c:pt idx="513">
                  <c:v>114.03973509933718</c:v>
                </c:pt>
                <c:pt idx="514">
                  <c:v>114.20355524572965</c:v>
                </c:pt>
                <c:pt idx="515">
                  <c:v>114.36737539212211</c:v>
                </c:pt>
                <c:pt idx="516">
                  <c:v>114.53119553851458</c:v>
                </c:pt>
                <c:pt idx="517">
                  <c:v>114.69501568490705</c:v>
                </c:pt>
                <c:pt idx="518">
                  <c:v>114.85883583129952</c:v>
                </c:pt>
                <c:pt idx="519">
                  <c:v>115.02265597769198</c:v>
                </c:pt>
                <c:pt idx="520">
                  <c:v>115.18647612408445</c:v>
                </c:pt>
                <c:pt idx="521">
                  <c:v>115.35029627047692</c:v>
                </c:pt>
                <c:pt idx="522">
                  <c:v>115.51411641686938</c:v>
                </c:pt>
                <c:pt idx="523">
                  <c:v>115.67793656326185</c:v>
                </c:pt>
                <c:pt idx="524">
                  <c:v>115.84175670965432</c:v>
                </c:pt>
                <c:pt idx="525">
                  <c:v>116.00557685604679</c:v>
                </c:pt>
                <c:pt idx="526">
                  <c:v>116.16939700243925</c:v>
                </c:pt>
                <c:pt idx="527">
                  <c:v>116.33321714883172</c:v>
                </c:pt>
                <c:pt idx="528">
                  <c:v>116.49703729522419</c:v>
                </c:pt>
                <c:pt idx="529">
                  <c:v>116.66085744161666</c:v>
                </c:pt>
                <c:pt idx="530">
                  <c:v>116.82467758800912</c:v>
                </c:pt>
                <c:pt idx="531">
                  <c:v>116.98849773440159</c:v>
                </c:pt>
                <c:pt idx="532">
                  <c:v>117.15231788079406</c:v>
                </c:pt>
                <c:pt idx="533">
                  <c:v>117.31613802718653</c:v>
                </c:pt>
                <c:pt idx="534">
                  <c:v>117.47995817357899</c:v>
                </c:pt>
                <c:pt idx="535">
                  <c:v>117.64377831997146</c:v>
                </c:pt>
                <c:pt idx="536">
                  <c:v>117.80759846636393</c:v>
                </c:pt>
                <c:pt idx="537">
                  <c:v>117.97141861275639</c:v>
                </c:pt>
                <c:pt idx="538">
                  <c:v>118.13523875914886</c:v>
                </c:pt>
                <c:pt idx="539">
                  <c:v>118.29905890554133</c:v>
                </c:pt>
                <c:pt idx="540">
                  <c:v>118.4628790519338</c:v>
                </c:pt>
                <c:pt idx="541">
                  <c:v>118.62669919832626</c:v>
                </c:pt>
                <c:pt idx="542">
                  <c:v>118.79051934471873</c:v>
                </c:pt>
                <c:pt idx="543">
                  <c:v>118.9543394911112</c:v>
                </c:pt>
                <c:pt idx="544">
                  <c:v>119.11815963750367</c:v>
                </c:pt>
                <c:pt idx="545">
                  <c:v>119.28197978389613</c:v>
                </c:pt>
                <c:pt idx="546">
                  <c:v>119.4457999302886</c:v>
                </c:pt>
                <c:pt idx="547">
                  <c:v>119.60962007668107</c:v>
                </c:pt>
                <c:pt idx="548">
                  <c:v>119.77344022307354</c:v>
                </c:pt>
                <c:pt idx="549">
                  <c:v>119.937260369466</c:v>
                </c:pt>
                <c:pt idx="550">
                  <c:v>120.10108051585847</c:v>
                </c:pt>
                <c:pt idx="551">
                  <c:v>120.26490066225094</c:v>
                </c:pt>
                <c:pt idx="552">
                  <c:v>120.4287208086434</c:v>
                </c:pt>
                <c:pt idx="553">
                  <c:v>120.59254095503587</c:v>
                </c:pt>
                <c:pt idx="554">
                  <c:v>120.75636110142834</c:v>
                </c:pt>
                <c:pt idx="555">
                  <c:v>120.92018124782081</c:v>
                </c:pt>
                <c:pt idx="556">
                  <c:v>121.08400139421327</c:v>
                </c:pt>
                <c:pt idx="557">
                  <c:v>121.24782154060574</c:v>
                </c:pt>
                <c:pt idx="558">
                  <c:v>121.41164168699821</c:v>
                </c:pt>
                <c:pt idx="559">
                  <c:v>121.57546183339068</c:v>
                </c:pt>
                <c:pt idx="560">
                  <c:v>121.73928197978314</c:v>
                </c:pt>
                <c:pt idx="561">
                  <c:v>121.90310212617561</c:v>
                </c:pt>
                <c:pt idx="562">
                  <c:v>122.06692227256808</c:v>
                </c:pt>
                <c:pt idx="563">
                  <c:v>122.23074241896055</c:v>
                </c:pt>
                <c:pt idx="564">
                  <c:v>122.39456256535301</c:v>
                </c:pt>
                <c:pt idx="565">
                  <c:v>122.55838271174548</c:v>
                </c:pt>
                <c:pt idx="566">
                  <c:v>122.72220285813795</c:v>
                </c:pt>
                <c:pt idx="567">
                  <c:v>122.88602300453041</c:v>
                </c:pt>
                <c:pt idx="568">
                  <c:v>123.04984315092288</c:v>
                </c:pt>
                <c:pt idx="569">
                  <c:v>123.21366329731535</c:v>
                </c:pt>
                <c:pt idx="570">
                  <c:v>123.37748344370782</c:v>
                </c:pt>
                <c:pt idx="571">
                  <c:v>123.54130359010028</c:v>
                </c:pt>
                <c:pt idx="572">
                  <c:v>123.70512373649275</c:v>
                </c:pt>
                <c:pt idx="573">
                  <c:v>123.86894388288522</c:v>
                </c:pt>
                <c:pt idx="574">
                  <c:v>124.03276402927769</c:v>
                </c:pt>
                <c:pt idx="575">
                  <c:v>124.19658417567015</c:v>
                </c:pt>
                <c:pt idx="576">
                  <c:v>124.36040432206262</c:v>
                </c:pt>
                <c:pt idx="577">
                  <c:v>124.52422446845509</c:v>
                </c:pt>
                <c:pt idx="578">
                  <c:v>124.68804461484756</c:v>
                </c:pt>
                <c:pt idx="579">
                  <c:v>124.85186476124002</c:v>
                </c:pt>
                <c:pt idx="580">
                  <c:v>125.01568490763249</c:v>
                </c:pt>
                <c:pt idx="581">
                  <c:v>125.17950505402496</c:v>
                </c:pt>
                <c:pt idx="582">
                  <c:v>125.34332520041742</c:v>
                </c:pt>
                <c:pt idx="583">
                  <c:v>125.50714534680989</c:v>
                </c:pt>
                <c:pt idx="584">
                  <c:v>125.67096549320236</c:v>
                </c:pt>
                <c:pt idx="585">
                  <c:v>125.83478563959483</c:v>
                </c:pt>
                <c:pt idx="586">
                  <c:v>125.99860578598729</c:v>
                </c:pt>
                <c:pt idx="587">
                  <c:v>126.16242593237976</c:v>
                </c:pt>
                <c:pt idx="588">
                  <c:v>126.32624607877223</c:v>
                </c:pt>
                <c:pt idx="589">
                  <c:v>126.4900662251647</c:v>
                </c:pt>
                <c:pt idx="590">
                  <c:v>126.65388637155716</c:v>
                </c:pt>
                <c:pt idx="591">
                  <c:v>126.81770651794963</c:v>
                </c:pt>
                <c:pt idx="592">
                  <c:v>126.9815266643421</c:v>
                </c:pt>
                <c:pt idx="593">
                  <c:v>127.14534681073457</c:v>
                </c:pt>
                <c:pt idx="594">
                  <c:v>127.30916695712703</c:v>
                </c:pt>
                <c:pt idx="595">
                  <c:v>127.4729871035195</c:v>
                </c:pt>
                <c:pt idx="596">
                  <c:v>127.63680724991197</c:v>
                </c:pt>
                <c:pt idx="597">
                  <c:v>127.80062739630444</c:v>
                </c:pt>
                <c:pt idx="598">
                  <c:v>127.9644475426969</c:v>
                </c:pt>
                <c:pt idx="599">
                  <c:v>128.12826768908937</c:v>
                </c:pt>
                <c:pt idx="600">
                  <c:v>128.29208783548185</c:v>
                </c:pt>
                <c:pt idx="601">
                  <c:v>128.45590798187433</c:v>
                </c:pt>
                <c:pt idx="602">
                  <c:v>128.61972812826681</c:v>
                </c:pt>
                <c:pt idx="603">
                  <c:v>128.7835482746593</c:v>
                </c:pt>
                <c:pt idx="604">
                  <c:v>128.94736842105178</c:v>
                </c:pt>
                <c:pt idx="605">
                  <c:v>129.11118856744426</c:v>
                </c:pt>
                <c:pt idx="606">
                  <c:v>129.27500871383674</c:v>
                </c:pt>
                <c:pt idx="607">
                  <c:v>129.43882886022922</c:v>
                </c:pt>
                <c:pt idx="608">
                  <c:v>129.6026490066217</c:v>
                </c:pt>
                <c:pt idx="609">
                  <c:v>129.76646915301419</c:v>
                </c:pt>
                <c:pt idx="610">
                  <c:v>129.93028929940667</c:v>
                </c:pt>
                <c:pt idx="611">
                  <c:v>130.09410944579915</c:v>
                </c:pt>
                <c:pt idx="612">
                  <c:v>130.25792959219163</c:v>
                </c:pt>
                <c:pt idx="613">
                  <c:v>130.42174973858411</c:v>
                </c:pt>
                <c:pt idx="614">
                  <c:v>130.58556988497659</c:v>
                </c:pt>
                <c:pt idx="615">
                  <c:v>130.74939003136907</c:v>
                </c:pt>
                <c:pt idx="616">
                  <c:v>130.91321017776156</c:v>
                </c:pt>
                <c:pt idx="617">
                  <c:v>131.07703032415404</c:v>
                </c:pt>
                <c:pt idx="618">
                  <c:v>131.24085047054652</c:v>
                </c:pt>
                <c:pt idx="619">
                  <c:v>131.404670616939</c:v>
                </c:pt>
                <c:pt idx="620">
                  <c:v>131.56849076333148</c:v>
                </c:pt>
                <c:pt idx="621">
                  <c:v>131.73231090972396</c:v>
                </c:pt>
                <c:pt idx="622">
                  <c:v>131.89613105611645</c:v>
                </c:pt>
                <c:pt idx="623">
                  <c:v>132.05995120250893</c:v>
                </c:pt>
                <c:pt idx="624">
                  <c:v>132.22377134890141</c:v>
                </c:pt>
                <c:pt idx="625">
                  <c:v>132.38759149529389</c:v>
                </c:pt>
                <c:pt idx="626">
                  <c:v>132.55141164168637</c:v>
                </c:pt>
                <c:pt idx="627">
                  <c:v>132.71523178807885</c:v>
                </c:pt>
                <c:pt idx="628">
                  <c:v>132.87905193447133</c:v>
                </c:pt>
                <c:pt idx="629">
                  <c:v>133.04287208086382</c:v>
                </c:pt>
                <c:pt idx="630">
                  <c:v>133.2066922272563</c:v>
                </c:pt>
                <c:pt idx="631">
                  <c:v>133.37051237364878</c:v>
                </c:pt>
                <c:pt idx="632">
                  <c:v>133.53433252004126</c:v>
                </c:pt>
                <c:pt idx="633">
                  <c:v>133.69815266643374</c:v>
                </c:pt>
                <c:pt idx="634">
                  <c:v>133.86197281282622</c:v>
                </c:pt>
                <c:pt idx="635">
                  <c:v>134.02579295921871</c:v>
                </c:pt>
                <c:pt idx="636">
                  <c:v>134.18961310561119</c:v>
                </c:pt>
                <c:pt idx="637">
                  <c:v>134.35343325200367</c:v>
                </c:pt>
                <c:pt idx="638">
                  <c:v>134.51725339839615</c:v>
                </c:pt>
                <c:pt idx="639">
                  <c:v>134.68107354478863</c:v>
                </c:pt>
                <c:pt idx="640">
                  <c:v>134.84489369118111</c:v>
                </c:pt>
                <c:pt idx="641">
                  <c:v>135.00871383757359</c:v>
                </c:pt>
                <c:pt idx="642">
                  <c:v>135.17253398396608</c:v>
                </c:pt>
                <c:pt idx="643">
                  <c:v>135.33635413035856</c:v>
                </c:pt>
                <c:pt idx="644">
                  <c:v>135.50017427675104</c:v>
                </c:pt>
                <c:pt idx="645">
                  <c:v>135.66399442314352</c:v>
                </c:pt>
                <c:pt idx="646">
                  <c:v>135.827814569536</c:v>
                </c:pt>
                <c:pt idx="647">
                  <c:v>135.99163471592848</c:v>
                </c:pt>
                <c:pt idx="648">
                  <c:v>136.15545486232097</c:v>
                </c:pt>
                <c:pt idx="649">
                  <c:v>136.31927500871345</c:v>
                </c:pt>
                <c:pt idx="650">
                  <c:v>136.48309515510593</c:v>
                </c:pt>
                <c:pt idx="651">
                  <c:v>136.64691530149841</c:v>
                </c:pt>
                <c:pt idx="652">
                  <c:v>136.81073544789089</c:v>
                </c:pt>
                <c:pt idx="653">
                  <c:v>136.97455559428337</c:v>
                </c:pt>
                <c:pt idx="654">
                  <c:v>137.13837574067585</c:v>
                </c:pt>
                <c:pt idx="655">
                  <c:v>137.30219588706834</c:v>
                </c:pt>
                <c:pt idx="656">
                  <c:v>137.46601603346082</c:v>
                </c:pt>
                <c:pt idx="657">
                  <c:v>137.6298361798533</c:v>
                </c:pt>
                <c:pt idx="658">
                  <c:v>137.79365632624578</c:v>
                </c:pt>
                <c:pt idx="659">
                  <c:v>137.95747647263826</c:v>
                </c:pt>
                <c:pt idx="660">
                  <c:v>138.12129661903074</c:v>
                </c:pt>
                <c:pt idx="661">
                  <c:v>138.28511676542323</c:v>
                </c:pt>
                <c:pt idx="662">
                  <c:v>138.44893691181571</c:v>
                </c:pt>
                <c:pt idx="663">
                  <c:v>138.61275705820819</c:v>
                </c:pt>
                <c:pt idx="664">
                  <c:v>138.77657720460067</c:v>
                </c:pt>
                <c:pt idx="665">
                  <c:v>138.94039735099315</c:v>
                </c:pt>
                <c:pt idx="666">
                  <c:v>139.10421749738563</c:v>
                </c:pt>
                <c:pt idx="667">
                  <c:v>139.26803764377811</c:v>
                </c:pt>
                <c:pt idx="668">
                  <c:v>139.4318577901706</c:v>
                </c:pt>
                <c:pt idx="669">
                  <c:v>139.59567793656308</c:v>
                </c:pt>
                <c:pt idx="670">
                  <c:v>139.75949808295556</c:v>
                </c:pt>
                <c:pt idx="671">
                  <c:v>139.92331822934804</c:v>
                </c:pt>
                <c:pt idx="672">
                  <c:v>140.08713837574052</c:v>
                </c:pt>
                <c:pt idx="673">
                  <c:v>140.250958522133</c:v>
                </c:pt>
                <c:pt idx="674">
                  <c:v>140.41477866852549</c:v>
                </c:pt>
                <c:pt idx="675">
                  <c:v>140.57859881491797</c:v>
                </c:pt>
                <c:pt idx="676">
                  <c:v>140.74241896131045</c:v>
                </c:pt>
                <c:pt idx="677">
                  <c:v>140.90623910770293</c:v>
                </c:pt>
                <c:pt idx="678">
                  <c:v>141.07005925409541</c:v>
                </c:pt>
                <c:pt idx="679">
                  <c:v>141.23387940048789</c:v>
                </c:pt>
                <c:pt idx="680">
                  <c:v>141.39769954688038</c:v>
                </c:pt>
                <c:pt idx="681">
                  <c:v>141.56151969327286</c:v>
                </c:pt>
                <c:pt idx="682">
                  <c:v>141.72533983966534</c:v>
                </c:pt>
                <c:pt idx="683">
                  <c:v>141.88915998605782</c:v>
                </c:pt>
                <c:pt idx="684">
                  <c:v>142.0529801324503</c:v>
                </c:pt>
                <c:pt idx="685">
                  <c:v>142.21680027884278</c:v>
                </c:pt>
                <c:pt idx="686">
                  <c:v>142.38062042523526</c:v>
                </c:pt>
                <c:pt idx="687">
                  <c:v>142.54444057162775</c:v>
                </c:pt>
                <c:pt idx="688">
                  <c:v>142.70826071802023</c:v>
                </c:pt>
                <c:pt idx="689">
                  <c:v>142.87208086441271</c:v>
                </c:pt>
                <c:pt idx="690">
                  <c:v>143.03590101080519</c:v>
                </c:pt>
                <c:pt idx="691">
                  <c:v>143.19972115719767</c:v>
                </c:pt>
                <c:pt idx="692">
                  <c:v>143.36354130359015</c:v>
                </c:pt>
                <c:pt idx="693">
                  <c:v>143.52736144998264</c:v>
                </c:pt>
                <c:pt idx="694">
                  <c:v>143.69118159637512</c:v>
                </c:pt>
                <c:pt idx="695">
                  <c:v>143.8550017427676</c:v>
                </c:pt>
                <c:pt idx="696">
                  <c:v>144.01882188916008</c:v>
                </c:pt>
                <c:pt idx="697">
                  <c:v>144.18264203555256</c:v>
                </c:pt>
                <c:pt idx="698">
                  <c:v>144.34646218194504</c:v>
                </c:pt>
                <c:pt idx="699">
                  <c:v>144.51028232833752</c:v>
                </c:pt>
                <c:pt idx="700">
                  <c:v>144.67410247473001</c:v>
                </c:pt>
                <c:pt idx="701">
                  <c:v>144.83792262112249</c:v>
                </c:pt>
                <c:pt idx="702">
                  <c:v>145.00174276751497</c:v>
                </c:pt>
                <c:pt idx="703">
                  <c:v>145.16556291390745</c:v>
                </c:pt>
                <c:pt idx="704">
                  <c:v>145.32938306029993</c:v>
                </c:pt>
                <c:pt idx="705">
                  <c:v>145.49320320669241</c:v>
                </c:pt>
                <c:pt idx="706">
                  <c:v>145.6570233530849</c:v>
                </c:pt>
                <c:pt idx="707">
                  <c:v>145.82084349947738</c:v>
                </c:pt>
                <c:pt idx="708">
                  <c:v>145.98466364586986</c:v>
                </c:pt>
                <c:pt idx="709">
                  <c:v>146.14848379226234</c:v>
                </c:pt>
                <c:pt idx="710">
                  <c:v>146.31230393865482</c:v>
                </c:pt>
                <c:pt idx="711">
                  <c:v>146.4761240850473</c:v>
                </c:pt>
                <c:pt idx="712">
                  <c:v>146.63994423143978</c:v>
                </c:pt>
                <c:pt idx="713">
                  <c:v>146.80376437783227</c:v>
                </c:pt>
                <c:pt idx="714">
                  <c:v>146.96758452422475</c:v>
                </c:pt>
                <c:pt idx="715">
                  <c:v>147.13140467061723</c:v>
                </c:pt>
                <c:pt idx="716">
                  <c:v>147.29522481700971</c:v>
                </c:pt>
                <c:pt idx="717">
                  <c:v>147.45904496340219</c:v>
                </c:pt>
                <c:pt idx="718">
                  <c:v>147.62286510979467</c:v>
                </c:pt>
                <c:pt idx="719">
                  <c:v>147.78668525618716</c:v>
                </c:pt>
                <c:pt idx="720">
                  <c:v>147.95050540257964</c:v>
                </c:pt>
                <c:pt idx="721">
                  <c:v>148.11432554897212</c:v>
                </c:pt>
                <c:pt idx="722">
                  <c:v>148.2781456953646</c:v>
                </c:pt>
                <c:pt idx="723">
                  <c:v>148.44196584175708</c:v>
                </c:pt>
                <c:pt idx="724">
                  <c:v>148.60578598814956</c:v>
                </c:pt>
                <c:pt idx="725">
                  <c:v>148.76960613454204</c:v>
                </c:pt>
                <c:pt idx="726">
                  <c:v>148.93342628093453</c:v>
                </c:pt>
                <c:pt idx="727">
                  <c:v>149.09724642732701</c:v>
                </c:pt>
                <c:pt idx="728">
                  <c:v>149.26106657371949</c:v>
                </c:pt>
                <c:pt idx="729">
                  <c:v>149.42488672011197</c:v>
                </c:pt>
                <c:pt idx="730">
                  <c:v>149.58870686650445</c:v>
                </c:pt>
                <c:pt idx="731">
                  <c:v>149.75252701289693</c:v>
                </c:pt>
                <c:pt idx="732">
                  <c:v>149.91634715928942</c:v>
                </c:pt>
                <c:pt idx="733">
                  <c:v>150.0801673056819</c:v>
                </c:pt>
                <c:pt idx="734">
                  <c:v>150.24398745207438</c:v>
                </c:pt>
                <c:pt idx="735">
                  <c:v>150.40780759846686</c:v>
                </c:pt>
                <c:pt idx="736">
                  <c:v>150.57162774485934</c:v>
                </c:pt>
                <c:pt idx="737">
                  <c:v>150.73544789125182</c:v>
                </c:pt>
                <c:pt idx="738">
                  <c:v>150.8992680376443</c:v>
                </c:pt>
                <c:pt idx="739">
                  <c:v>151.06308818403679</c:v>
                </c:pt>
                <c:pt idx="740">
                  <c:v>151.22690833042927</c:v>
                </c:pt>
                <c:pt idx="741">
                  <c:v>151.39072847682175</c:v>
                </c:pt>
                <c:pt idx="742">
                  <c:v>151.55454862321423</c:v>
                </c:pt>
                <c:pt idx="743">
                  <c:v>151.71836876960671</c:v>
                </c:pt>
                <c:pt idx="744">
                  <c:v>151.88218891599919</c:v>
                </c:pt>
                <c:pt idx="745">
                  <c:v>152.04600906239168</c:v>
                </c:pt>
                <c:pt idx="746">
                  <c:v>152.20982920878416</c:v>
                </c:pt>
                <c:pt idx="747">
                  <c:v>152.37364935517664</c:v>
                </c:pt>
                <c:pt idx="748">
                  <c:v>152.53746950156912</c:v>
                </c:pt>
                <c:pt idx="749">
                  <c:v>152.7012896479616</c:v>
                </c:pt>
                <c:pt idx="750">
                  <c:v>152.86510979435408</c:v>
                </c:pt>
                <c:pt idx="751">
                  <c:v>153.02892994074656</c:v>
                </c:pt>
                <c:pt idx="752">
                  <c:v>153.19275008713905</c:v>
                </c:pt>
                <c:pt idx="753">
                  <c:v>153.35657023353153</c:v>
                </c:pt>
                <c:pt idx="754">
                  <c:v>153.52039037992401</c:v>
                </c:pt>
                <c:pt idx="755">
                  <c:v>153.68421052631649</c:v>
                </c:pt>
                <c:pt idx="756">
                  <c:v>153.84803067270897</c:v>
                </c:pt>
                <c:pt idx="757">
                  <c:v>154.01185081910145</c:v>
                </c:pt>
                <c:pt idx="758">
                  <c:v>154.17567096549394</c:v>
                </c:pt>
                <c:pt idx="759">
                  <c:v>154.33949111188642</c:v>
                </c:pt>
                <c:pt idx="760">
                  <c:v>154.5033112582789</c:v>
                </c:pt>
                <c:pt idx="761">
                  <c:v>154.66713140467138</c:v>
                </c:pt>
                <c:pt idx="762">
                  <c:v>154.83095155106386</c:v>
                </c:pt>
                <c:pt idx="763">
                  <c:v>154.99477169745634</c:v>
                </c:pt>
                <c:pt idx="764">
                  <c:v>155.15859184384882</c:v>
                </c:pt>
                <c:pt idx="765">
                  <c:v>155.32241199024131</c:v>
                </c:pt>
                <c:pt idx="766">
                  <c:v>155.48623213663379</c:v>
                </c:pt>
                <c:pt idx="767">
                  <c:v>155.65005228302627</c:v>
                </c:pt>
                <c:pt idx="768">
                  <c:v>155.81387242941875</c:v>
                </c:pt>
                <c:pt idx="769">
                  <c:v>155.97769257581123</c:v>
                </c:pt>
                <c:pt idx="770">
                  <c:v>156.14151272220371</c:v>
                </c:pt>
                <c:pt idx="771">
                  <c:v>156.3053328685962</c:v>
                </c:pt>
                <c:pt idx="772">
                  <c:v>156.46915301498868</c:v>
                </c:pt>
                <c:pt idx="773">
                  <c:v>156.63297316138116</c:v>
                </c:pt>
                <c:pt idx="774">
                  <c:v>156.79679330777364</c:v>
                </c:pt>
                <c:pt idx="775">
                  <c:v>156.96061345416612</c:v>
                </c:pt>
                <c:pt idx="776">
                  <c:v>157.1244336005586</c:v>
                </c:pt>
                <c:pt idx="777">
                  <c:v>157.28825374695109</c:v>
                </c:pt>
                <c:pt idx="778">
                  <c:v>157.45207389334357</c:v>
                </c:pt>
                <c:pt idx="779">
                  <c:v>157.61589403973605</c:v>
                </c:pt>
                <c:pt idx="780">
                  <c:v>157.77971418612853</c:v>
                </c:pt>
                <c:pt idx="781">
                  <c:v>157.94353433252101</c:v>
                </c:pt>
                <c:pt idx="782">
                  <c:v>158.10735447891349</c:v>
                </c:pt>
                <c:pt idx="783">
                  <c:v>158.27117462530597</c:v>
                </c:pt>
                <c:pt idx="784">
                  <c:v>158.43499477169846</c:v>
                </c:pt>
                <c:pt idx="785">
                  <c:v>158.59881491809094</c:v>
                </c:pt>
                <c:pt idx="786">
                  <c:v>158.76263506448342</c:v>
                </c:pt>
                <c:pt idx="787">
                  <c:v>158.9264552108759</c:v>
                </c:pt>
                <c:pt idx="788">
                  <c:v>159.09027535726838</c:v>
                </c:pt>
                <c:pt idx="789">
                  <c:v>159.25409550366086</c:v>
                </c:pt>
                <c:pt idx="790">
                  <c:v>159.41791565005335</c:v>
                </c:pt>
                <c:pt idx="791">
                  <c:v>159.58173579644583</c:v>
                </c:pt>
                <c:pt idx="792">
                  <c:v>159.74555594283831</c:v>
                </c:pt>
                <c:pt idx="793">
                  <c:v>159.90937608923079</c:v>
                </c:pt>
                <c:pt idx="794">
                  <c:v>160.07319623562327</c:v>
                </c:pt>
                <c:pt idx="795">
                  <c:v>160.23701638201575</c:v>
                </c:pt>
                <c:pt idx="796">
                  <c:v>160.40083652840823</c:v>
                </c:pt>
                <c:pt idx="797">
                  <c:v>160.56465667480072</c:v>
                </c:pt>
                <c:pt idx="798">
                  <c:v>160.7284768211932</c:v>
                </c:pt>
                <c:pt idx="799">
                  <c:v>160.89229696758568</c:v>
                </c:pt>
                <c:pt idx="800">
                  <c:v>161.05611711397816</c:v>
                </c:pt>
                <c:pt idx="801">
                  <c:v>161.21993726037064</c:v>
                </c:pt>
                <c:pt idx="802">
                  <c:v>161.38375740676312</c:v>
                </c:pt>
                <c:pt idx="803">
                  <c:v>161.54757755315561</c:v>
                </c:pt>
                <c:pt idx="804">
                  <c:v>161.71139769954809</c:v>
                </c:pt>
                <c:pt idx="805">
                  <c:v>161.87521784594057</c:v>
                </c:pt>
                <c:pt idx="806">
                  <c:v>162.03903799233305</c:v>
                </c:pt>
                <c:pt idx="807">
                  <c:v>162.20285813872553</c:v>
                </c:pt>
                <c:pt idx="808">
                  <c:v>162.36667828511801</c:v>
                </c:pt>
                <c:pt idx="809">
                  <c:v>162.53049843151049</c:v>
                </c:pt>
                <c:pt idx="810">
                  <c:v>162.69431857790298</c:v>
                </c:pt>
                <c:pt idx="811">
                  <c:v>162.85813872429546</c:v>
                </c:pt>
                <c:pt idx="812">
                  <c:v>163.02195887068794</c:v>
                </c:pt>
                <c:pt idx="813">
                  <c:v>163.18577901708042</c:v>
                </c:pt>
                <c:pt idx="814">
                  <c:v>163.3495991634729</c:v>
                </c:pt>
                <c:pt idx="815">
                  <c:v>163.51341930986538</c:v>
                </c:pt>
                <c:pt idx="816">
                  <c:v>163.67723945625787</c:v>
                </c:pt>
                <c:pt idx="817">
                  <c:v>163.84105960265035</c:v>
                </c:pt>
                <c:pt idx="818">
                  <c:v>164.00487974904283</c:v>
                </c:pt>
                <c:pt idx="819">
                  <c:v>164.16869989543531</c:v>
                </c:pt>
                <c:pt idx="820">
                  <c:v>164.33252004182779</c:v>
                </c:pt>
                <c:pt idx="821">
                  <c:v>164.49634018822027</c:v>
                </c:pt>
                <c:pt idx="822">
                  <c:v>164.66016033461275</c:v>
                </c:pt>
                <c:pt idx="823">
                  <c:v>164.82398048100524</c:v>
                </c:pt>
                <c:pt idx="824">
                  <c:v>164.98780062739772</c:v>
                </c:pt>
                <c:pt idx="825">
                  <c:v>165.1516207737902</c:v>
                </c:pt>
                <c:pt idx="826">
                  <c:v>165.31544092018268</c:v>
                </c:pt>
                <c:pt idx="827">
                  <c:v>165.47926106657516</c:v>
                </c:pt>
                <c:pt idx="828">
                  <c:v>165.64308121296764</c:v>
                </c:pt>
                <c:pt idx="829">
                  <c:v>165.80690135936013</c:v>
                </c:pt>
                <c:pt idx="830">
                  <c:v>165.97072150575261</c:v>
                </c:pt>
                <c:pt idx="831">
                  <c:v>166.13454165214509</c:v>
                </c:pt>
                <c:pt idx="832">
                  <c:v>166.29836179853757</c:v>
                </c:pt>
                <c:pt idx="833">
                  <c:v>166.46218194493005</c:v>
                </c:pt>
                <c:pt idx="834">
                  <c:v>166.62600209132253</c:v>
                </c:pt>
                <c:pt idx="835">
                  <c:v>166.78982223771501</c:v>
                </c:pt>
                <c:pt idx="836">
                  <c:v>166.9536423841075</c:v>
                </c:pt>
                <c:pt idx="837">
                  <c:v>167.11746253049998</c:v>
                </c:pt>
                <c:pt idx="838">
                  <c:v>167.28128267689246</c:v>
                </c:pt>
                <c:pt idx="839">
                  <c:v>167.44510282328494</c:v>
                </c:pt>
                <c:pt idx="840">
                  <c:v>167.60892296967742</c:v>
                </c:pt>
                <c:pt idx="841">
                  <c:v>167.7727431160699</c:v>
                </c:pt>
                <c:pt idx="842">
                  <c:v>167.93656326246239</c:v>
                </c:pt>
                <c:pt idx="843">
                  <c:v>168.10038340885487</c:v>
                </c:pt>
                <c:pt idx="844">
                  <c:v>168.26420355524735</c:v>
                </c:pt>
                <c:pt idx="845">
                  <c:v>168.42802370163983</c:v>
                </c:pt>
                <c:pt idx="846">
                  <c:v>168.59184384803231</c:v>
                </c:pt>
                <c:pt idx="847">
                  <c:v>168.75566399442479</c:v>
                </c:pt>
                <c:pt idx="848">
                  <c:v>168.91948414081727</c:v>
                </c:pt>
                <c:pt idx="849">
                  <c:v>169.08330428720976</c:v>
                </c:pt>
                <c:pt idx="850">
                  <c:v>169.24712443360224</c:v>
                </c:pt>
                <c:pt idx="851">
                  <c:v>169.41094457999472</c:v>
                </c:pt>
                <c:pt idx="852">
                  <c:v>169.5747647263872</c:v>
                </c:pt>
                <c:pt idx="853">
                  <c:v>169.73858487277968</c:v>
                </c:pt>
                <c:pt idx="854">
                  <c:v>169.90240501917216</c:v>
                </c:pt>
                <c:pt idx="855">
                  <c:v>170.06622516556465</c:v>
                </c:pt>
                <c:pt idx="856">
                  <c:v>170.23004531195713</c:v>
                </c:pt>
                <c:pt idx="857">
                  <c:v>170.39386545834961</c:v>
                </c:pt>
                <c:pt idx="858">
                  <c:v>170.55768560474209</c:v>
                </c:pt>
                <c:pt idx="859">
                  <c:v>170.72150575113457</c:v>
                </c:pt>
                <c:pt idx="860">
                  <c:v>170.88532589752705</c:v>
                </c:pt>
                <c:pt idx="861">
                  <c:v>171.04914604391954</c:v>
                </c:pt>
                <c:pt idx="862">
                  <c:v>171.21296619031202</c:v>
                </c:pt>
                <c:pt idx="863">
                  <c:v>171.3767863367045</c:v>
                </c:pt>
                <c:pt idx="864">
                  <c:v>171.54060648309698</c:v>
                </c:pt>
                <c:pt idx="865">
                  <c:v>171.70442662948946</c:v>
                </c:pt>
                <c:pt idx="866">
                  <c:v>171.86824677588194</c:v>
                </c:pt>
                <c:pt idx="867">
                  <c:v>172.03206692227442</c:v>
                </c:pt>
                <c:pt idx="868">
                  <c:v>172.19588706866691</c:v>
                </c:pt>
                <c:pt idx="869">
                  <c:v>172.35970721505939</c:v>
                </c:pt>
                <c:pt idx="870">
                  <c:v>172.52352736145187</c:v>
                </c:pt>
                <c:pt idx="871">
                  <c:v>172.68734750784435</c:v>
                </c:pt>
                <c:pt idx="872">
                  <c:v>172.85116765423683</c:v>
                </c:pt>
                <c:pt idx="873">
                  <c:v>173.01498780062931</c:v>
                </c:pt>
                <c:pt idx="874">
                  <c:v>173.1788079470218</c:v>
                </c:pt>
                <c:pt idx="875">
                  <c:v>173.34262809341428</c:v>
                </c:pt>
                <c:pt idx="876">
                  <c:v>173.50644823980676</c:v>
                </c:pt>
                <c:pt idx="877">
                  <c:v>173.67026838619924</c:v>
                </c:pt>
                <c:pt idx="878">
                  <c:v>173.83408853259172</c:v>
                </c:pt>
                <c:pt idx="879">
                  <c:v>173.9979086789842</c:v>
                </c:pt>
                <c:pt idx="880">
                  <c:v>174.16172882537668</c:v>
                </c:pt>
                <c:pt idx="881">
                  <c:v>174.32554897176917</c:v>
                </c:pt>
                <c:pt idx="882">
                  <c:v>174.48936911816165</c:v>
                </c:pt>
                <c:pt idx="883">
                  <c:v>174.65318926455413</c:v>
                </c:pt>
                <c:pt idx="884">
                  <c:v>174.81700941094661</c:v>
                </c:pt>
                <c:pt idx="885">
                  <c:v>174.98082955733909</c:v>
                </c:pt>
                <c:pt idx="886">
                  <c:v>175.14464970373157</c:v>
                </c:pt>
                <c:pt idx="887">
                  <c:v>175.30846985012406</c:v>
                </c:pt>
                <c:pt idx="888">
                  <c:v>175.47228999651654</c:v>
                </c:pt>
                <c:pt idx="889">
                  <c:v>175.63611014290902</c:v>
                </c:pt>
                <c:pt idx="890">
                  <c:v>175.7999302893015</c:v>
                </c:pt>
                <c:pt idx="891">
                  <c:v>175.96375043569398</c:v>
                </c:pt>
                <c:pt idx="892">
                  <c:v>176.12757058208646</c:v>
                </c:pt>
                <c:pt idx="893">
                  <c:v>176.29139072847894</c:v>
                </c:pt>
                <c:pt idx="894">
                  <c:v>176.45521087487143</c:v>
                </c:pt>
                <c:pt idx="895">
                  <c:v>176.61903102126391</c:v>
                </c:pt>
                <c:pt idx="896">
                  <c:v>176.78285116765639</c:v>
                </c:pt>
                <c:pt idx="897">
                  <c:v>176.94667131404887</c:v>
                </c:pt>
                <c:pt idx="898">
                  <c:v>177.11049146044135</c:v>
                </c:pt>
                <c:pt idx="899">
                  <c:v>177.27431160683383</c:v>
                </c:pt>
                <c:pt idx="900">
                  <c:v>177.43813175322632</c:v>
                </c:pt>
                <c:pt idx="901">
                  <c:v>177.6019518996188</c:v>
                </c:pt>
                <c:pt idx="902">
                  <c:v>177.76577204601128</c:v>
                </c:pt>
                <c:pt idx="903">
                  <c:v>177.92959219240376</c:v>
                </c:pt>
                <c:pt idx="904">
                  <c:v>178.09341233879624</c:v>
                </c:pt>
                <c:pt idx="905">
                  <c:v>178.25723248518872</c:v>
                </c:pt>
                <c:pt idx="906">
                  <c:v>178.4210526315812</c:v>
                </c:pt>
                <c:pt idx="907">
                  <c:v>178.58487277797369</c:v>
                </c:pt>
                <c:pt idx="908">
                  <c:v>178.74869292436617</c:v>
                </c:pt>
                <c:pt idx="909">
                  <c:v>178.91251307075865</c:v>
                </c:pt>
                <c:pt idx="910">
                  <c:v>179.07633321715113</c:v>
                </c:pt>
                <c:pt idx="911">
                  <c:v>179.24015336354361</c:v>
                </c:pt>
                <c:pt idx="912">
                  <c:v>179.40397350993609</c:v>
                </c:pt>
                <c:pt idx="913">
                  <c:v>179.56779365632858</c:v>
                </c:pt>
                <c:pt idx="914">
                  <c:v>179.73161380272106</c:v>
                </c:pt>
                <c:pt idx="915">
                  <c:v>179.89543394911354</c:v>
                </c:pt>
                <c:pt idx="916">
                  <c:v>180.05925409550602</c:v>
                </c:pt>
                <c:pt idx="917">
                  <c:v>180.2230742418985</c:v>
                </c:pt>
                <c:pt idx="918">
                  <c:v>180.38689438829098</c:v>
                </c:pt>
                <c:pt idx="919">
                  <c:v>180.55071453468346</c:v>
                </c:pt>
                <c:pt idx="920">
                  <c:v>180.71453468107595</c:v>
                </c:pt>
                <c:pt idx="921">
                  <c:v>180.87835482746843</c:v>
                </c:pt>
                <c:pt idx="922">
                  <c:v>181.04217497386091</c:v>
                </c:pt>
                <c:pt idx="923">
                  <c:v>181.20599512025339</c:v>
                </c:pt>
                <c:pt idx="924">
                  <c:v>181.36981526664587</c:v>
                </c:pt>
                <c:pt idx="925">
                  <c:v>181.53363541303835</c:v>
                </c:pt>
                <c:pt idx="926">
                  <c:v>181.69745555943084</c:v>
                </c:pt>
                <c:pt idx="927">
                  <c:v>181.86127570582332</c:v>
                </c:pt>
                <c:pt idx="928">
                  <c:v>182.0250958522158</c:v>
                </c:pt>
                <c:pt idx="929">
                  <c:v>182.18891599860828</c:v>
                </c:pt>
                <c:pt idx="930">
                  <c:v>182.35273614500076</c:v>
                </c:pt>
                <c:pt idx="931">
                  <c:v>182.51655629139324</c:v>
                </c:pt>
                <c:pt idx="932">
                  <c:v>182.68037643778572</c:v>
                </c:pt>
                <c:pt idx="933">
                  <c:v>182.84419658417821</c:v>
                </c:pt>
                <c:pt idx="934">
                  <c:v>183.00801673057069</c:v>
                </c:pt>
                <c:pt idx="935">
                  <c:v>183.17183687696317</c:v>
                </c:pt>
                <c:pt idx="936">
                  <c:v>183.33565702335565</c:v>
                </c:pt>
                <c:pt idx="937">
                  <c:v>183.49947716974813</c:v>
                </c:pt>
                <c:pt idx="938">
                  <c:v>183.66329731614061</c:v>
                </c:pt>
                <c:pt idx="939">
                  <c:v>183.8271174625331</c:v>
                </c:pt>
                <c:pt idx="940">
                  <c:v>183.99093760892558</c:v>
                </c:pt>
                <c:pt idx="941">
                  <c:v>184.15475775531806</c:v>
                </c:pt>
                <c:pt idx="942">
                  <c:v>184.31857790171054</c:v>
                </c:pt>
                <c:pt idx="943">
                  <c:v>184.48239804810302</c:v>
                </c:pt>
                <c:pt idx="944">
                  <c:v>184.6462181944955</c:v>
                </c:pt>
                <c:pt idx="945">
                  <c:v>184.81003834088798</c:v>
                </c:pt>
                <c:pt idx="946">
                  <c:v>184.97385848728047</c:v>
                </c:pt>
                <c:pt idx="947">
                  <c:v>185.13767863367295</c:v>
                </c:pt>
                <c:pt idx="948">
                  <c:v>185.30149878006543</c:v>
                </c:pt>
                <c:pt idx="949">
                  <c:v>185.46531892645791</c:v>
                </c:pt>
                <c:pt idx="950">
                  <c:v>185.62913907285039</c:v>
                </c:pt>
                <c:pt idx="951">
                  <c:v>185.79295921924287</c:v>
                </c:pt>
                <c:pt idx="952">
                  <c:v>185.95677936563536</c:v>
                </c:pt>
                <c:pt idx="953">
                  <c:v>186.12059951202784</c:v>
                </c:pt>
                <c:pt idx="954">
                  <c:v>186.28441965842032</c:v>
                </c:pt>
                <c:pt idx="955">
                  <c:v>186.4482398048128</c:v>
                </c:pt>
                <c:pt idx="956">
                  <c:v>186.61205995120528</c:v>
                </c:pt>
                <c:pt idx="957">
                  <c:v>186.77588009759776</c:v>
                </c:pt>
                <c:pt idx="958">
                  <c:v>186.93970024399025</c:v>
                </c:pt>
                <c:pt idx="959">
                  <c:v>187.10352039038273</c:v>
                </c:pt>
                <c:pt idx="960">
                  <c:v>187.26734053677521</c:v>
                </c:pt>
                <c:pt idx="961">
                  <c:v>187.43116068316769</c:v>
                </c:pt>
                <c:pt idx="962">
                  <c:v>187.59498082956017</c:v>
                </c:pt>
                <c:pt idx="963">
                  <c:v>187.75880097595265</c:v>
                </c:pt>
                <c:pt idx="964">
                  <c:v>187.92262112234513</c:v>
                </c:pt>
                <c:pt idx="965">
                  <c:v>188.08644126873762</c:v>
                </c:pt>
                <c:pt idx="966">
                  <c:v>188.2502614151301</c:v>
                </c:pt>
                <c:pt idx="967">
                  <c:v>188.41408156152258</c:v>
                </c:pt>
                <c:pt idx="968">
                  <c:v>188.57790170791506</c:v>
                </c:pt>
                <c:pt idx="969">
                  <c:v>188.74172185430754</c:v>
                </c:pt>
                <c:pt idx="970">
                  <c:v>188.90554200070002</c:v>
                </c:pt>
                <c:pt idx="971">
                  <c:v>189.06936214709251</c:v>
                </c:pt>
                <c:pt idx="972">
                  <c:v>189.23318229348499</c:v>
                </c:pt>
                <c:pt idx="973">
                  <c:v>189.39700243987747</c:v>
                </c:pt>
                <c:pt idx="974">
                  <c:v>189.56082258626995</c:v>
                </c:pt>
                <c:pt idx="975">
                  <c:v>189.72464273266243</c:v>
                </c:pt>
                <c:pt idx="976">
                  <c:v>189.88846287905491</c:v>
                </c:pt>
                <c:pt idx="977">
                  <c:v>190.05228302544739</c:v>
                </c:pt>
                <c:pt idx="978">
                  <c:v>190.21610317183988</c:v>
                </c:pt>
                <c:pt idx="979">
                  <c:v>190.37992331823236</c:v>
                </c:pt>
                <c:pt idx="980">
                  <c:v>190.54374346462484</c:v>
                </c:pt>
                <c:pt idx="981">
                  <c:v>190.70756361101732</c:v>
                </c:pt>
                <c:pt idx="982">
                  <c:v>190.8713837574098</c:v>
                </c:pt>
                <c:pt idx="983">
                  <c:v>191.03520390380228</c:v>
                </c:pt>
                <c:pt idx="984">
                  <c:v>191.19902405019477</c:v>
                </c:pt>
                <c:pt idx="985">
                  <c:v>191.36284419658725</c:v>
                </c:pt>
                <c:pt idx="986">
                  <c:v>191.52666434297973</c:v>
                </c:pt>
                <c:pt idx="987">
                  <c:v>191.69048448937221</c:v>
                </c:pt>
                <c:pt idx="988">
                  <c:v>191.85430463576469</c:v>
                </c:pt>
                <c:pt idx="989">
                  <c:v>192.01812478215717</c:v>
                </c:pt>
                <c:pt idx="990">
                  <c:v>192.18194492854965</c:v>
                </c:pt>
                <c:pt idx="991">
                  <c:v>192.34576507494214</c:v>
                </c:pt>
                <c:pt idx="992">
                  <c:v>192.50958522133462</c:v>
                </c:pt>
                <c:pt idx="993">
                  <c:v>192.6734053677271</c:v>
                </c:pt>
                <c:pt idx="994">
                  <c:v>192.83722551411958</c:v>
                </c:pt>
                <c:pt idx="995">
                  <c:v>193.00104566051206</c:v>
                </c:pt>
                <c:pt idx="996">
                  <c:v>193.16486580690454</c:v>
                </c:pt>
                <c:pt idx="997">
                  <c:v>193.32868595329703</c:v>
                </c:pt>
                <c:pt idx="998">
                  <c:v>193.49250609968951</c:v>
                </c:pt>
                <c:pt idx="999">
                  <c:v>193.65632624608199</c:v>
                </c:pt>
                <c:pt idx="1000">
                  <c:v>193.82014639247447</c:v>
                </c:pt>
                <c:pt idx="1001">
                  <c:v>193.98396653886695</c:v>
                </c:pt>
                <c:pt idx="1002">
                  <c:v>194.14778668525943</c:v>
                </c:pt>
                <c:pt idx="1003">
                  <c:v>194.31160683165191</c:v>
                </c:pt>
                <c:pt idx="1004">
                  <c:v>194.4754269780444</c:v>
                </c:pt>
                <c:pt idx="1005">
                  <c:v>194.63924712443688</c:v>
                </c:pt>
                <c:pt idx="1006">
                  <c:v>194.80306727082936</c:v>
                </c:pt>
                <c:pt idx="1007">
                  <c:v>194.96688741722184</c:v>
                </c:pt>
                <c:pt idx="1008">
                  <c:v>195.13070756361432</c:v>
                </c:pt>
                <c:pt idx="1009">
                  <c:v>195.2945277100068</c:v>
                </c:pt>
                <c:pt idx="1010">
                  <c:v>195.45834785639929</c:v>
                </c:pt>
                <c:pt idx="1011">
                  <c:v>195.62216800279177</c:v>
                </c:pt>
                <c:pt idx="1012">
                  <c:v>195.78598814918425</c:v>
                </c:pt>
                <c:pt idx="1013">
                  <c:v>195.94980829557673</c:v>
                </c:pt>
                <c:pt idx="1014">
                  <c:v>196.11362844196921</c:v>
                </c:pt>
                <c:pt idx="1015">
                  <c:v>196.27744858836169</c:v>
                </c:pt>
                <c:pt idx="1016">
                  <c:v>196.44126873475417</c:v>
                </c:pt>
                <c:pt idx="1017">
                  <c:v>196.60508888114666</c:v>
                </c:pt>
                <c:pt idx="1018">
                  <c:v>196.76890902753914</c:v>
                </c:pt>
                <c:pt idx="1019">
                  <c:v>196.93272917393162</c:v>
                </c:pt>
                <c:pt idx="1020">
                  <c:v>197.0965493203241</c:v>
                </c:pt>
                <c:pt idx="1021">
                  <c:v>197.26036946671658</c:v>
                </c:pt>
                <c:pt idx="1022">
                  <c:v>197.42418961310906</c:v>
                </c:pt>
                <c:pt idx="1023">
                  <c:v>197.58800975950155</c:v>
                </c:pt>
                <c:pt idx="1024">
                  <c:v>197.75182990589403</c:v>
                </c:pt>
                <c:pt idx="1025">
                  <c:v>197.91565005228651</c:v>
                </c:pt>
                <c:pt idx="1026">
                  <c:v>198.07947019867899</c:v>
                </c:pt>
                <c:pt idx="1027">
                  <c:v>198.24329034507147</c:v>
                </c:pt>
                <c:pt idx="1028">
                  <c:v>198.40711049146395</c:v>
                </c:pt>
                <c:pt idx="1029">
                  <c:v>198.57093063785643</c:v>
                </c:pt>
                <c:pt idx="1030">
                  <c:v>198.73475078424892</c:v>
                </c:pt>
                <c:pt idx="1031">
                  <c:v>198.8985709306414</c:v>
                </c:pt>
                <c:pt idx="1032">
                  <c:v>199.06239107703388</c:v>
                </c:pt>
                <c:pt idx="1033">
                  <c:v>199.22621122342636</c:v>
                </c:pt>
                <c:pt idx="1034">
                  <c:v>199.39003136981884</c:v>
                </c:pt>
                <c:pt idx="1035">
                  <c:v>199.55385151621132</c:v>
                </c:pt>
                <c:pt idx="1036">
                  <c:v>199.71767166260381</c:v>
                </c:pt>
                <c:pt idx="1037">
                  <c:v>199.88149180899629</c:v>
                </c:pt>
                <c:pt idx="1038">
                  <c:v>200.04531195538877</c:v>
                </c:pt>
                <c:pt idx="1039">
                  <c:v>200.20913210178125</c:v>
                </c:pt>
                <c:pt idx="1040">
                  <c:v>200.37295224817373</c:v>
                </c:pt>
                <c:pt idx="1041">
                  <c:v>200.53677239456621</c:v>
                </c:pt>
                <c:pt idx="1042">
                  <c:v>200.7005925409587</c:v>
                </c:pt>
                <c:pt idx="1043">
                  <c:v>200.86441268735118</c:v>
                </c:pt>
                <c:pt idx="1044">
                  <c:v>201.02823283374366</c:v>
                </c:pt>
                <c:pt idx="1045">
                  <c:v>201.19205298013614</c:v>
                </c:pt>
                <c:pt idx="1046">
                  <c:v>201.35587312652862</c:v>
                </c:pt>
                <c:pt idx="1047">
                  <c:v>201.5196932729211</c:v>
                </c:pt>
                <c:pt idx="1048">
                  <c:v>201.68351341931358</c:v>
                </c:pt>
                <c:pt idx="1049">
                  <c:v>201.84733356570607</c:v>
                </c:pt>
                <c:pt idx="1050">
                  <c:v>202.01115371209855</c:v>
                </c:pt>
                <c:pt idx="1051">
                  <c:v>202.17497385849103</c:v>
                </c:pt>
                <c:pt idx="1052">
                  <c:v>202.33879400488351</c:v>
                </c:pt>
                <c:pt idx="1053">
                  <c:v>202.50261415127599</c:v>
                </c:pt>
                <c:pt idx="1054">
                  <c:v>202.66643429766847</c:v>
                </c:pt>
                <c:pt idx="1055">
                  <c:v>202.83025444406096</c:v>
                </c:pt>
                <c:pt idx="1056">
                  <c:v>202.99407459045344</c:v>
                </c:pt>
                <c:pt idx="1057">
                  <c:v>203.15789473684592</c:v>
                </c:pt>
                <c:pt idx="1058">
                  <c:v>203.3217148832384</c:v>
                </c:pt>
                <c:pt idx="1059">
                  <c:v>203.48553502963088</c:v>
                </c:pt>
                <c:pt idx="1060">
                  <c:v>203.64935517602336</c:v>
                </c:pt>
                <c:pt idx="1061">
                  <c:v>203.81317532241584</c:v>
                </c:pt>
                <c:pt idx="1062">
                  <c:v>203.97699546880833</c:v>
                </c:pt>
                <c:pt idx="1063">
                  <c:v>204.14081561520081</c:v>
                </c:pt>
                <c:pt idx="1064">
                  <c:v>204.30463576159329</c:v>
                </c:pt>
                <c:pt idx="1065">
                  <c:v>204.46845590798577</c:v>
                </c:pt>
                <c:pt idx="1066">
                  <c:v>204.63227605437825</c:v>
                </c:pt>
                <c:pt idx="1067">
                  <c:v>204.79609620077073</c:v>
                </c:pt>
                <c:pt idx="1068">
                  <c:v>204.95991634716322</c:v>
                </c:pt>
                <c:pt idx="1069">
                  <c:v>205.1237364935557</c:v>
                </c:pt>
                <c:pt idx="1070">
                  <c:v>205.28755663994818</c:v>
                </c:pt>
                <c:pt idx="1071">
                  <c:v>205.45137678634066</c:v>
                </c:pt>
                <c:pt idx="1072">
                  <c:v>205.61519693273314</c:v>
                </c:pt>
                <c:pt idx="1073">
                  <c:v>205.77901707912562</c:v>
                </c:pt>
                <c:pt idx="1074">
                  <c:v>205.9428372255181</c:v>
                </c:pt>
                <c:pt idx="1075">
                  <c:v>206.10665737191059</c:v>
                </c:pt>
                <c:pt idx="1076">
                  <c:v>206.27047751830307</c:v>
                </c:pt>
                <c:pt idx="1077">
                  <c:v>206.43429766469555</c:v>
                </c:pt>
                <c:pt idx="1078">
                  <c:v>206.59811781108803</c:v>
                </c:pt>
                <c:pt idx="1079">
                  <c:v>206.76193795748051</c:v>
                </c:pt>
                <c:pt idx="1080">
                  <c:v>206.92575810387299</c:v>
                </c:pt>
                <c:pt idx="1081">
                  <c:v>207.08957825026548</c:v>
                </c:pt>
                <c:pt idx="1082">
                  <c:v>207.25339839665796</c:v>
                </c:pt>
                <c:pt idx="1083">
                  <c:v>207.41721854305044</c:v>
                </c:pt>
                <c:pt idx="1084">
                  <c:v>207.58103868944292</c:v>
                </c:pt>
                <c:pt idx="1085">
                  <c:v>207.7448588358354</c:v>
                </c:pt>
                <c:pt idx="1086">
                  <c:v>207.90867898222788</c:v>
                </c:pt>
                <c:pt idx="1087">
                  <c:v>208.07249912862036</c:v>
                </c:pt>
                <c:pt idx="1088">
                  <c:v>208.23631927501285</c:v>
                </c:pt>
                <c:pt idx="1089">
                  <c:v>208.40013942140533</c:v>
                </c:pt>
                <c:pt idx="1090">
                  <c:v>208.56395956779781</c:v>
                </c:pt>
                <c:pt idx="1091">
                  <c:v>208.72777971419029</c:v>
                </c:pt>
                <c:pt idx="1092">
                  <c:v>208.89159986058277</c:v>
                </c:pt>
                <c:pt idx="1093">
                  <c:v>209.05542000697525</c:v>
                </c:pt>
                <c:pt idx="1094">
                  <c:v>209.21924015336774</c:v>
                </c:pt>
                <c:pt idx="1095">
                  <c:v>209.38306029976022</c:v>
                </c:pt>
                <c:pt idx="1096">
                  <c:v>209.5468804461527</c:v>
                </c:pt>
                <c:pt idx="1097">
                  <c:v>209.71070059254518</c:v>
                </c:pt>
                <c:pt idx="1098">
                  <c:v>209.87452073893766</c:v>
                </c:pt>
                <c:pt idx="1099">
                  <c:v>210.03834088533014</c:v>
                </c:pt>
                <c:pt idx="1100">
                  <c:v>210.20216103172262</c:v>
                </c:pt>
                <c:pt idx="1101">
                  <c:v>210.36598117811511</c:v>
                </c:pt>
                <c:pt idx="1102">
                  <c:v>210.52980132450759</c:v>
                </c:pt>
                <c:pt idx="1103">
                  <c:v>210.69362147090007</c:v>
                </c:pt>
                <c:pt idx="1104">
                  <c:v>210.85744161729255</c:v>
                </c:pt>
                <c:pt idx="1105">
                  <c:v>211.02126176368503</c:v>
                </c:pt>
                <c:pt idx="1106">
                  <c:v>211.18508191007751</c:v>
                </c:pt>
                <c:pt idx="1107">
                  <c:v>211.34890205647</c:v>
                </c:pt>
                <c:pt idx="1108">
                  <c:v>211.51272220286248</c:v>
                </c:pt>
                <c:pt idx="1109">
                  <c:v>211.67654234925496</c:v>
                </c:pt>
                <c:pt idx="1110">
                  <c:v>211.84036249564744</c:v>
                </c:pt>
                <c:pt idx="1111">
                  <c:v>212.00418264203992</c:v>
                </c:pt>
                <c:pt idx="1112">
                  <c:v>212.1680027884324</c:v>
                </c:pt>
                <c:pt idx="1113">
                  <c:v>212.33182293482488</c:v>
                </c:pt>
                <c:pt idx="1114">
                  <c:v>212.49564308121737</c:v>
                </c:pt>
                <c:pt idx="1115">
                  <c:v>212.65946322760985</c:v>
                </c:pt>
                <c:pt idx="1116">
                  <c:v>212.82328337400233</c:v>
                </c:pt>
                <c:pt idx="1117">
                  <c:v>212.98710352039481</c:v>
                </c:pt>
                <c:pt idx="1118">
                  <c:v>213.15092366678729</c:v>
                </c:pt>
                <c:pt idx="1119">
                  <c:v>213.31474381317977</c:v>
                </c:pt>
                <c:pt idx="1120">
                  <c:v>213.47856395957226</c:v>
                </c:pt>
                <c:pt idx="1121">
                  <c:v>213.64238410596474</c:v>
                </c:pt>
                <c:pt idx="1122">
                  <c:v>213.80620425235722</c:v>
                </c:pt>
                <c:pt idx="1123">
                  <c:v>213.9700243987497</c:v>
                </c:pt>
                <c:pt idx="1124">
                  <c:v>214.13384454514218</c:v>
                </c:pt>
                <c:pt idx="1125">
                  <c:v>214.29766469153466</c:v>
                </c:pt>
                <c:pt idx="1126">
                  <c:v>214.46148483792715</c:v>
                </c:pt>
                <c:pt idx="1127">
                  <c:v>214.62530498431963</c:v>
                </c:pt>
                <c:pt idx="1128">
                  <c:v>214.78912513071211</c:v>
                </c:pt>
                <c:pt idx="1129">
                  <c:v>214.95294527710459</c:v>
                </c:pt>
                <c:pt idx="1130">
                  <c:v>215.11676542349707</c:v>
                </c:pt>
                <c:pt idx="1131">
                  <c:v>215.28058556988955</c:v>
                </c:pt>
                <c:pt idx="1132">
                  <c:v>215.44440571628203</c:v>
                </c:pt>
                <c:pt idx="1133">
                  <c:v>215.60822586267452</c:v>
                </c:pt>
                <c:pt idx="1134">
                  <c:v>215.772046009067</c:v>
                </c:pt>
                <c:pt idx="1135">
                  <c:v>215.93586615545948</c:v>
                </c:pt>
                <c:pt idx="1136">
                  <c:v>216.09968630185196</c:v>
                </c:pt>
                <c:pt idx="1137">
                  <c:v>216.26350644824444</c:v>
                </c:pt>
                <c:pt idx="1138">
                  <c:v>216.42732659463692</c:v>
                </c:pt>
                <c:pt idx="1139">
                  <c:v>216.59114674102941</c:v>
                </c:pt>
                <c:pt idx="1140">
                  <c:v>216.75496688742189</c:v>
                </c:pt>
                <c:pt idx="1141">
                  <c:v>216.91878703381437</c:v>
                </c:pt>
                <c:pt idx="1142">
                  <c:v>217.08260718020685</c:v>
                </c:pt>
                <c:pt idx="1143">
                  <c:v>217.24642732659933</c:v>
                </c:pt>
                <c:pt idx="1144">
                  <c:v>217.41024747299181</c:v>
                </c:pt>
                <c:pt idx="1145">
                  <c:v>217.57406761938429</c:v>
                </c:pt>
                <c:pt idx="1146">
                  <c:v>217.73788776577678</c:v>
                </c:pt>
                <c:pt idx="1147">
                  <c:v>217.90170791216926</c:v>
                </c:pt>
                <c:pt idx="1148">
                  <c:v>218.06552805856174</c:v>
                </c:pt>
                <c:pt idx="1149">
                  <c:v>218.22934820495422</c:v>
                </c:pt>
                <c:pt idx="1150">
                  <c:v>218.3931683513467</c:v>
                </c:pt>
                <c:pt idx="1151">
                  <c:v>218.55698849773918</c:v>
                </c:pt>
                <c:pt idx="1152">
                  <c:v>218.72080864413167</c:v>
                </c:pt>
                <c:pt idx="1153">
                  <c:v>218.88462879052415</c:v>
                </c:pt>
                <c:pt idx="1154">
                  <c:v>219.04844893691663</c:v>
                </c:pt>
                <c:pt idx="1155">
                  <c:v>219.21226908330911</c:v>
                </c:pt>
                <c:pt idx="1156">
                  <c:v>219.37608922970159</c:v>
                </c:pt>
                <c:pt idx="1157">
                  <c:v>219.53990937609407</c:v>
                </c:pt>
                <c:pt idx="1158">
                  <c:v>219.70372952248655</c:v>
                </c:pt>
                <c:pt idx="1159">
                  <c:v>219.86754966887904</c:v>
                </c:pt>
                <c:pt idx="1160">
                  <c:v>220.03136981527152</c:v>
                </c:pt>
                <c:pt idx="1161">
                  <c:v>220.195189961664</c:v>
                </c:pt>
                <c:pt idx="1162">
                  <c:v>220.35901010805648</c:v>
                </c:pt>
                <c:pt idx="1163">
                  <c:v>220.52283025444896</c:v>
                </c:pt>
                <c:pt idx="1164">
                  <c:v>220.68665040084144</c:v>
                </c:pt>
                <c:pt idx="1165">
                  <c:v>220.85047054723393</c:v>
                </c:pt>
                <c:pt idx="1166">
                  <c:v>221.01429069362641</c:v>
                </c:pt>
                <c:pt idx="1167">
                  <c:v>221.17811084001889</c:v>
                </c:pt>
                <c:pt idx="1168">
                  <c:v>221.34193098641137</c:v>
                </c:pt>
                <c:pt idx="1169">
                  <c:v>221.50575113280385</c:v>
                </c:pt>
                <c:pt idx="1170">
                  <c:v>221.66957127919633</c:v>
                </c:pt>
                <c:pt idx="1171">
                  <c:v>221.83339142558881</c:v>
                </c:pt>
                <c:pt idx="1172">
                  <c:v>221.9972115719813</c:v>
                </c:pt>
                <c:pt idx="1173">
                  <c:v>222.16103171837378</c:v>
                </c:pt>
                <c:pt idx="1174">
                  <c:v>222.32485186476626</c:v>
                </c:pt>
                <c:pt idx="1175">
                  <c:v>222.48867201115874</c:v>
                </c:pt>
                <c:pt idx="1176">
                  <c:v>222.65249215755122</c:v>
                </c:pt>
                <c:pt idx="1177">
                  <c:v>222.8163123039437</c:v>
                </c:pt>
                <c:pt idx="1178">
                  <c:v>222.98013245033619</c:v>
                </c:pt>
                <c:pt idx="1179">
                  <c:v>223.14395259672867</c:v>
                </c:pt>
                <c:pt idx="1180">
                  <c:v>223.30777274312115</c:v>
                </c:pt>
                <c:pt idx="1181">
                  <c:v>223.47159288951363</c:v>
                </c:pt>
                <c:pt idx="1182">
                  <c:v>223.63541303590611</c:v>
                </c:pt>
                <c:pt idx="1183">
                  <c:v>223.79923318229859</c:v>
                </c:pt>
                <c:pt idx="1184">
                  <c:v>223.96305332869107</c:v>
                </c:pt>
                <c:pt idx="1185">
                  <c:v>224.12687347508356</c:v>
                </c:pt>
                <c:pt idx="1186">
                  <c:v>224.29069362147604</c:v>
                </c:pt>
                <c:pt idx="1187">
                  <c:v>224.45451376786852</c:v>
                </c:pt>
                <c:pt idx="1188">
                  <c:v>224.618333914261</c:v>
                </c:pt>
                <c:pt idx="1189">
                  <c:v>224.78215406065348</c:v>
                </c:pt>
                <c:pt idx="1190">
                  <c:v>224.94597420704596</c:v>
                </c:pt>
                <c:pt idx="1191">
                  <c:v>225.10979435343845</c:v>
                </c:pt>
                <c:pt idx="1192">
                  <c:v>225.27361449983093</c:v>
                </c:pt>
                <c:pt idx="1193">
                  <c:v>225.43743464622341</c:v>
                </c:pt>
                <c:pt idx="1194">
                  <c:v>225.60125479261589</c:v>
                </c:pt>
                <c:pt idx="1195">
                  <c:v>225.76507493900837</c:v>
                </c:pt>
                <c:pt idx="1196">
                  <c:v>225.92889508540085</c:v>
                </c:pt>
                <c:pt idx="1197">
                  <c:v>226.09271523179333</c:v>
                </c:pt>
                <c:pt idx="1198">
                  <c:v>226.25653537818582</c:v>
                </c:pt>
                <c:pt idx="1199">
                  <c:v>226.4203555245783</c:v>
                </c:pt>
                <c:pt idx="1200">
                  <c:v>226.58417567097078</c:v>
                </c:pt>
                <c:pt idx="1201">
                  <c:v>226.74799581736326</c:v>
                </c:pt>
                <c:pt idx="1202">
                  <c:v>226.91181596375574</c:v>
                </c:pt>
                <c:pt idx="1203">
                  <c:v>227.07563611014822</c:v>
                </c:pt>
                <c:pt idx="1204">
                  <c:v>227.23945625654071</c:v>
                </c:pt>
                <c:pt idx="1205">
                  <c:v>227.40327640293319</c:v>
                </c:pt>
                <c:pt idx="1206">
                  <c:v>227.56709654932567</c:v>
                </c:pt>
                <c:pt idx="1207">
                  <c:v>227.73091669571815</c:v>
                </c:pt>
                <c:pt idx="1208">
                  <c:v>227.89473684211063</c:v>
                </c:pt>
                <c:pt idx="1209">
                  <c:v>228.05855698850311</c:v>
                </c:pt>
                <c:pt idx="1210">
                  <c:v>228.22237713489559</c:v>
                </c:pt>
                <c:pt idx="1211">
                  <c:v>228.38619728128808</c:v>
                </c:pt>
                <c:pt idx="1212">
                  <c:v>228.55001742768056</c:v>
                </c:pt>
                <c:pt idx="1213">
                  <c:v>228.71383757407304</c:v>
                </c:pt>
                <c:pt idx="1214">
                  <c:v>228.87765772046552</c:v>
                </c:pt>
                <c:pt idx="1215">
                  <c:v>229.041477866858</c:v>
                </c:pt>
                <c:pt idx="1216">
                  <c:v>229.20529801325048</c:v>
                </c:pt>
                <c:pt idx="1217">
                  <c:v>229.36911815964297</c:v>
                </c:pt>
                <c:pt idx="1218">
                  <c:v>229.53293830603545</c:v>
                </c:pt>
                <c:pt idx="1219">
                  <c:v>229.69675845242793</c:v>
                </c:pt>
                <c:pt idx="1220">
                  <c:v>229.86057859882041</c:v>
                </c:pt>
                <c:pt idx="1221">
                  <c:v>230.02439874521289</c:v>
                </c:pt>
                <c:pt idx="1222">
                  <c:v>230.18821889160537</c:v>
                </c:pt>
                <c:pt idx="1223">
                  <c:v>230.35203903799786</c:v>
                </c:pt>
                <c:pt idx="1224">
                  <c:v>230.51585918439034</c:v>
                </c:pt>
                <c:pt idx="1225">
                  <c:v>230.67967933078282</c:v>
                </c:pt>
                <c:pt idx="1226">
                  <c:v>230.8434994771753</c:v>
                </c:pt>
                <c:pt idx="1227">
                  <c:v>231.00731962356778</c:v>
                </c:pt>
                <c:pt idx="1228">
                  <c:v>231.17113976996026</c:v>
                </c:pt>
                <c:pt idx="1229">
                  <c:v>231.33495991635274</c:v>
                </c:pt>
                <c:pt idx="1230">
                  <c:v>231.49878006274523</c:v>
                </c:pt>
                <c:pt idx="1231">
                  <c:v>231.66260020913771</c:v>
                </c:pt>
                <c:pt idx="1232">
                  <c:v>231.82642035553019</c:v>
                </c:pt>
                <c:pt idx="1233">
                  <c:v>231.99024050192267</c:v>
                </c:pt>
                <c:pt idx="1234">
                  <c:v>232.15406064831515</c:v>
                </c:pt>
                <c:pt idx="1235">
                  <c:v>232.31788079470763</c:v>
                </c:pt>
                <c:pt idx="1236">
                  <c:v>232.48170094110012</c:v>
                </c:pt>
                <c:pt idx="1237">
                  <c:v>232.6455210874926</c:v>
                </c:pt>
                <c:pt idx="1238">
                  <c:v>232.80934123388508</c:v>
                </c:pt>
                <c:pt idx="1239">
                  <c:v>232.97316138027756</c:v>
                </c:pt>
                <c:pt idx="1240">
                  <c:v>233.13698152667004</c:v>
                </c:pt>
                <c:pt idx="1241">
                  <c:v>233.30080167306252</c:v>
                </c:pt>
                <c:pt idx="1242">
                  <c:v>233.464621819455</c:v>
                </c:pt>
                <c:pt idx="1243">
                  <c:v>233.62844196584749</c:v>
                </c:pt>
                <c:pt idx="1244">
                  <c:v>233.79226211223997</c:v>
                </c:pt>
                <c:pt idx="1245">
                  <c:v>233.95608225863245</c:v>
                </c:pt>
                <c:pt idx="1246">
                  <c:v>234.11990240502493</c:v>
                </c:pt>
                <c:pt idx="1247">
                  <c:v>234.28372255141741</c:v>
                </c:pt>
                <c:pt idx="1248">
                  <c:v>234.44754269780989</c:v>
                </c:pt>
                <c:pt idx="1249">
                  <c:v>234.61136284420238</c:v>
                </c:pt>
                <c:pt idx="1250">
                  <c:v>234.77518299059486</c:v>
                </c:pt>
                <c:pt idx="1251">
                  <c:v>234.93900313698734</c:v>
                </c:pt>
                <c:pt idx="1252">
                  <c:v>235.10282328337982</c:v>
                </c:pt>
                <c:pt idx="1253">
                  <c:v>235.2666434297723</c:v>
                </c:pt>
                <c:pt idx="1254">
                  <c:v>235.43046357616478</c:v>
                </c:pt>
                <c:pt idx="1255">
                  <c:v>235.59428372255726</c:v>
                </c:pt>
                <c:pt idx="1256">
                  <c:v>235.75810386894975</c:v>
                </c:pt>
                <c:pt idx="1257">
                  <c:v>235.92192401534223</c:v>
                </c:pt>
                <c:pt idx="1258">
                  <c:v>236.08574416173471</c:v>
                </c:pt>
                <c:pt idx="1259">
                  <c:v>236.24956430812719</c:v>
                </c:pt>
                <c:pt idx="1260">
                  <c:v>236.41338445451967</c:v>
                </c:pt>
                <c:pt idx="1261">
                  <c:v>236.57720460091215</c:v>
                </c:pt>
                <c:pt idx="1262">
                  <c:v>236.74102474730464</c:v>
                </c:pt>
                <c:pt idx="1263">
                  <c:v>236.90484489369712</c:v>
                </c:pt>
                <c:pt idx="1264">
                  <c:v>237.0686650400896</c:v>
                </c:pt>
                <c:pt idx="1265">
                  <c:v>237.23248518648208</c:v>
                </c:pt>
                <c:pt idx="1266">
                  <c:v>237.39630533287456</c:v>
                </c:pt>
                <c:pt idx="1267">
                  <c:v>237.56012547926704</c:v>
                </c:pt>
                <c:pt idx="1268">
                  <c:v>237.72394562565952</c:v>
                </c:pt>
                <c:pt idx="1269">
                  <c:v>237.88776577205201</c:v>
                </c:pt>
                <c:pt idx="1270">
                  <c:v>238.05158591844449</c:v>
                </c:pt>
                <c:pt idx="1271">
                  <c:v>238.21540606483697</c:v>
                </c:pt>
                <c:pt idx="1272">
                  <c:v>238.37922621122945</c:v>
                </c:pt>
                <c:pt idx="1273">
                  <c:v>238.54304635762193</c:v>
                </c:pt>
                <c:pt idx="1274">
                  <c:v>238.70686650401441</c:v>
                </c:pt>
                <c:pt idx="1275">
                  <c:v>238.8706866504069</c:v>
                </c:pt>
                <c:pt idx="1276">
                  <c:v>239.03450679679938</c:v>
                </c:pt>
                <c:pt idx="1277">
                  <c:v>239.19832694319186</c:v>
                </c:pt>
                <c:pt idx="1278">
                  <c:v>239.36214708958434</c:v>
                </c:pt>
                <c:pt idx="1279">
                  <c:v>239.52596723597682</c:v>
                </c:pt>
                <c:pt idx="1280">
                  <c:v>239.6897873823693</c:v>
                </c:pt>
                <c:pt idx="1281">
                  <c:v>239.85360752876178</c:v>
                </c:pt>
                <c:pt idx="1282">
                  <c:v>240.01742767515427</c:v>
                </c:pt>
                <c:pt idx="1283">
                  <c:v>240.18124782154675</c:v>
                </c:pt>
                <c:pt idx="1284">
                  <c:v>240.34506796793923</c:v>
                </c:pt>
                <c:pt idx="1285">
                  <c:v>240.50888811433171</c:v>
                </c:pt>
                <c:pt idx="1286">
                  <c:v>240.67270826072419</c:v>
                </c:pt>
                <c:pt idx="1287">
                  <c:v>240.83652840711667</c:v>
                </c:pt>
                <c:pt idx="1288">
                  <c:v>241.00034855350916</c:v>
                </c:pt>
                <c:pt idx="1289">
                  <c:v>241.16416869990164</c:v>
                </c:pt>
                <c:pt idx="1290">
                  <c:v>241.32798884629412</c:v>
                </c:pt>
                <c:pt idx="1291">
                  <c:v>241.4918089926866</c:v>
                </c:pt>
                <c:pt idx="1292">
                  <c:v>241.65562913907908</c:v>
                </c:pt>
                <c:pt idx="1293">
                  <c:v>241.81944928547156</c:v>
                </c:pt>
                <c:pt idx="1294">
                  <c:v>241.98326943186404</c:v>
                </c:pt>
                <c:pt idx="1295">
                  <c:v>242.14708957825653</c:v>
                </c:pt>
                <c:pt idx="1296">
                  <c:v>242.31090972464901</c:v>
                </c:pt>
                <c:pt idx="1297">
                  <c:v>242.47472987104149</c:v>
                </c:pt>
                <c:pt idx="1298">
                  <c:v>242.63855001743397</c:v>
                </c:pt>
                <c:pt idx="1299">
                  <c:v>242.80237016382645</c:v>
                </c:pt>
                <c:pt idx="1300">
                  <c:v>242.96619031021893</c:v>
                </c:pt>
                <c:pt idx="1301">
                  <c:v>243.13001045661142</c:v>
                </c:pt>
                <c:pt idx="1302">
                  <c:v>243.2938306030039</c:v>
                </c:pt>
                <c:pt idx="1303">
                  <c:v>243.45765074939638</c:v>
                </c:pt>
                <c:pt idx="1304">
                  <c:v>243.62147089578886</c:v>
                </c:pt>
                <c:pt idx="1305">
                  <c:v>243.78529104218134</c:v>
                </c:pt>
                <c:pt idx="1306">
                  <c:v>243.94911118857382</c:v>
                </c:pt>
                <c:pt idx="1307">
                  <c:v>244.11293133496631</c:v>
                </c:pt>
                <c:pt idx="1308">
                  <c:v>244.27675148135879</c:v>
                </c:pt>
                <c:pt idx="1309">
                  <c:v>244.44057162775127</c:v>
                </c:pt>
                <c:pt idx="1310">
                  <c:v>244.60439177414375</c:v>
                </c:pt>
                <c:pt idx="1311">
                  <c:v>244.76821192053623</c:v>
                </c:pt>
                <c:pt idx="1312">
                  <c:v>244.93203206692871</c:v>
                </c:pt>
                <c:pt idx="1313">
                  <c:v>245.09585221332119</c:v>
                </c:pt>
                <c:pt idx="1314">
                  <c:v>245.25967235971368</c:v>
                </c:pt>
                <c:pt idx="1315">
                  <c:v>245.42349250610616</c:v>
                </c:pt>
                <c:pt idx="1316">
                  <c:v>245.58731265249864</c:v>
                </c:pt>
                <c:pt idx="1317">
                  <c:v>245.75113279889112</c:v>
                </c:pt>
                <c:pt idx="1318">
                  <c:v>245.9149529452836</c:v>
                </c:pt>
                <c:pt idx="1319">
                  <c:v>246.07877309167608</c:v>
                </c:pt>
                <c:pt idx="1320">
                  <c:v>246.24259323806857</c:v>
                </c:pt>
                <c:pt idx="1321">
                  <c:v>246.40641338446105</c:v>
                </c:pt>
                <c:pt idx="1322">
                  <c:v>246.57023353085353</c:v>
                </c:pt>
                <c:pt idx="1323">
                  <c:v>246.73405367724601</c:v>
                </c:pt>
                <c:pt idx="1324">
                  <c:v>246.89787382363849</c:v>
                </c:pt>
                <c:pt idx="1325">
                  <c:v>247.06169397003097</c:v>
                </c:pt>
                <c:pt idx="1326">
                  <c:v>247.22551411642345</c:v>
                </c:pt>
                <c:pt idx="1327">
                  <c:v>247.38933426281594</c:v>
                </c:pt>
                <c:pt idx="1328">
                  <c:v>247.55315440920842</c:v>
                </c:pt>
                <c:pt idx="1329">
                  <c:v>247.7169745556009</c:v>
                </c:pt>
                <c:pt idx="1330">
                  <c:v>247.88079470199338</c:v>
                </c:pt>
                <c:pt idx="1331">
                  <c:v>248.04461484838586</c:v>
                </c:pt>
                <c:pt idx="1332">
                  <c:v>248.20843499477834</c:v>
                </c:pt>
                <c:pt idx="1333">
                  <c:v>248.37225514117083</c:v>
                </c:pt>
                <c:pt idx="1334">
                  <c:v>248.53607528756331</c:v>
                </c:pt>
                <c:pt idx="1335">
                  <c:v>248.69989543395579</c:v>
                </c:pt>
                <c:pt idx="1336">
                  <c:v>248.86371558034827</c:v>
                </c:pt>
                <c:pt idx="1337">
                  <c:v>249.02753572674075</c:v>
                </c:pt>
                <c:pt idx="1338">
                  <c:v>249.19135587313323</c:v>
                </c:pt>
                <c:pt idx="1339">
                  <c:v>249.35517601952571</c:v>
                </c:pt>
                <c:pt idx="1340">
                  <c:v>249.5189961659182</c:v>
                </c:pt>
                <c:pt idx="1341">
                  <c:v>249.68281631231068</c:v>
                </c:pt>
                <c:pt idx="1342">
                  <c:v>249.84663645870316</c:v>
                </c:pt>
                <c:pt idx="1343">
                  <c:v>250.01045660509564</c:v>
                </c:pt>
                <c:pt idx="1344">
                  <c:v>250.17427675148812</c:v>
                </c:pt>
                <c:pt idx="1345">
                  <c:v>250.3380968978806</c:v>
                </c:pt>
                <c:pt idx="1346">
                  <c:v>250.50191704427309</c:v>
                </c:pt>
                <c:pt idx="1347">
                  <c:v>250.66573719066557</c:v>
                </c:pt>
                <c:pt idx="1348">
                  <c:v>250.82955733705805</c:v>
                </c:pt>
                <c:pt idx="1349">
                  <c:v>250.99337748345053</c:v>
                </c:pt>
                <c:pt idx="1350">
                  <c:v>251.15719762984301</c:v>
                </c:pt>
                <c:pt idx="1351">
                  <c:v>251.32101777623549</c:v>
                </c:pt>
                <c:pt idx="1352">
                  <c:v>251.48483792262797</c:v>
                </c:pt>
                <c:pt idx="1353">
                  <c:v>251.64865806902046</c:v>
                </c:pt>
                <c:pt idx="1354">
                  <c:v>251.81247821541294</c:v>
                </c:pt>
                <c:pt idx="1355">
                  <c:v>251.97629836180542</c:v>
                </c:pt>
                <c:pt idx="1356">
                  <c:v>252.1401185081979</c:v>
                </c:pt>
                <c:pt idx="1357">
                  <c:v>252.30393865459038</c:v>
                </c:pt>
                <c:pt idx="1358">
                  <c:v>252.46775880098286</c:v>
                </c:pt>
                <c:pt idx="1359">
                  <c:v>252.63157894737535</c:v>
                </c:pt>
                <c:pt idx="1360">
                  <c:v>252.79539909376783</c:v>
                </c:pt>
                <c:pt idx="1361">
                  <c:v>252.95921924016031</c:v>
                </c:pt>
                <c:pt idx="1362">
                  <c:v>253.12303938655279</c:v>
                </c:pt>
                <c:pt idx="1363">
                  <c:v>253.28685953294527</c:v>
                </c:pt>
                <c:pt idx="1364">
                  <c:v>253.45067967933775</c:v>
                </c:pt>
                <c:pt idx="1365">
                  <c:v>253.61449982573023</c:v>
                </c:pt>
                <c:pt idx="1366">
                  <c:v>253.77831997212272</c:v>
                </c:pt>
                <c:pt idx="1367">
                  <c:v>253.9421401185152</c:v>
                </c:pt>
                <c:pt idx="1368">
                  <c:v>254.10596026490768</c:v>
                </c:pt>
                <c:pt idx="1369">
                  <c:v>254.26978041130016</c:v>
                </c:pt>
                <c:pt idx="1370">
                  <c:v>254.43360055769264</c:v>
                </c:pt>
                <c:pt idx="1371">
                  <c:v>254.59742070408512</c:v>
                </c:pt>
                <c:pt idx="1372">
                  <c:v>254.76124085047761</c:v>
                </c:pt>
                <c:pt idx="1373">
                  <c:v>254.92506099687009</c:v>
                </c:pt>
                <c:pt idx="1374">
                  <c:v>255.08888114326257</c:v>
                </c:pt>
                <c:pt idx="1375">
                  <c:v>255.25270128965505</c:v>
                </c:pt>
                <c:pt idx="1376">
                  <c:v>255.41652143604753</c:v>
                </c:pt>
                <c:pt idx="1377">
                  <c:v>255.58034158244001</c:v>
                </c:pt>
                <c:pt idx="1378">
                  <c:v>255.74416172883249</c:v>
                </c:pt>
                <c:pt idx="1379">
                  <c:v>255.90798187522498</c:v>
                </c:pt>
                <c:pt idx="1380">
                  <c:v>256.07180202161743</c:v>
                </c:pt>
                <c:pt idx="1381">
                  <c:v>256.23562216800991</c:v>
                </c:pt>
                <c:pt idx="1382">
                  <c:v>256.39944231440239</c:v>
                </c:pt>
                <c:pt idx="1383">
                  <c:v>256.56326246079487</c:v>
                </c:pt>
                <c:pt idx="1384">
                  <c:v>256.72708260718736</c:v>
                </c:pt>
                <c:pt idx="1385">
                  <c:v>256.89090275357984</c:v>
                </c:pt>
                <c:pt idx="1386">
                  <c:v>257.05472289997232</c:v>
                </c:pt>
                <c:pt idx="1387">
                  <c:v>257.2185430463648</c:v>
                </c:pt>
                <c:pt idx="1388">
                  <c:v>257.38236319275728</c:v>
                </c:pt>
                <c:pt idx="1389">
                  <c:v>257.54618333914976</c:v>
                </c:pt>
                <c:pt idx="1390">
                  <c:v>257.71000348554225</c:v>
                </c:pt>
                <c:pt idx="1391">
                  <c:v>257.87382363193473</c:v>
                </c:pt>
                <c:pt idx="1392">
                  <c:v>258.03764377832721</c:v>
                </c:pt>
                <c:pt idx="1393">
                  <c:v>258.20146392471969</c:v>
                </c:pt>
                <c:pt idx="1394">
                  <c:v>258.36528407111217</c:v>
                </c:pt>
                <c:pt idx="1395">
                  <c:v>258.52910421750465</c:v>
                </c:pt>
                <c:pt idx="1396">
                  <c:v>258.69292436389713</c:v>
                </c:pt>
                <c:pt idx="1397">
                  <c:v>258.85674451028962</c:v>
                </c:pt>
                <c:pt idx="1398">
                  <c:v>259.0205646566821</c:v>
                </c:pt>
                <c:pt idx="1399">
                  <c:v>259.18438480307458</c:v>
                </c:pt>
                <c:pt idx="1400">
                  <c:v>259.34820494946706</c:v>
                </c:pt>
                <c:pt idx="1401">
                  <c:v>259.51202509585954</c:v>
                </c:pt>
                <c:pt idx="1402">
                  <c:v>259.67584524225202</c:v>
                </c:pt>
                <c:pt idx="1403">
                  <c:v>259.83966538864451</c:v>
                </c:pt>
                <c:pt idx="1404">
                  <c:v>260.00348553503699</c:v>
                </c:pt>
                <c:pt idx="1405">
                  <c:v>260.16730568142947</c:v>
                </c:pt>
                <c:pt idx="1406">
                  <c:v>260.33112582782195</c:v>
                </c:pt>
                <c:pt idx="1407">
                  <c:v>260.49494597421443</c:v>
                </c:pt>
                <c:pt idx="1408">
                  <c:v>260.65876612060691</c:v>
                </c:pt>
                <c:pt idx="1409">
                  <c:v>260.82258626699939</c:v>
                </c:pt>
                <c:pt idx="1410">
                  <c:v>260.98640641339188</c:v>
                </c:pt>
                <c:pt idx="1411">
                  <c:v>261.15022655978436</c:v>
                </c:pt>
                <c:pt idx="1412">
                  <c:v>261.31404670617684</c:v>
                </c:pt>
                <c:pt idx="1413">
                  <c:v>261.47786685256932</c:v>
                </c:pt>
                <c:pt idx="1414">
                  <c:v>261.6416869989618</c:v>
                </c:pt>
                <c:pt idx="1415">
                  <c:v>261.80550714535428</c:v>
                </c:pt>
                <c:pt idx="1416">
                  <c:v>261.96932729174677</c:v>
                </c:pt>
                <c:pt idx="1417">
                  <c:v>262.13314743813925</c:v>
                </c:pt>
                <c:pt idx="1418">
                  <c:v>262.29696758453173</c:v>
                </c:pt>
                <c:pt idx="1419">
                  <c:v>262.46078773092421</c:v>
                </c:pt>
                <c:pt idx="1420">
                  <c:v>262.62460787731669</c:v>
                </c:pt>
                <c:pt idx="1421">
                  <c:v>262.78842802370917</c:v>
                </c:pt>
                <c:pt idx="1422">
                  <c:v>262.95224817010165</c:v>
                </c:pt>
                <c:pt idx="1423">
                  <c:v>263.11606831649414</c:v>
                </c:pt>
                <c:pt idx="1424">
                  <c:v>263.27988846288662</c:v>
                </c:pt>
                <c:pt idx="1425">
                  <c:v>263.4437086092791</c:v>
                </c:pt>
                <c:pt idx="1426">
                  <c:v>263.60752875567158</c:v>
                </c:pt>
                <c:pt idx="1427">
                  <c:v>263.77134890206406</c:v>
                </c:pt>
                <c:pt idx="1428">
                  <c:v>263.93516904845654</c:v>
                </c:pt>
                <c:pt idx="1429">
                  <c:v>264.09898919484903</c:v>
                </c:pt>
                <c:pt idx="1430">
                  <c:v>264.26280934124151</c:v>
                </c:pt>
                <c:pt idx="1431">
                  <c:v>264.42662948763399</c:v>
                </c:pt>
                <c:pt idx="1432">
                  <c:v>264.59044963402647</c:v>
                </c:pt>
                <c:pt idx="1433">
                  <c:v>264.75426978041895</c:v>
                </c:pt>
                <c:pt idx="1434">
                  <c:v>264.91808992681143</c:v>
                </c:pt>
                <c:pt idx="1435">
                  <c:v>265.08191007320391</c:v>
                </c:pt>
                <c:pt idx="1436">
                  <c:v>265.2457302195964</c:v>
                </c:pt>
                <c:pt idx="1437">
                  <c:v>265.40955036598888</c:v>
                </c:pt>
                <c:pt idx="1438">
                  <c:v>265.57337051238136</c:v>
                </c:pt>
                <c:pt idx="1439">
                  <c:v>265.73719065877384</c:v>
                </c:pt>
                <c:pt idx="1440">
                  <c:v>265.90101080516632</c:v>
                </c:pt>
                <c:pt idx="1441">
                  <c:v>266.0648309515588</c:v>
                </c:pt>
                <c:pt idx="1442">
                  <c:v>266.22865109795129</c:v>
                </c:pt>
                <c:pt idx="1443">
                  <c:v>266.39247124434377</c:v>
                </c:pt>
                <c:pt idx="1444">
                  <c:v>266.55629139073625</c:v>
                </c:pt>
                <c:pt idx="1445">
                  <c:v>266.72011153712873</c:v>
                </c:pt>
                <c:pt idx="1446">
                  <c:v>266.88393168352121</c:v>
                </c:pt>
                <c:pt idx="1447">
                  <c:v>267.04775182991369</c:v>
                </c:pt>
                <c:pt idx="1448">
                  <c:v>267.21157197630617</c:v>
                </c:pt>
                <c:pt idx="1449">
                  <c:v>267.37539212269866</c:v>
                </c:pt>
                <c:pt idx="1450">
                  <c:v>267.53921226909114</c:v>
                </c:pt>
                <c:pt idx="1451">
                  <c:v>267.70303241548362</c:v>
                </c:pt>
                <c:pt idx="1452">
                  <c:v>267.8668525618761</c:v>
                </c:pt>
                <c:pt idx="1453">
                  <c:v>268.03067270826858</c:v>
                </c:pt>
                <c:pt idx="1454">
                  <c:v>268.19449285466106</c:v>
                </c:pt>
                <c:pt idx="1455">
                  <c:v>268.35831300105355</c:v>
                </c:pt>
                <c:pt idx="1456">
                  <c:v>268.52213314744603</c:v>
                </c:pt>
                <c:pt idx="1457">
                  <c:v>268.68595329383851</c:v>
                </c:pt>
                <c:pt idx="1458">
                  <c:v>268.84977344023099</c:v>
                </c:pt>
                <c:pt idx="1459">
                  <c:v>269.01359358662347</c:v>
                </c:pt>
                <c:pt idx="1460">
                  <c:v>269.17741373301595</c:v>
                </c:pt>
                <c:pt idx="1461">
                  <c:v>269.34123387940843</c:v>
                </c:pt>
                <c:pt idx="1462">
                  <c:v>269.50505402580092</c:v>
                </c:pt>
                <c:pt idx="1463">
                  <c:v>269.6688741721934</c:v>
                </c:pt>
                <c:pt idx="1464">
                  <c:v>269.83269431858588</c:v>
                </c:pt>
                <c:pt idx="1465">
                  <c:v>269.99651446497836</c:v>
                </c:pt>
                <c:pt idx="1466">
                  <c:v>270.16033461137084</c:v>
                </c:pt>
                <c:pt idx="1467">
                  <c:v>270.32415475776332</c:v>
                </c:pt>
                <c:pt idx="1468">
                  <c:v>270.48797490415581</c:v>
                </c:pt>
                <c:pt idx="1469">
                  <c:v>270.65179505054829</c:v>
                </c:pt>
                <c:pt idx="1470">
                  <c:v>270.81561519694077</c:v>
                </c:pt>
                <c:pt idx="1471">
                  <c:v>270.97943534333325</c:v>
                </c:pt>
                <c:pt idx="1472">
                  <c:v>271.14325548972573</c:v>
                </c:pt>
                <c:pt idx="1473">
                  <c:v>271.30707563611821</c:v>
                </c:pt>
                <c:pt idx="1474">
                  <c:v>271.47089578251069</c:v>
                </c:pt>
                <c:pt idx="1475">
                  <c:v>271.63471592890318</c:v>
                </c:pt>
                <c:pt idx="1476">
                  <c:v>271.79853607529566</c:v>
                </c:pt>
                <c:pt idx="1477">
                  <c:v>271.96235622168814</c:v>
                </c:pt>
                <c:pt idx="1478">
                  <c:v>272.12617636808062</c:v>
                </c:pt>
                <c:pt idx="1479">
                  <c:v>272.2899965144731</c:v>
                </c:pt>
                <c:pt idx="1480">
                  <c:v>272.45381666086558</c:v>
                </c:pt>
                <c:pt idx="1481">
                  <c:v>272.61763680725807</c:v>
                </c:pt>
                <c:pt idx="1482">
                  <c:v>272.78145695365055</c:v>
                </c:pt>
                <c:pt idx="1483">
                  <c:v>272.94527710004303</c:v>
                </c:pt>
                <c:pt idx="1484">
                  <c:v>273.10909724643551</c:v>
                </c:pt>
                <c:pt idx="1485">
                  <c:v>273.27291739282799</c:v>
                </c:pt>
                <c:pt idx="1486">
                  <c:v>273.43673753922047</c:v>
                </c:pt>
                <c:pt idx="1487">
                  <c:v>273.60055768561296</c:v>
                </c:pt>
                <c:pt idx="1488">
                  <c:v>273.76437783200544</c:v>
                </c:pt>
                <c:pt idx="1489">
                  <c:v>273.92819797839792</c:v>
                </c:pt>
                <c:pt idx="1490">
                  <c:v>274.0920181247904</c:v>
                </c:pt>
                <c:pt idx="1491">
                  <c:v>274.25583827118288</c:v>
                </c:pt>
                <c:pt idx="1492">
                  <c:v>274.41965841757536</c:v>
                </c:pt>
                <c:pt idx="1493">
                  <c:v>274.58347856396784</c:v>
                </c:pt>
                <c:pt idx="1494">
                  <c:v>274.74729871036033</c:v>
                </c:pt>
                <c:pt idx="1495">
                  <c:v>274.91111885675281</c:v>
                </c:pt>
                <c:pt idx="1496">
                  <c:v>275.07493900314529</c:v>
                </c:pt>
                <c:pt idx="1497">
                  <c:v>275.23875914953777</c:v>
                </c:pt>
                <c:pt idx="1498">
                  <c:v>275.40257929593025</c:v>
                </c:pt>
                <c:pt idx="1499">
                  <c:v>275.56639944232273</c:v>
                </c:pt>
                <c:pt idx="1500">
                  <c:v>275.73021958871522</c:v>
                </c:pt>
                <c:pt idx="1501">
                  <c:v>275.8940397351077</c:v>
                </c:pt>
                <c:pt idx="1502">
                  <c:v>276.05785988150018</c:v>
                </c:pt>
                <c:pt idx="1503">
                  <c:v>276.22168002789266</c:v>
                </c:pt>
                <c:pt idx="1504">
                  <c:v>276.38550017428514</c:v>
                </c:pt>
                <c:pt idx="1505">
                  <c:v>276.54932032067762</c:v>
                </c:pt>
                <c:pt idx="1506">
                  <c:v>276.7131404670701</c:v>
                </c:pt>
                <c:pt idx="1507">
                  <c:v>276.87696061346259</c:v>
                </c:pt>
                <c:pt idx="1508">
                  <c:v>277.04078075985507</c:v>
                </c:pt>
                <c:pt idx="1509">
                  <c:v>277.20460090624755</c:v>
                </c:pt>
                <c:pt idx="1510">
                  <c:v>277.36842105264003</c:v>
                </c:pt>
                <c:pt idx="1511">
                  <c:v>277.53224119903251</c:v>
                </c:pt>
                <c:pt idx="1512">
                  <c:v>277.69606134542499</c:v>
                </c:pt>
                <c:pt idx="1513">
                  <c:v>277.85988149181748</c:v>
                </c:pt>
                <c:pt idx="1514">
                  <c:v>278.02370163820996</c:v>
                </c:pt>
                <c:pt idx="1515">
                  <c:v>278.18752178460244</c:v>
                </c:pt>
                <c:pt idx="1516">
                  <c:v>278.35134193099492</c:v>
                </c:pt>
                <c:pt idx="1517">
                  <c:v>278.5151620773874</c:v>
                </c:pt>
                <c:pt idx="1518">
                  <c:v>278.67898222377988</c:v>
                </c:pt>
                <c:pt idx="1519">
                  <c:v>278.84280237017236</c:v>
                </c:pt>
                <c:pt idx="1520">
                  <c:v>279.00662251656485</c:v>
                </c:pt>
                <c:pt idx="1521">
                  <c:v>279.17044266295733</c:v>
                </c:pt>
                <c:pt idx="1522">
                  <c:v>279.33426280934981</c:v>
                </c:pt>
                <c:pt idx="1523">
                  <c:v>279.49808295574229</c:v>
                </c:pt>
                <c:pt idx="1524">
                  <c:v>279.66190310213477</c:v>
                </c:pt>
                <c:pt idx="1525">
                  <c:v>279.82572324852725</c:v>
                </c:pt>
                <c:pt idx="1526">
                  <c:v>279.98954339491974</c:v>
                </c:pt>
                <c:pt idx="1527">
                  <c:v>280.15336354131222</c:v>
                </c:pt>
                <c:pt idx="1528">
                  <c:v>280.3171836877047</c:v>
                </c:pt>
                <c:pt idx="1529">
                  <c:v>280.48100383409718</c:v>
                </c:pt>
                <c:pt idx="1530">
                  <c:v>280.64482398048966</c:v>
                </c:pt>
                <c:pt idx="1531">
                  <c:v>280.80864412688214</c:v>
                </c:pt>
                <c:pt idx="1532">
                  <c:v>280.97246427327462</c:v>
                </c:pt>
                <c:pt idx="1533">
                  <c:v>281.13628441966711</c:v>
                </c:pt>
                <c:pt idx="1534">
                  <c:v>281.30010456605959</c:v>
                </c:pt>
                <c:pt idx="1535">
                  <c:v>281.46392471245207</c:v>
                </c:pt>
                <c:pt idx="1536">
                  <c:v>281.62774485884455</c:v>
                </c:pt>
                <c:pt idx="1537">
                  <c:v>281.79156500523703</c:v>
                </c:pt>
                <c:pt idx="1538">
                  <c:v>281.95538515162951</c:v>
                </c:pt>
                <c:pt idx="1539">
                  <c:v>282.119205298022</c:v>
                </c:pt>
                <c:pt idx="1540">
                  <c:v>282.28302544441448</c:v>
                </c:pt>
                <c:pt idx="1541">
                  <c:v>282.44684559080696</c:v>
                </c:pt>
                <c:pt idx="1542">
                  <c:v>282.61066573719944</c:v>
                </c:pt>
                <c:pt idx="1543">
                  <c:v>282.77448588359192</c:v>
                </c:pt>
                <c:pt idx="1544">
                  <c:v>282.9383060299844</c:v>
                </c:pt>
                <c:pt idx="1545">
                  <c:v>283.10212617637688</c:v>
                </c:pt>
                <c:pt idx="1546">
                  <c:v>283.26594632276937</c:v>
                </c:pt>
                <c:pt idx="1547">
                  <c:v>283.42976646916185</c:v>
                </c:pt>
                <c:pt idx="1548">
                  <c:v>283.59358661555433</c:v>
                </c:pt>
                <c:pt idx="1549">
                  <c:v>283.75740676194681</c:v>
                </c:pt>
                <c:pt idx="1550">
                  <c:v>283.92122690833929</c:v>
                </c:pt>
                <c:pt idx="1551">
                  <c:v>284.08504705473177</c:v>
                </c:pt>
                <c:pt idx="1552">
                  <c:v>284.24886720112426</c:v>
                </c:pt>
                <c:pt idx="1553">
                  <c:v>284.41268734751674</c:v>
                </c:pt>
                <c:pt idx="1554">
                  <c:v>284.57650749390922</c:v>
                </c:pt>
                <c:pt idx="1555">
                  <c:v>284.7403276403017</c:v>
                </c:pt>
                <c:pt idx="1556">
                  <c:v>284.90414778669418</c:v>
                </c:pt>
                <c:pt idx="1557">
                  <c:v>285.06796793308666</c:v>
                </c:pt>
                <c:pt idx="1558">
                  <c:v>285.23178807947914</c:v>
                </c:pt>
                <c:pt idx="1559">
                  <c:v>285.39560822587163</c:v>
                </c:pt>
                <c:pt idx="1560">
                  <c:v>285.55942837226411</c:v>
                </c:pt>
                <c:pt idx="1561">
                  <c:v>285.72324851865659</c:v>
                </c:pt>
                <c:pt idx="1562">
                  <c:v>285.88706866504907</c:v>
                </c:pt>
                <c:pt idx="1563">
                  <c:v>286.05088881144155</c:v>
                </c:pt>
                <c:pt idx="1564">
                  <c:v>286.21470895783403</c:v>
                </c:pt>
                <c:pt idx="1565">
                  <c:v>286.37852910422652</c:v>
                </c:pt>
                <c:pt idx="1566">
                  <c:v>286.542349250619</c:v>
                </c:pt>
                <c:pt idx="1567">
                  <c:v>286.70616939701148</c:v>
                </c:pt>
                <c:pt idx="1568">
                  <c:v>286.86998954340396</c:v>
                </c:pt>
                <c:pt idx="1569">
                  <c:v>287.03380968979644</c:v>
                </c:pt>
                <c:pt idx="1570">
                  <c:v>287.19762983618892</c:v>
                </c:pt>
                <c:pt idx="1571">
                  <c:v>287.36144998258141</c:v>
                </c:pt>
                <c:pt idx="1572">
                  <c:v>287.52527012897389</c:v>
                </c:pt>
                <c:pt idx="1573">
                  <c:v>287.68909027536637</c:v>
                </c:pt>
                <c:pt idx="1574">
                  <c:v>287.85291042175885</c:v>
                </c:pt>
                <c:pt idx="1575">
                  <c:v>288.01673056815133</c:v>
                </c:pt>
                <c:pt idx="1576">
                  <c:v>288.18055071454381</c:v>
                </c:pt>
                <c:pt idx="1577">
                  <c:v>288.34437086093629</c:v>
                </c:pt>
                <c:pt idx="1578">
                  <c:v>288.50819100732878</c:v>
                </c:pt>
                <c:pt idx="1579">
                  <c:v>288.67201115372126</c:v>
                </c:pt>
                <c:pt idx="1580">
                  <c:v>288.83583130011374</c:v>
                </c:pt>
                <c:pt idx="1581">
                  <c:v>288.99965144650622</c:v>
                </c:pt>
                <c:pt idx="1582">
                  <c:v>289.1634715928987</c:v>
                </c:pt>
                <c:pt idx="1583">
                  <c:v>289.32729173929118</c:v>
                </c:pt>
                <c:pt idx="1584">
                  <c:v>289.49111188568367</c:v>
                </c:pt>
                <c:pt idx="1585">
                  <c:v>289.65493203207615</c:v>
                </c:pt>
                <c:pt idx="1586">
                  <c:v>289.81875217846863</c:v>
                </c:pt>
                <c:pt idx="1587">
                  <c:v>289.98257232486111</c:v>
                </c:pt>
                <c:pt idx="1588">
                  <c:v>290.14639247125359</c:v>
                </c:pt>
                <c:pt idx="1589">
                  <c:v>290.31021261764607</c:v>
                </c:pt>
                <c:pt idx="1590">
                  <c:v>290.47403276403855</c:v>
                </c:pt>
                <c:pt idx="1591">
                  <c:v>290.63785291043104</c:v>
                </c:pt>
                <c:pt idx="1592">
                  <c:v>290.80167305682352</c:v>
                </c:pt>
                <c:pt idx="1593">
                  <c:v>290.965493203216</c:v>
                </c:pt>
                <c:pt idx="1594">
                  <c:v>291.12931334960848</c:v>
                </c:pt>
                <c:pt idx="1595">
                  <c:v>291.29313349600096</c:v>
                </c:pt>
                <c:pt idx="1596">
                  <c:v>291.45695364239344</c:v>
                </c:pt>
                <c:pt idx="1597">
                  <c:v>291.62077378878593</c:v>
                </c:pt>
                <c:pt idx="1598">
                  <c:v>291.78459393517841</c:v>
                </c:pt>
                <c:pt idx="1599">
                  <c:v>291.94841408157089</c:v>
                </c:pt>
                <c:pt idx="1600">
                  <c:v>292.11223422796337</c:v>
                </c:pt>
                <c:pt idx="1601">
                  <c:v>292.27605437435585</c:v>
                </c:pt>
                <c:pt idx="1602">
                  <c:v>292.43987452074833</c:v>
                </c:pt>
                <c:pt idx="1603">
                  <c:v>292.60369466714081</c:v>
                </c:pt>
                <c:pt idx="1604">
                  <c:v>292.7675148135333</c:v>
                </c:pt>
                <c:pt idx="1605">
                  <c:v>292.93133495992578</c:v>
                </c:pt>
                <c:pt idx="1606">
                  <c:v>293.09515510631826</c:v>
                </c:pt>
                <c:pt idx="1607">
                  <c:v>293.25897525271074</c:v>
                </c:pt>
                <c:pt idx="1608">
                  <c:v>293.42279539910322</c:v>
                </c:pt>
                <c:pt idx="1609">
                  <c:v>293.5866155454957</c:v>
                </c:pt>
                <c:pt idx="1610">
                  <c:v>293.75043569188819</c:v>
                </c:pt>
                <c:pt idx="1611">
                  <c:v>293.91425583828067</c:v>
                </c:pt>
                <c:pt idx="1612">
                  <c:v>294.07807598467315</c:v>
                </c:pt>
                <c:pt idx="1613">
                  <c:v>294.24189613106563</c:v>
                </c:pt>
                <c:pt idx="1614">
                  <c:v>294.40571627745811</c:v>
                </c:pt>
                <c:pt idx="1615">
                  <c:v>294.56953642385059</c:v>
                </c:pt>
                <c:pt idx="1616">
                  <c:v>294.73335657024307</c:v>
                </c:pt>
                <c:pt idx="1617">
                  <c:v>294.89717671663556</c:v>
                </c:pt>
                <c:pt idx="1618">
                  <c:v>295.06099686302804</c:v>
                </c:pt>
                <c:pt idx="1619">
                  <c:v>295.22481700942052</c:v>
                </c:pt>
                <c:pt idx="1620">
                  <c:v>295.388637155813</c:v>
                </c:pt>
                <c:pt idx="1621">
                  <c:v>295.55245730220548</c:v>
                </c:pt>
                <c:pt idx="1622">
                  <c:v>295.71627744859796</c:v>
                </c:pt>
                <c:pt idx="1623">
                  <c:v>295.88009759499045</c:v>
                </c:pt>
                <c:pt idx="1624">
                  <c:v>296.04391774138293</c:v>
                </c:pt>
                <c:pt idx="1625">
                  <c:v>296.20773788777541</c:v>
                </c:pt>
                <c:pt idx="1626">
                  <c:v>296.37155803416789</c:v>
                </c:pt>
                <c:pt idx="1627">
                  <c:v>296.53537818056037</c:v>
                </c:pt>
                <c:pt idx="1628">
                  <c:v>296.69919832695285</c:v>
                </c:pt>
                <c:pt idx="1629">
                  <c:v>296.86301847334533</c:v>
                </c:pt>
                <c:pt idx="1630">
                  <c:v>297.02683861973782</c:v>
                </c:pt>
                <c:pt idx="1631">
                  <c:v>297.1906587661303</c:v>
                </c:pt>
                <c:pt idx="1632">
                  <c:v>297.35447891252278</c:v>
                </c:pt>
                <c:pt idx="1633">
                  <c:v>297.51829905891526</c:v>
                </c:pt>
                <c:pt idx="1634">
                  <c:v>297.68211920530774</c:v>
                </c:pt>
                <c:pt idx="1635">
                  <c:v>297.84593935170022</c:v>
                </c:pt>
                <c:pt idx="1636">
                  <c:v>298.00975949809271</c:v>
                </c:pt>
                <c:pt idx="1637">
                  <c:v>298.17357964448519</c:v>
                </c:pt>
                <c:pt idx="1638">
                  <c:v>298.33739979087767</c:v>
                </c:pt>
                <c:pt idx="1639">
                  <c:v>298.50121993727015</c:v>
                </c:pt>
                <c:pt idx="1640">
                  <c:v>298.66504008366263</c:v>
                </c:pt>
                <c:pt idx="1641">
                  <c:v>298.82886023005511</c:v>
                </c:pt>
                <c:pt idx="1642">
                  <c:v>298.99268037644759</c:v>
                </c:pt>
                <c:pt idx="1643">
                  <c:v>299.15650052284008</c:v>
                </c:pt>
                <c:pt idx="1644">
                  <c:v>299.32032066923256</c:v>
                </c:pt>
                <c:pt idx="1645">
                  <c:v>299.48414081562504</c:v>
                </c:pt>
                <c:pt idx="1646">
                  <c:v>299.64796096201752</c:v>
                </c:pt>
                <c:pt idx="1647">
                  <c:v>299.81178110841</c:v>
                </c:pt>
                <c:pt idx="1648">
                  <c:v>299.97560125480248</c:v>
                </c:pt>
                <c:pt idx="1649">
                  <c:v>300.13942140119497</c:v>
                </c:pt>
                <c:pt idx="1650">
                  <c:v>300.30324154758745</c:v>
                </c:pt>
                <c:pt idx="1651">
                  <c:v>300.46706169397993</c:v>
                </c:pt>
                <c:pt idx="1652">
                  <c:v>300.63088184037241</c:v>
                </c:pt>
                <c:pt idx="1653">
                  <c:v>300.79470198676489</c:v>
                </c:pt>
                <c:pt idx="1654">
                  <c:v>300.95852213315737</c:v>
                </c:pt>
                <c:pt idx="1655">
                  <c:v>301.12234227954985</c:v>
                </c:pt>
                <c:pt idx="1656">
                  <c:v>301.28616242594234</c:v>
                </c:pt>
                <c:pt idx="1657">
                  <c:v>301.44998257233482</c:v>
                </c:pt>
                <c:pt idx="1658">
                  <c:v>301.6138027187273</c:v>
                </c:pt>
                <c:pt idx="1659">
                  <c:v>301.77762286511978</c:v>
                </c:pt>
                <c:pt idx="1660">
                  <c:v>301.94144301151226</c:v>
                </c:pt>
                <c:pt idx="1661">
                  <c:v>302.10526315790474</c:v>
                </c:pt>
                <c:pt idx="1662">
                  <c:v>302.26908330429723</c:v>
                </c:pt>
                <c:pt idx="1663">
                  <c:v>302.43290345068971</c:v>
                </c:pt>
                <c:pt idx="1664">
                  <c:v>302.59672359708219</c:v>
                </c:pt>
                <c:pt idx="1665">
                  <c:v>302.76054374347467</c:v>
                </c:pt>
                <c:pt idx="1666">
                  <c:v>302.92436388986715</c:v>
                </c:pt>
                <c:pt idx="1667">
                  <c:v>303.08818403625963</c:v>
                </c:pt>
                <c:pt idx="1668">
                  <c:v>303.25200418265212</c:v>
                </c:pt>
                <c:pt idx="1669">
                  <c:v>303.4158243290446</c:v>
                </c:pt>
                <c:pt idx="1670">
                  <c:v>303.57964447543708</c:v>
                </c:pt>
                <c:pt idx="1671">
                  <c:v>303.74346462182956</c:v>
                </c:pt>
                <c:pt idx="1672">
                  <c:v>303.90728476822204</c:v>
                </c:pt>
                <c:pt idx="1673">
                  <c:v>304.07110491461452</c:v>
                </c:pt>
                <c:pt idx="1674">
                  <c:v>304.234925061007</c:v>
                </c:pt>
                <c:pt idx="1675">
                  <c:v>304.39874520739949</c:v>
                </c:pt>
                <c:pt idx="1676">
                  <c:v>304.56256535379197</c:v>
                </c:pt>
                <c:pt idx="1677">
                  <c:v>304.72638550018445</c:v>
                </c:pt>
                <c:pt idx="1678">
                  <c:v>304.89020564657693</c:v>
                </c:pt>
                <c:pt idx="1679">
                  <c:v>305.05402579296941</c:v>
                </c:pt>
                <c:pt idx="1680">
                  <c:v>305.21784593936189</c:v>
                </c:pt>
                <c:pt idx="1681">
                  <c:v>305.38166608575438</c:v>
                </c:pt>
                <c:pt idx="1682">
                  <c:v>305.54548623214686</c:v>
                </c:pt>
                <c:pt idx="1683">
                  <c:v>305.70930637853934</c:v>
                </c:pt>
                <c:pt idx="1684">
                  <c:v>305.87312652493182</c:v>
                </c:pt>
                <c:pt idx="1685">
                  <c:v>306.0369466713243</c:v>
                </c:pt>
                <c:pt idx="1686">
                  <c:v>306.20076681771678</c:v>
                </c:pt>
                <c:pt idx="1687">
                  <c:v>306.36458696410926</c:v>
                </c:pt>
                <c:pt idx="1688">
                  <c:v>306.52840711050175</c:v>
                </c:pt>
                <c:pt idx="1689">
                  <c:v>306.69222725689423</c:v>
                </c:pt>
                <c:pt idx="1690">
                  <c:v>306.85604740328671</c:v>
                </c:pt>
                <c:pt idx="1691">
                  <c:v>307.01986754967919</c:v>
                </c:pt>
                <c:pt idx="1692">
                  <c:v>307.18368769607167</c:v>
                </c:pt>
                <c:pt idx="1693">
                  <c:v>307.34750784246415</c:v>
                </c:pt>
                <c:pt idx="1694">
                  <c:v>307.51132798885664</c:v>
                </c:pt>
                <c:pt idx="1695">
                  <c:v>307.67514813524912</c:v>
                </c:pt>
                <c:pt idx="1696">
                  <c:v>307.8389682816416</c:v>
                </c:pt>
                <c:pt idx="1697">
                  <c:v>308.00278842803408</c:v>
                </c:pt>
                <c:pt idx="1698">
                  <c:v>308.16660857442656</c:v>
                </c:pt>
                <c:pt idx="1699">
                  <c:v>308.33042872081904</c:v>
                </c:pt>
                <c:pt idx="1700">
                  <c:v>308.49424886721152</c:v>
                </c:pt>
                <c:pt idx="1701">
                  <c:v>308.65806901360401</c:v>
                </c:pt>
                <c:pt idx="1702">
                  <c:v>308.82188915999649</c:v>
                </c:pt>
                <c:pt idx="1703">
                  <c:v>308.98570930638897</c:v>
                </c:pt>
                <c:pt idx="1704">
                  <c:v>309.14952945278145</c:v>
                </c:pt>
                <c:pt idx="1705">
                  <c:v>309.31334959917393</c:v>
                </c:pt>
                <c:pt idx="1706">
                  <c:v>309.47716974556641</c:v>
                </c:pt>
                <c:pt idx="1707">
                  <c:v>309.6409898919589</c:v>
                </c:pt>
                <c:pt idx="1708">
                  <c:v>309.80481003835138</c:v>
                </c:pt>
                <c:pt idx="1709">
                  <c:v>309.96863018474386</c:v>
                </c:pt>
                <c:pt idx="1710">
                  <c:v>310.13245033113634</c:v>
                </c:pt>
                <c:pt idx="1711">
                  <c:v>310.29627047752882</c:v>
                </c:pt>
                <c:pt idx="1712">
                  <c:v>310.4600906239213</c:v>
                </c:pt>
                <c:pt idx="1713">
                  <c:v>310.62391077031378</c:v>
                </c:pt>
                <c:pt idx="1714">
                  <c:v>310.78773091670627</c:v>
                </c:pt>
                <c:pt idx="1715">
                  <c:v>310.95155106309875</c:v>
                </c:pt>
                <c:pt idx="1716">
                  <c:v>311.11537120949123</c:v>
                </c:pt>
                <c:pt idx="1717">
                  <c:v>311.27919135588371</c:v>
                </c:pt>
                <c:pt idx="1718">
                  <c:v>311.44301150227619</c:v>
                </c:pt>
                <c:pt idx="1719">
                  <c:v>311.60683164866867</c:v>
                </c:pt>
                <c:pt idx="1720">
                  <c:v>311.77065179506116</c:v>
                </c:pt>
                <c:pt idx="1721">
                  <c:v>311.93447194145364</c:v>
                </c:pt>
                <c:pt idx="1722">
                  <c:v>312.09829208784612</c:v>
                </c:pt>
                <c:pt idx="1723">
                  <c:v>312.2621122342386</c:v>
                </c:pt>
                <c:pt idx="1724">
                  <c:v>312.42593238063108</c:v>
                </c:pt>
                <c:pt idx="1725">
                  <c:v>312.58975252702356</c:v>
                </c:pt>
                <c:pt idx="1726">
                  <c:v>312.75357267341604</c:v>
                </c:pt>
                <c:pt idx="1727">
                  <c:v>312.91739281980853</c:v>
                </c:pt>
                <c:pt idx="1728">
                  <c:v>313.08121296620101</c:v>
                </c:pt>
                <c:pt idx="1729">
                  <c:v>313.24503311259349</c:v>
                </c:pt>
                <c:pt idx="1730">
                  <c:v>313.40885325898597</c:v>
                </c:pt>
                <c:pt idx="1731">
                  <c:v>313.57267340537845</c:v>
                </c:pt>
                <c:pt idx="1732">
                  <c:v>313.73649355177093</c:v>
                </c:pt>
                <c:pt idx="1733">
                  <c:v>313.90031369816342</c:v>
                </c:pt>
                <c:pt idx="1734">
                  <c:v>314.0641338445559</c:v>
                </c:pt>
                <c:pt idx="1735">
                  <c:v>314.22795399094838</c:v>
                </c:pt>
                <c:pt idx="1736">
                  <c:v>314.39177413734086</c:v>
                </c:pt>
                <c:pt idx="1737">
                  <c:v>314.55559428373334</c:v>
                </c:pt>
                <c:pt idx="1738">
                  <c:v>314.71941443012582</c:v>
                </c:pt>
                <c:pt idx="1739">
                  <c:v>314.8832345765183</c:v>
                </c:pt>
                <c:pt idx="1740">
                  <c:v>315.04705472291079</c:v>
                </c:pt>
                <c:pt idx="1741">
                  <c:v>315.21087486930327</c:v>
                </c:pt>
                <c:pt idx="1742">
                  <c:v>315.37469501569575</c:v>
                </c:pt>
                <c:pt idx="1743">
                  <c:v>315.53851516208823</c:v>
                </c:pt>
                <c:pt idx="1744">
                  <c:v>315.70233530848071</c:v>
                </c:pt>
                <c:pt idx="1745">
                  <c:v>315.86615545487319</c:v>
                </c:pt>
                <c:pt idx="1746">
                  <c:v>316.02997560126568</c:v>
                </c:pt>
                <c:pt idx="1747">
                  <c:v>316.19379574765816</c:v>
                </c:pt>
                <c:pt idx="1748">
                  <c:v>316.35761589405064</c:v>
                </c:pt>
                <c:pt idx="1749">
                  <c:v>316.52143604044312</c:v>
                </c:pt>
                <c:pt idx="1750">
                  <c:v>316.6852561868356</c:v>
                </c:pt>
                <c:pt idx="1751">
                  <c:v>316.84907633322808</c:v>
                </c:pt>
                <c:pt idx="1752">
                  <c:v>317.01289647962057</c:v>
                </c:pt>
                <c:pt idx="1753">
                  <c:v>317.17671662601305</c:v>
                </c:pt>
                <c:pt idx="1754">
                  <c:v>317.34053677240553</c:v>
                </c:pt>
                <c:pt idx="1755">
                  <c:v>317.50435691879801</c:v>
                </c:pt>
                <c:pt idx="1756">
                  <c:v>317.66817706519049</c:v>
                </c:pt>
                <c:pt idx="1757">
                  <c:v>317.83199721158297</c:v>
                </c:pt>
                <c:pt idx="1758">
                  <c:v>317.99581735797545</c:v>
                </c:pt>
                <c:pt idx="1759">
                  <c:v>318.15963750436794</c:v>
                </c:pt>
                <c:pt idx="1760">
                  <c:v>318.32345765076042</c:v>
                </c:pt>
                <c:pt idx="1761">
                  <c:v>318.4872777971529</c:v>
                </c:pt>
                <c:pt idx="1762">
                  <c:v>318.65109794354538</c:v>
                </c:pt>
                <c:pt idx="1763">
                  <c:v>318.81491808993786</c:v>
                </c:pt>
                <c:pt idx="1764">
                  <c:v>318.97873823633034</c:v>
                </c:pt>
                <c:pt idx="1765">
                  <c:v>319.14255838272283</c:v>
                </c:pt>
                <c:pt idx="1766">
                  <c:v>319.30637852911531</c:v>
                </c:pt>
                <c:pt idx="1767">
                  <c:v>319.47019867550779</c:v>
                </c:pt>
                <c:pt idx="1768">
                  <c:v>319.63401882190027</c:v>
                </c:pt>
                <c:pt idx="1769">
                  <c:v>319.79783896829275</c:v>
                </c:pt>
                <c:pt idx="1770">
                  <c:v>319.96165911468523</c:v>
                </c:pt>
                <c:pt idx="1771">
                  <c:v>320.12547926107771</c:v>
                </c:pt>
                <c:pt idx="1772">
                  <c:v>320.2892994074702</c:v>
                </c:pt>
                <c:pt idx="1773">
                  <c:v>320.45311955386268</c:v>
                </c:pt>
                <c:pt idx="1774">
                  <c:v>320.61693970025516</c:v>
                </c:pt>
                <c:pt idx="1775">
                  <c:v>320.78075984664764</c:v>
                </c:pt>
                <c:pt idx="1776">
                  <c:v>320.94457999304012</c:v>
                </c:pt>
                <c:pt idx="1777">
                  <c:v>321.1084001394326</c:v>
                </c:pt>
                <c:pt idx="1778">
                  <c:v>321.27222028582509</c:v>
                </c:pt>
                <c:pt idx="1779">
                  <c:v>321.43604043221757</c:v>
                </c:pt>
                <c:pt idx="1780">
                  <c:v>321.59986057861005</c:v>
                </c:pt>
                <c:pt idx="1781">
                  <c:v>321.76368072500253</c:v>
                </c:pt>
                <c:pt idx="1782">
                  <c:v>321.92750087139501</c:v>
                </c:pt>
                <c:pt idx="1783">
                  <c:v>322.09132101778749</c:v>
                </c:pt>
                <c:pt idx="1784">
                  <c:v>322.25514116417997</c:v>
                </c:pt>
                <c:pt idx="1785">
                  <c:v>322.41896131057246</c:v>
                </c:pt>
                <c:pt idx="1786">
                  <c:v>322.58278145696494</c:v>
                </c:pt>
                <c:pt idx="1787">
                  <c:v>322.74660160335742</c:v>
                </c:pt>
                <c:pt idx="1788">
                  <c:v>322.9104217497499</c:v>
                </c:pt>
                <c:pt idx="1789">
                  <c:v>323.07424189614238</c:v>
                </c:pt>
                <c:pt idx="1790">
                  <c:v>323.23806204253486</c:v>
                </c:pt>
                <c:pt idx="1791">
                  <c:v>323.40188218892735</c:v>
                </c:pt>
                <c:pt idx="1792">
                  <c:v>323.56570233531983</c:v>
                </c:pt>
                <c:pt idx="1793">
                  <c:v>323.72952248171231</c:v>
                </c:pt>
                <c:pt idx="1794">
                  <c:v>323.89334262810479</c:v>
                </c:pt>
                <c:pt idx="1795">
                  <c:v>324.05716277449727</c:v>
                </c:pt>
                <c:pt idx="1796">
                  <c:v>324.22098292088975</c:v>
                </c:pt>
                <c:pt idx="1797">
                  <c:v>324.38480306728223</c:v>
                </c:pt>
                <c:pt idx="1798">
                  <c:v>324.54862321367472</c:v>
                </c:pt>
                <c:pt idx="1799">
                  <c:v>324.7124433600672</c:v>
                </c:pt>
                <c:pt idx="1800">
                  <c:v>324.87626350645968</c:v>
                </c:pt>
                <c:pt idx="1801">
                  <c:v>325.04008365285216</c:v>
                </c:pt>
                <c:pt idx="1802">
                  <c:v>325.20390379924464</c:v>
                </c:pt>
                <c:pt idx="1803">
                  <c:v>325.36772394563712</c:v>
                </c:pt>
                <c:pt idx="1804">
                  <c:v>325.53154409202961</c:v>
                </c:pt>
                <c:pt idx="1805">
                  <c:v>325.69536423842209</c:v>
                </c:pt>
                <c:pt idx="1806">
                  <c:v>325.85918438481457</c:v>
                </c:pt>
                <c:pt idx="1807">
                  <c:v>326.02300453120705</c:v>
                </c:pt>
                <c:pt idx="1808">
                  <c:v>326.18682467759953</c:v>
                </c:pt>
                <c:pt idx="1809">
                  <c:v>326.35064482399201</c:v>
                </c:pt>
                <c:pt idx="1810">
                  <c:v>326.51446497038449</c:v>
                </c:pt>
                <c:pt idx="1811">
                  <c:v>326.67828511677698</c:v>
                </c:pt>
                <c:pt idx="1812">
                  <c:v>326.84210526316946</c:v>
                </c:pt>
                <c:pt idx="1813">
                  <c:v>327.00592540956194</c:v>
                </c:pt>
                <c:pt idx="1814">
                  <c:v>327.16974555595442</c:v>
                </c:pt>
                <c:pt idx="1815">
                  <c:v>327.3335657023469</c:v>
                </c:pt>
                <c:pt idx="1816">
                  <c:v>327.49738584873938</c:v>
                </c:pt>
                <c:pt idx="1817">
                  <c:v>327.66120599513187</c:v>
                </c:pt>
                <c:pt idx="1818">
                  <c:v>327.82502614152435</c:v>
                </c:pt>
                <c:pt idx="1819">
                  <c:v>327.98884628791683</c:v>
                </c:pt>
                <c:pt idx="1820">
                  <c:v>328.15266643430931</c:v>
                </c:pt>
                <c:pt idx="1821">
                  <c:v>328.31648658070179</c:v>
                </c:pt>
                <c:pt idx="1822">
                  <c:v>328.48030672709427</c:v>
                </c:pt>
                <c:pt idx="1823">
                  <c:v>328.64412687348675</c:v>
                </c:pt>
                <c:pt idx="1824">
                  <c:v>328.80794701987924</c:v>
                </c:pt>
                <c:pt idx="1825">
                  <c:v>328.97176716627172</c:v>
                </c:pt>
                <c:pt idx="1826">
                  <c:v>329.1355873126642</c:v>
                </c:pt>
                <c:pt idx="1827">
                  <c:v>329.29940745905668</c:v>
                </c:pt>
                <c:pt idx="1828">
                  <c:v>329.46322760544916</c:v>
                </c:pt>
                <c:pt idx="1829">
                  <c:v>329.62704775184164</c:v>
                </c:pt>
                <c:pt idx="1830">
                  <c:v>329.79086789823413</c:v>
                </c:pt>
                <c:pt idx="1831">
                  <c:v>329.95468804462661</c:v>
                </c:pt>
                <c:pt idx="1832">
                  <c:v>330.11850819101909</c:v>
                </c:pt>
                <c:pt idx="1833">
                  <c:v>330.28232833741157</c:v>
                </c:pt>
                <c:pt idx="1834">
                  <c:v>330.44614848380405</c:v>
                </c:pt>
                <c:pt idx="1835">
                  <c:v>330.60996863019653</c:v>
                </c:pt>
                <c:pt idx="1836">
                  <c:v>330.77378877658902</c:v>
                </c:pt>
                <c:pt idx="1837">
                  <c:v>330.9376089229815</c:v>
                </c:pt>
                <c:pt idx="1838">
                  <c:v>331.10142906937398</c:v>
                </c:pt>
                <c:pt idx="1839">
                  <c:v>331.26524921576646</c:v>
                </c:pt>
                <c:pt idx="1840">
                  <c:v>331.42906936215894</c:v>
                </c:pt>
                <c:pt idx="1841">
                  <c:v>331.59288950855142</c:v>
                </c:pt>
                <c:pt idx="1842">
                  <c:v>331.7567096549439</c:v>
                </c:pt>
                <c:pt idx="1843">
                  <c:v>331.92052980133639</c:v>
                </c:pt>
                <c:pt idx="1844">
                  <c:v>332.08434994772887</c:v>
                </c:pt>
                <c:pt idx="1845">
                  <c:v>332.24817009412135</c:v>
                </c:pt>
                <c:pt idx="1846">
                  <c:v>332.41199024051383</c:v>
                </c:pt>
                <c:pt idx="1847">
                  <c:v>332.57581038690631</c:v>
                </c:pt>
                <c:pt idx="1848">
                  <c:v>332.73963053329879</c:v>
                </c:pt>
                <c:pt idx="1849">
                  <c:v>332.90345067969128</c:v>
                </c:pt>
                <c:pt idx="1850">
                  <c:v>333.06727082608376</c:v>
                </c:pt>
                <c:pt idx="1851">
                  <c:v>333.23109097247624</c:v>
                </c:pt>
                <c:pt idx="1852">
                  <c:v>333.39491111886872</c:v>
                </c:pt>
                <c:pt idx="1853">
                  <c:v>333.5587312652612</c:v>
                </c:pt>
                <c:pt idx="1854">
                  <c:v>333.72255141165368</c:v>
                </c:pt>
                <c:pt idx="1855">
                  <c:v>333.88637155804616</c:v>
                </c:pt>
                <c:pt idx="1856">
                  <c:v>334.05019170443865</c:v>
                </c:pt>
                <c:pt idx="1857">
                  <c:v>334.21401185083113</c:v>
                </c:pt>
                <c:pt idx="1858">
                  <c:v>334.37783199722361</c:v>
                </c:pt>
                <c:pt idx="1859">
                  <c:v>334.54165214361609</c:v>
                </c:pt>
                <c:pt idx="1860">
                  <c:v>334.70547229000857</c:v>
                </c:pt>
                <c:pt idx="1861">
                  <c:v>334.86929243640105</c:v>
                </c:pt>
                <c:pt idx="1862">
                  <c:v>335.03311258279354</c:v>
                </c:pt>
                <c:pt idx="1863">
                  <c:v>335.19693272918602</c:v>
                </c:pt>
                <c:pt idx="1864">
                  <c:v>335.3607528755785</c:v>
                </c:pt>
                <c:pt idx="1865">
                  <c:v>335.52457302197098</c:v>
                </c:pt>
                <c:pt idx="1866">
                  <c:v>335.68839316836346</c:v>
                </c:pt>
                <c:pt idx="1867">
                  <c:v>335.85221331475594</c:v>
                </c:pt>
                <c:pt idx="1868">
                  <c:v>336.01603346114842</c:v>
                </c:pt>
                <c:pt idx="1869">
                  <c:v>336.17985360754091</c:v>
                </c:pt>
                <c:pt idx="1870">
                  <c:v>336.34367375393339</c:v>
                </c:pt>
                <c:pt idx="1871">
                  <c:v>336.50749390032587</c:v>
                </c:pt>
                <c:pt idx="1872">
                  <c:v>336.67131404671835</c:v>
                </c:pt>
                <c:pt idx="1873">
                  <c:v>336.83513419311083</c:v>
                </c:pt>
                <c:pt idx="1874">
                  <c:v>336.99895433950331</c:v>
                </c:pt>
                <c:pt idx="1875">
                  <c:v>337.1627744858958</c:v>
                </c:pt>
                <c:pt idx="1876">
                  <c:v>337.32659463228828</c:v>
                </c:pt>
                <c:pt idx="1877">
                  <c:v>337.49041477868076</c:v>
                </c:pt>
                <c:pt idx="1878">
                  <c:v>337.65423492507324</c:v>
                </c:pt>
                <c:pt idx="1879">
                  <c:v>337.81805507146572</c:v>
                </c:pt>
                <c:pt idx="1880">
                  <c:v>337.9818752178582</c:v>
                </c:pt>
                <c:pt idx="1881">
                  <c:v>338.14569536425068</c:v>
                </c:pt>
                <c:pt idx="1882">
                  <c:v>338.30951551064317</c:v>
                </c:pt>
                <c:pt idx="1883">
                  <c:v>338.47333565703565</c:v>
                </c:pt>
                <c:pt idx="1884">
                  <c:v>338.63715580342813</c:v>
                </c:pt>
                <c:pt idx="1885">
                  <c:v>338.80097594982061</c:v>
                </c:pt>
                <c:pt idx="1886">
                  <c:v>338.96479609621309</c:v>
                </c:pt>
                <c:pt idx="1887">
                  <c:v>339.12861624260557</c:v>
                </c:pt>
                <c:pt idx="1888">
                  <c:v>339.29243638899806</c:v>
                </c:pt>
                <c:pt idx="1889">
                  <c:v>339.45625653539054</c:v>
                </c:pt>
                <c:pt idx="1890">
                  <c:v>339.62007668178302</c:v>
                </c:pt>
                <c:pt idx="1891">
                  <c:v>339.7838968281755</c:v>
                </c:pt>
                <c:pt idx="1892">
                  <c:v>339.94771697456798</c:v>
                </c:pt>
                <c:pt idx="1893">
                  <c:v>340.11153712096046</c:v>
                </c:pt>
                <c:pt idx="1894">
                  <c:v>340.27535726735294</c:v>
                </c:pt>
                <c:pt idx="1895">
                  <c:v>340.43917741374543</c:v>
                </c:pt>
                <c:pt idx="1896">
                  <c:v>340.60299756013791</c:v>
                </c:pt>
                <c:pt idx="1897">
                  <c:v>340.76681770653039</c:v>
                </c:pt>
                <c:pt idx="1898">
                  <c:v>340.93063785292287</c:v>
                </c:pt>
                <c:pt idx="1899">
                  <c:v>341.09445799931535</c:v>
                </c:pt>
                <c:pt idx="1900">
                  <c:v>341.25827814570783</c:v>
                </c:pt>
                <c:pt idx="1901">
                  <c:v>341.42209829210032</c:v>
                </c:pt>
                <c:pt idx="1902">
                  <c:v>341.5859184384928</c:v>
                </c:pt>
                <c:pt idx="1903">
                  <c:v>341.74973858488528</c:v>
                </c:pt>
                <c:pt idx="1904">
                  <c:v>341.91355873127776</c:v>
                </c:pt>
                <c:pt idx="1905">
                  <c:v>342.07737887767024</c:v>
                </c:pt>
                <c:pt idx="1906">
                  <c:v>342.24119902406272</c:v>
                </c:pt>
                <c:pt idx="1907">
                  <c:v>342.4050191704552</c:v>
                </c:pt>
                <c:pt idx="1908">
                  <c:v>342.56883931684769</c:v>
                </c:pt>
                <c:pt idx="1909">
                  <c:v>342.73265946324017</c:v>
                </c:pt>
                <c:pt idx="1910">
                  <c:v>342.89647960963265</c:v>
                </c:pt>
                <c:pt idx="1911">
                  <c:v>343.06029975602513</c:v>
                </c:pt>
                <c:pt idx="1912">
                  <c:v>343.22411990241761</c:v>
                </c:pt>
                <c:pt idx="1913">
                  <c:v>343.38794004881009</c:v>
                </c:pt>
                <c:pt idx="1914">
                  <c:v>343.55176019520258</c:v>
                </c:pt>
                <c:pt idx="1915">
                  <c:v>343.71558034159506</c:v>
                </c:pt>
                <c:pt idx="1916">
                  <c:v>343.87940048798754</c:v>
                </c:pt>
                <c:pt idx="1917">
                  <c:v>344.04322063438002</c:v>
                </c:pt>
                <c:pt idx="1918">
                  <c:v>344.2070407807725</c:v>
                </c:pt>
                <c:pt idx="1919">
                  <c:v>344.37086092716498</c:v>
                </c:pt>
                <c:pt idx="1920">
                  <c:v>344.53468107355746</c:v>
                </c:pt>
                <c:pt idx="1921">
                  <c:v>344.69850121994995</c:v>
                </c:pt>
                <c:pt idx="1922">
                  <c:v>344.86232136634243</c:v>
                </c:pt>
                <c:pt idx="1923">
                  <c:v>345.02614151273491</c:v>
                </c:pt>
                <c:pt idx="1924">
                  <c:v>345.18996165912739</c:v>
                </c:pt>
                <c:pt idx="1925">
                  <c:v>345.35378180551987</c:v>
                </c:pt>
                <c:pt idx="1926">
                  <c:v>345.51760195191235</c:v>
                </c:pt>
                <c:pt idx="1927">
                  <c:v>345.68142209830484</c:v>
                </c:pt>
                <c:pt idx="1928">
                  <c:v>345.84524224469732</c:v>
                </c:pt>
                <c:pt idx="1929">
                  <c:v>346.0090623910898</c:v>
                </c:pt>
                <c:pt idx="1930">
                  <c:v>346.17288253748228</c:v>
                </c:pt>
                <c:pt idx="1931">
                  <c:v>346.33670268387476</c:v>
                </c:pt>
                <c:pt idx="1932">
                  <c:v>346.50052283026724</c:v>
                </c:pt>
                <c:pt idx="1933">
                  <c:v>346.66434297665973</c:v>
                </c:pt>
                <c:pt idx="1934">
                  <c:v>346.82816312305221</c:v>
                </c:pt>
                <c:pt idx="1935">
                  <c:v>346.99198326944469</c:v>
                </c:pt>
                <c:pt idx="1936">
                  <c:v>347.15580341583717</c:v>
                </c:pt>
                <c:pt idx="1937">
                  <c:v>347.31962356222965</c:v>
                </c:pt>
                <c:pt idx="1938">
                  <c:v>347.48344370862213</c:v>
                </c:pt>
                <c:pt idx="1939">
                  <c:v>347.64726385501461</c:v>
                </c:pt>
                <c:pt idx="1940">
                  <c:v>347.8110840014071</c:v>
                </c:pt>
                <c:pt idx="1941">
                  <c:v>347.97490414779958</c:v>
                </c:pt>
                <c:pt idx="1942">
                  <c:v>348.13872429419206</c:v>
                </c:pt>
                <c:pt idx="1943">
                  <c:v>348.30254444058454</c:v>
                </c:pt>
                <c:pt idx="1944">
                  <c:v>348.46636458697702</c:v>
                </c:pt>
                <c:pt idx="1945">
                  <c:v>348.6301847333695</c:v>
                </c:pt>
                <c:pt idx="1946">
                  <c:v>348.79400487976199</c:v>
                </c:pt>
                <c:pt idx="1947">
                  <c:v>348.95782502615447</c:v>
                </c:pt>
                <c:pt idx="1948">
                  <c:v>349.12164517254695</c:v>
                </c:pt>
                <c:pt idx="1949">
                  <c:v>349.28546531893943</c:v>
                </c:pt>
                <c:pt idx="1950">
                  <c:v>349.44928546533191</c:v>
                </c:pt>
                <c:pt idx="1951">
                  <c:v>349.61310561172439</c:v>
                </c:pt>
                <c:pt idx="1952">
                  <c:v>349.77692575811687</c:v>
                </c:pt>
                <c:pt idx="1953">
                  <c:v>349.94074590450936</c:v>
                </c:pt>
                <c:pt idx="1954">
                  <c:v>350.10456605090184</c:v>
                </c:pt>
                <c:pt idx="1955">
                  <c:v>350.26838619729432</c:v>
                </c:pt>
                <c:pt idx="1956">
                  <c:v>350.4322063436868</c:v>
                </c:pt>
                <c:pt idx="1957">
                  <c:v>350.59602649007928</c:v>
                </c:pt>
                <c:pt idx="1958">
                  <c:v>350.75984663647176</c:v>
                </c:pt>
                <c:pt idx="1959">
                  <c:v>350.92366678286425</c:v>
                </c:pt>
                <c:pt idx="1960">
                  <c:v>351.08748692925673</c:v>
                </c:pt>
                <c:pt idx="1961">
                  <c:v>351.25130707564921</c:v>
                </c:pt>
                <c:pt idx="1962">
                  <c:v>351.41512722204169</c:v>
                </c:pt>
                <c:pt idx="1963">
                  <c:v>351.57894736843417</c:v>
                </c:pt>
                <c:pt idx="1964">
                  <c:v>351.74276751482665</c:v>
                </c:pt>
                <c:pt idx="1965">
                  <c:v>351.90658766121913</c:v>
                </c:pt>
                <c:pt idx="1966">
                  <c:v>352.07040780761162</c:v>
                </c:pt>
                <c:pt idx="1967">
                  <c:v>352.2342279540041</c:v>
                </c:pt>
                <c:pt idx="1968">
                  <c:v>352.39804810039658</c:v>
                </c:pt>
                <c:pt idx="1969">
                  <c:v>352.56186824678906</c:v>
                </c:pt>
                <c:pt idx="1970">
                  <c:v>352.72568839318154</c:v>
                </c:pt>
                <c:pt idx="1971">
                  <c:v>352.88950853957402</c:v>
                </c:pt>
                <c:pt idx="1972">
                  <c:v>353.05332868596651</c:v>
                </c:pt>
                <c:pt idx="1973">
                  <c:v>353.21714883235899</c:v>
                </c:pt>
                <c:pt idx="1974">
                  <c:v>353.38096897875147</c:v>
                </c:pt>
                <c:pt idx="1975">
                  <c:v>353.54478912514395</c:v>
                </c:pt>
                <c:pt idx="1976">
                  <c:v>353.70860927153643</c:v>
                </c:pt>
                <c:pt idx="1977">
                  <c:v>353.87242941792891</c:v>
                </c:pt>
                <c:pt idx="1978">
                  <c:v>354.03624956432139</c:v>
                </c:pt>
                <c:pt idx="1979">
                  <c:v>354.20006971071388</c:v>
                </c:pt>
                <c:pt idx="1980">
                  <c:v>354.36388985710636</c:v>
                </c:pt>
                <c:pt idx="1981">
                  <c:v>354.52771000349884</c:v>
                </c:pt>
                <c:pt idx="1982">
                  <c:v>354.69153014989132</c:v>
                </c:pt>
                <c:pt idx="1983">
                  <c:v>354.8553502962838</c:v>
                </c:pt>
                <c:pt idx="1984">
                  <c:v>355.01917044267628</c:v>
                </c:pt>
                <c:pt idx="1985">
                  <c:v>355.18299058906877</c:v>
                </c:pt>
                <c:pt idx="1986">
                  <c:v>355.34681073546125</c:v>
                </c:pt>
                <c:pt idx="1987">
                  <c:v>355.51063088185373</c:v>
                </c:pt>
                <c:pt idx="1988">
                  <c:v>355.67445102824621</c:v>
                </c:pt>
                <c:pt idx="1989">
                  <c:v>355.83827117463869</c:v>
                </c:pt>
                <c:pt idx="1990">
                  <c:v>356.00209132103117</c:v>
                </c:pt>
                <c:pt idx="1991">
                  <c:v>356.16591146742365</c:v>
                </c:pt>
                <c:pt idx="1992">
                  <c:v>356.32973161381614</c:v>
                </c:pt>
                <c:pt idx="1993">
                  <c:v>356.49355176020862</c:v>
                </c:pt>
                <c:pt idx="1994">
                  <c:v>356.6573719066011</c:v>
                </c:pt>
                <c:pt idx="1995">
                  <c:v>356.82119205299358</c:v>
                </c:pt>
                <c:pt idx="1996">
                  <c:v>356.98501219938606</c:v>
                </c:pt>
                <c:pt idx="1997">
                  <c:v>357.14883234577854</c:v>
                </c:pt>
                <c:pt idx="1998">
                  <c:v>357.31265249217103</c:v>
                </c:pt>
                <c:pt idx="1999">
                  <c:v>357.47647263856351</c:v>
                </c:pt>
                <c:pt idx="2000">
                  <c:v>357.64029278495599</c:v>
                </c:pt>
                <c:pt idx="2001">
                  <c:v>357.80411293134847</c:v>
                </c:pt>
                <c:pt idx="2002">
                  <c:v>357.96793307774095</c:v>
                </c:pt>
                <c:pt idx="2003">
                  <c:v>358.13175322413343</c:v>
                </c:pt>
                <c:pt idx="2004">
                  <c:v>358.29557337052591</c:v>
                </c:pt>
                <c:pt idx="2005">
                  <c:v>358.4593935169184</c:v>
                </c:pt>
                <c:pt idx="2006">
                  <c:v>358.62321366331088</c:v>
                </c:pt>
                <c:pt idx="2007">
                  <c:v>358.78703380970336</c:v>
                </c:pt>
                <c:pt idx="2008">
                  <c:v>358.95085395609584</c:v>
                </c:pt>
                <c:pt idx="2009">
                  <c:v>359.11467410248832</c:v>
                </c:pt>
                <c:pt idx="2010">
                  <c:v>359.2784942488808</c:v>
                </c:pt>
                <c:pt idx="2011">
                  <c:v>359.44231439527329</c:v>
                </c:pt>
                <c:pt idx="2012">
                  <c:v>359.60613454166577</c:v>
                </c:pt>
                <c:pt idx="2013">
                  <c:v>359.76995468805825</c:v>
                </c:pt>
                <c:pt idx="2014">
                  <c:v>359.93377483445073</c:v>
                </c:pt>
                <c:pt idx="2015">
                  <c:v>360.09759498084321</c:v>
                </c:pt>
                <c:pt idx="2016">
                  <c:v>360.26141512723569</c:v>
                </c:pt>
                <c:pt idx="2017">
                  <c:v>360.42523527362818</c:v>
                </c:pt>
                <c:pt idx="2018">
                  <c:v>360.58905542002066</c:v>
                </c:pt>
                <c:pt idx="2019">
                  <c:v>360.75287556641314</c:v>
                </c:pt>
                <c:pt idx="2020">
                  <c:v>360.91669571280562</c:v>
                </c:pt>
                <c:pt idx="2021">
                  <c:v>361.0805158591981</c:v>
                </c:pt>
                <c:pt idx="2022">
                  <c:v>361.24433600559058</c:v>
                </c:pt>
                <c:pt idx="2023">
                  <c:v>361.40815615198306</c:v>
                </c:pt>
                <c:pt idx="2024">
                  <c:v>361.57197629837555</c:v>
                </c:pt>
                <c:pt idx="2025">
                  <c:v>361.73579644476803</c:v>
                </c:pt>
                <c:pt idx="2026">
                  <c:v>361.89961659116051</c:v>
                </c:pt>
                <c:pt idx="2027">
                  <c:v>362.06343673755299</c:v>
                </c:pt>
                <c:pt idx="2028">
                  <c:v>362.22725688394547</c:v>
                </c:pt>
                <c:pt idx="2029">
                  <c:v>362.39107703033795</c:v>
                </c:pt>
                <c:pt idx="2030">
                  <c:v>362.55489717673044</c:v>
                </c:pt>
                <c:pt idx="2031">
                  <c:v>362.71871732312292</c:v>
                </c:pt>
                <c:pt idx="2032">
                  <c:v>362.8825374695154</c:v>
                </c:pt>
                <c:pt idx="2033">
                  <c:v>363.04635761590788</c:v>
                </c:pt>
                <c:pt idx="2034">
                  <c:v>363.21017776230036</c:v>
                </c:pt>
                <c:pt idx="2035">
                  <c:v>363.37399790869284</c:v>
                </c:pt>
                <c:pt idx="2036">
                  <c:v>363.53781805508532</c:v>
                </c:pt>
                <c:pt idx="2037">
                  <c:v>363.70163820147781</c:v>
                </c:pt>
                <c:pt idx="2038">
                  <c:v>363.86545834787029</c:v>
                </c:pt>
                <c:pt idx="2039">
                  <c:v>364.02927849426277</c:v>
                </c:pt>
                <c:pt idx="2040">
                  <c:v>364.19309864065525</c:v>
                </c:pt>
                <c:pt idx="2041">
                  <c:v>364.35691878704773</c:v>
                </c:pt>
                <c:pt idx="2042">
                  <c:v>364.52073893344021</c:v>
                </c:pt>
                <c:pt idx="2043">
                  <c:v>364.6845590798327</c:v>
                </c:pt>
                <c:pt idx="2044">
                  <c:v>364.84837922622518</c:v>
                </c:pt>
                <c:pt idx="2045">
                  <c:v>365.01219937261766</c:v>
                </c:pt>
                <c:pt idx="2046">
                  <c:v>365.17601951901014</c:v>
                </c:pt>
                <c:pt idx="2047">
                  <c:v>365.33983966540262</c:v>
                </c:pt>
                <c:pt idx="2048">
                  <c:v>365.5036598117951</c:v>
                </c:pt>
                <c:pt idx="2049">
                  <c:v>365.66747995818758</c:v>
                </c:pt>
                <c:pt idx="2050">
                  <c:v>365.83130010458007</c:v>
                </c:pt>
                <c:pt idx="2051">
                  <c:v>365.99512025097255</c:v>
                </c:pt>
                <c:pt idx="2052">
                  <c:v>366.15894039736503</c:v>
                </c:pt>
                <c:pt idx="2053">
                  <c:v>366.32276054375751</c:v>
                </c:pt>
                <c:pt idx="2054">
                  <c:v>366.48658069014999</c:v>
                </c:pt>
                <c:pt idx="2055">
                  <c:v>366.65040083654247</c:v>
                </c:pt>
                <c:pt idx="2056">
                  <c:v>366.81422098293496</c:v>
                </c:pt>
                <c:pt idx="2057">
                  <c:v>366.97804112932744</c:v>
                </c:pt>
                <c:pt idx="2058">
                  <c:v>367.14186127571992</c:v>
                </c:pt>
                <c:pt idx="2059">
                  <c:v>367.3056814221124</c:v>
                </c:pt>
                <c:pt idx="2060">
                  <c:v>367.46950156850488</c:v>
                </c:pt>
                <c:pt idx="2061">
                  <c:v>367.63332171489736</c:v>
                </c:pt>
                <c:pt idx="2062">
                  <c:v>367.79714186128984</c:v>
                </c:pt>
                <c:pt idx="2063">
                  <c:v>367.96096200768233</c:v>
                </c:pt>
                <c:pt idx="2064">
                  <c:v>368.12478215407481</c:v>
                </c:pt>
                <c:pt idx="2065">
                  <c:v>368.28860230046729</c:v>
                </c:pt>
                <c:pt idx="2066">
                  <c:v>368.45242244685977</c:v>
                </c:pt>
                <c:pt idx="2067">
                  <c:v>368.61624259325225</c:v>
                </c:pt>
                <c:pt idx="2068">
                  <c:v>368.78006273964473</c:v>
                </c:pt>
                <c:pt idx="2069">
                  <c:v>368.94388288603722</c:v>
                </c:pt>
                <c:pt idx="2070">
                  <c:v>369.1077030324297</c:v>
                </c:pt>
                <c:pt idx="2071">
                  <c:v>369.27152317882218</c:v>
                </c:pt>
                <c:pt idx="2072">
                  <c:v>369.43534332521466</c:v>
                </c:pt>
                <c:pt idx="2073">
                  <c:v>369.59916347160714</c:v>
                </c:pt>
                <c:pt idx="2074">
                  <c:v>369.76298361799962</c:v>
                </c:pt>
                <c:pt idx="2075">
                  <c:v>369.9268037643921</c:v>
                </c:pt>
                <c:pt idx="2076">
                  <c:v>370.09062391078459</c:v>
                </c:pt>
                <c:pt idx="2077">
                  <c:v>370.25444405717707</c:v>
                </c:pt>
                <c:pt idx="2078">
                  <c:v>370.41826420356955</c:v>
                </c:pt>
                <c:pt idx="2079">
                  <c:v>370.58208434996203</c:v>
                </c:pt>
                <c:pt idx="2080">
                  <c:v>370.74590449635451</c:v>
                </c:pt>
                <c:pt idx="2081">
                  <c:v>370.90972464274699</c:v>
                </c:pt>
                <c:pt idx="2082">
                  <c:v>371.07354478913948</c:v>
                </c:pt>
                <c:pt idx="2083">
                  <c:v>371.23736493553196</c:v>
                </c:pt>
                <c:pt idx="2084">
                  <c:v>371.40118508192444</c:v>
                </c:pt>
                <c:pt idx="2085">
                  <c:v>371.56500522831692</c:v>
                </c:pt>
                <c:pt idx="2086">
                  <c:v>371.7288253747094</c:v>
                </c:pt>
                <c:pt idx="2087">
                  <c:v>371.89264552110188</c:v>
                </c:pt>
                <c:pt idx="2088">
                  <c:v>372.05646566749436</c:v>
                </c:pt>
                <c:pt idx="2089">
                  <c:v>372.22028581388685</c:v>
                </c:pt>
                <c:pt idx="2090">
                  <c:v>372.38410596027933</c:v>
                </c:pt>
                <c:pt idx="2091">
                  <c:v>372.54792610667181</c:v>
                </c:pt>
                <c:pt idx="2092">
                  <c:v>372.71174625306429</c:v>
                </c:pt>
                <c:pt idx="2093">
                  <c:v>372.87556639945677</c:v>
                </c:pt>
                <c:pt idx="2094">
                  <c:v>373.03938654584925</c:v>
                </c:pt>
                <c:pt idx="2095">
                  <c:v>373.20320669224174</c:v>
                </c:pt>
                <c:pt idx="2096">
                  <c:v>373.36702683863422</c:v>
                </c:pt>
                <c:pt idx="2097">
                  <c:v>373.5308469850267</c:v>
                </c:pt>
                <c:pt idx="2098">
                  <c:v>373.69466713141918</c:v>
                </c:pt>
                <c:pt idx="2099">
                  <c:v>373.85848727781166</c:v>
                </c:pt>
                <c:pt idx="2100">
                  <c:v>374.02230742420414</c:v>
                </c:pt>
                <c:pt idx="2101">
                  <c:v>374.18612757059662</c:v>
                </c:pt>
                <c:pt idx="2102">
                  <c:v>374.34994771698911</c:v>
                </c:pt>
                <c:pt idx="2103">
                  <c:v>374.51376786338159</c:v>
                </c:pt>
                <c:pt idx="2104">
                  <c:v>374.67758800977407</c:v>
                </c:pt>
                <c:pt idx="2105">
                  <c:v>374.84140815616655</c:v>
                </c:pt>
                <c:pt idx="2106">
                  <c:v>375.00522830255903</c:v>
                </c:pt>
                <c:pt idx="2107">
                  <c:v>375.16904844895151</c:v>
                </c:pt>
                <c:pt idx="2108">
                  <c:v>375.332868595344</c:v>
                </c:pt>
                <c:pt idx="2109">
                  <c:v>375.49668874173648</c:v>
                </c:pt>
                <c:pt idx="2110">
                  <c:v>375.66050888812896</c:v>
                </c:pt>
                <c:pt idx="2111">
                  <c:v>375.82432903452144</c:v>
                </c:pt>
                <c:pt idx="2112">
                  <c:v>375.98814918091392</c:v>
                </c:pt>
                <c:pt idx="2113">
                  <c:v>376.1519693273064</c:v>
                </c:pt>
                <c:pt idx="2114">
                  <c:v>376.31578947369889</c:v>
                </c:pt>
                <c:pt idx="2115">
                  <c:v>376.47960962009137</c:v>
                </c:pt>
                <c:pt idx="2116">
                  <c:v>376.64342976648385</c:v>
                </c:pt>
                <c:pt idx="2117">
                  <c:v>376.80724991287633</c:v>
                </c:pt>
                <c:pt idx="2118">
                  <c:v>376.97107005926881</c:v>
                </c:pt>
                <c:pt idx="2119">
                  <c:v>377.13489020566129</c:v>
                </c:pt>
                <c:pt idx="2120">
                  <c:v>377.29871035205377</c:v>
                </c:pt>
                <c:pt idx="2121">
                  <c:v>377.46253049844626</c:v>
                </c:pt>
                <c:pt idx="2122">
                  <c:v>377.62635064483874</c:v>
                </c:pt>
                <c:pt idx="2123">
                  <c:v>377.79017079123122</c:v>
                </c:pt>
                <c:pt idx="2124">
                  <c:v>377.9539909376237</c:v>
                </c:pt>
                <c:pt idx="2125">
                  <c:v>378.11781108401618</c:v>
                </c:pt>
                <c:pt idx="2126">
                  <c:v>378.28163123040866</c:v>
                </c:pt>
                <c:pt idx="2127">
                  <c:v>378.44545137680115</c:v>
                </c:pt>
                <c:pt idx="2128">
                  <c:v>378.60927152319363</c:v>
                </c:pt>
                <c:pt idx="2129">
                  <c:v>378.77309166958611</c:v>
                </c:pt>
                <c:pt idx="2130">
                  <c:v>378.93691181597859</c:v>
                </c:pt>
                <c:pt idx="2131">
                  <c:v>379.10073196237107</c:v>
                </c:pt>
                <c:pt idx="2132">
                  <c:v>379.26455210876355</c:v>
                </c:pt>
                <c:pt idx="2133">
                  <c:v>379.42837225515603</c:v>
                </c:pt>
                <c:pt idx="2134">
                  <c:v>379.59219240154852</c:v>
                </c:pt>
                <c:pt idx="2135">
                  <c:v>379.756012547941</c:v>
                </c:pt>
                <c:pt idx="2136">
                  <c:v>379.91983269433348</c:v>
                </c:pt>
                <c:pt idx="2137">
                  <c:v>380.08365284072596</c:v>
                </c:pt>
                <c:pt idx="2138">
                  <c:v>380.24747298711844</c:v>
                </c:pt>
                <c:pt idx="2139">
                  <c:v>380.41129313351092</c:v>
                </c:pt>
                <c:pt idx="2140">
                  <c:v>380.57511327990341</c:v>
                </c:pt>
                <c:pt idx="2141">
                  <c:v>380.73893342629589</c:v>
                </c:pt>
                <c:pt idx="2142">
                  <c:v>380.90275357268837</c:v>
                </c:pt>
                <c:pt idx="2143">
                  <c:v>381.06657371908085</c:v>
                </c:pt>
                <c:pt idx="2144">
                  <c:v>381.23039386547333</c:v>
                </c:pt>
                <c:pt idx="2145">
                  <c:v>381.39421401186581</c:v>
                </c:pt>
                <c:pt idx="2146">
                  <c:v>381.55803415825829</c:v>
                </c:pt>
                <c:pt idx="2147">
                  <c:v>381.72185430465078</c:v>
                </c:pt>
                <c:pt idx="2148">
                  <c:v>381.88567445104326</c:v>
                </c:pt>
                <c:pt idx="2149">
                  <c:v>382.04949459743574</c:v>
                </c:pt>
                <c:pt idx="2150">
                  <c:v>382.21331474382822</c:v>
                </c:pt>
                <c:pt idx="2151">
                  <c:v>382.3771348902207</c:v>
                </c:pt>
                <c:pt idx="2152">
                  <c:v>382.54095503661318</c:v>
                </c:pt>
                <c:pt idx="2153">
                  <c:v>382.70477518300567</c:v>
                </c:pt>
                <c:pt idx="2154">
                  <c:v>382.86859532939815</c:v>
                </c:pt>
                <c:pt idx="2155">
                  <c:v>383.03241547579063</c:v>
                </c:pt>
                <c:pt idx="2156">
                  <c:v>383.19623562218311</c:v>
                </c:pt>
                <c:pt idx="2157">
                  <c:v>383.36005576857559</c:v>
                </c:pt>
                <c:pt idx="2158">
                  <c:v>383.52387591496807</c:v>
                </c:pt>
                <c:pt idx="2159">
                  <c:v>383.68769606136055</c:v>
                </c:pt>
                <c:pt idx="2160">
                  <c:v>383.85151620775304</c:v>
                </c:pt>
                <c:pt idx="2161">
                  <c:v>384.01533635414552</c:v>
                </c:pt>
                <c:pt idx="2162">
                  <c:v>384.179156500538</c:v>
                </c:pt>
                <c:pt idx="2163">
                  <c:v>384.34297664693048</c:v>
                </c:pt>
                <c:pt idx="2164">
                  <c:v>384.50679679332296</c:v>
                </c:pt>
                <c:pt idx="2165">
                  <c:v>384.67061693971544</c:v>
                </c:pt>
                <c:pt idx="2166">
                  <c:v>384.83443708610793</c:v>
                </c:pt>
                <c:pt idx="2167">
                  <c:v>384.99825723250041</c:v>
                </c:pt>
                <c:pt idx="2168">
                  <c:v>385.16207737889289</c:v>
                </c:pt>
                <c:pt idx="2169">
                  <c:v>385.32589752528537</c:v>
                </c:pt>
                <c:pt idx="2170">
                  <c:v>385.48971767167785</c:v>
                </c:pt>
                <c:pt idx="2171">
                  <c:v>385.65353781807033</c:v>
                </c:pt>
                <c:pt idx="2172">
                  <c:v>385.81735796446281</c:v>
                </c:pt>
                <c:pt idx="2173">
                  <c:v>385.9811781108553</c:v>
                </c:pt>
                <c:pt idx="2174">
                  <c:v>386.14499825724778</c:v>
                </c:pt>
                <c:pt idx="2175">
                  <c:v>386.30881840364026</c:v>
                </c:pt>
                <c:pt idx="2176">
                  <c:v>386.47263855003274</c:v>
                </c:pt>
                <c:pt idx="2177">
                  <c:v>386.63645869642522</c:v>
                </c:pt>
                <c:pt idx="2178">
                  <c:v>386.8002788428177</c:v>
                </c:pt>
                <c:pt idx="2179">
                  <c:v>386.96409898921019</c:v>
                </c:pt>
                <c:pt idx="2180">
                  <c:v>387.12791913560267</c:v>
                </c:pt>
                <c:pt idx="2181">
                  <c:v>387.29173928199515</c:v>
                </c:pt>
                <c:pt idx="2182">
                  <c:v>387.45555942838763</c:v>
                </c:pt>
                <c:pt idx="2183">
                  <c:v>387.61937957478011</c:v>
                </c:pt>
                <c:pt idx="2184">
                  <c:v>387.78319972117259</c:v>
                </c:pt>
                <c:pt idx="2185">
                  <c:v>387.94701986756507</c:v>
                </c:pt>
                <c:pt idx="2186">
                  <c:v>388.11084001395756</c:v>
                </c:pt>
                <c:pt idx="2187">
                  <c:v>388.27466016035004</c:v>
                </c:pt>
                <c:pt idx="2188">
                  <c:v>388.43848030674252</c:v>
                </c:pt>
                <c:pt idx="2189">
                  <c:v>388.602300453135</c:v>
                </c:pt>
                <c:pt idx="2190">
                  <c:v>388.76612059952748</c:v>
                </c:pt>
                <c:pt idx="2191">
                  <c:v>388.92994074591996</c:v>
                </c:pt>
                <c:pt idx="2192">
                  <c:v>389.09376089231245</c:v>
                </c:pt>
                <c:pt idx="2193">
                  <c:v>389.25758103870493</c:v>
                </c:pt>
                <c:pt idx="2194">
                  <c:v>389.42140118509741</c:v>
                </c:pt>
                <c:pt idx="2195">
                  <c:v>389.58522133148989</c:v>
                </c:pt>
                <c:pt idx="2196">
                  <c:v>389.74904147788237</c:v>
                </c:pt>
                <c:pt idx="2197">
                  <c:v>389.91286162427485</c:v>
                </c:pt>
                <c:pt idx="2198">
                  <c:v>390.07668177066734</c:v>
                </c:pt>
                <c:pt idx="2199">
                  <c:v>390.24050191705982</c:v>
                </c:pt>
                <c:pt idx="2200">
                  <c:v>390.4043220634523</c:v>
                </c:pt>
                <c:pt idx="2201">
                  <c:v>390.56814220984478</c:v>
                </c:pt>
                <c:pt idx="2202">
                  <c:v>390.73196235623726</c:v>
                </c:pt>
                <c:pt idx="2203">
                  <c:v>390.89578250262974</c:v>
                </c:pt>
                <c:pt idx="2204">
                  <c:v>391.05960264902222</c:v>
                </c:pt>
                <c:pt idx="2205">
                  <c:v>391.22342279541471</c:v>
                </c:pt>
                <c:pt idx="2206">
                  <c:v>391.38724294180719</c:v>
                </c:pt>
                <c:pt idx="2207">
                  <c:v>391.55106308819967</c:v>
                </c:pt>
                <c:pt idx="2208">
                  <c:v>391.71488323459215</c:v>
                </c:pt>
                <c:pt idx="2209">
                  <c:v>391.87870338098463</c:v>
                </c:pt>
                <c:pt idx="2210">
                  <c:v>392.04252352737711</c:v>
                </c:pt>
                <c:pt idx="2211">
                  <c:v>392.2063436737696</c:v>
                </c:pt>
                <c:pt idx="2212">
                  <c:v>392.37016382016208</c:v>
                </c:pt>
                <c:pt idx="2213">
                  <c:v>392.53398396655456</c:v>
                </c:pt>
                <c:pt idx="2214">
                  <c:v>392.69780411294704</c:v>
                </c:pt>
                <c:pt idx="2215">
                  <c:v>392.86162425933952</c:v>
                </c:pt>
                <c:pt idx="2216">
                  <c:v>393.025444405732</c:v>
                </c:pt>
                <c:pt idx="2217">
                  <c:v>393.18926455212448</c:v>
                </c:pt>
                <c:pt idx="2218">
                  <c:v>393.35308469851697</c:v>
                </c:pt>
                <c:pt idx="2219">
                  <c:v>393.51690484490945</c:v>
                </c:pt>
                <c:pt idx="2220">
                  <c:v>393.68072499130193</c:v>
                </c:pt>
                <c:pt idx="2221">
                  <c:v>393.84454513769441</c:v>
                </c:pt>
                <c:pt idx="2222">
                  <c:v>394.00836528408689</c:v>
                </c:pt>
                <c:pt idx="2223">
                  <c:v>394.17218543047937</c:v>
                </c:pt>
                <c:pt idx="2224">
                  <c:v>394.33600557687186</c:v>
                </c:pt>
                <c:pt idx="2225">
                  <c:v>394.49982572326434</c:v>
                </c:pt>
                <c:pt idx="2226">
                  <c:v>394.66364586965682</c:v>
                </c:pt>
                <c:pt idx="2227">
                  <c:v>394.8274660160493</c:v>
                </c:pt>
                <c:pt idx="2228">
                  <c:v>394.99128616244178</c:v>
                </c:pt>
                <c:pt idx="2229">
                  <c:v>395.15510630883426</c:v>
                </c:pt>
                <c:pt idx="2230">
                  <c:v>395.31892645522674</c:v>
                </c:pt>
                <c:pt idx="2231">
                  <c:v>395.48274660161923</c:v>
                </c:pt>
                <c:pt idx="2232">
                  <c:v>395.64656674801171</c:v>
                </c:pt>
                <c:pt idx="2233">
                  <c:v>395.81038689440419</c:v>
                </c:pt>
                <c:pt idx="2234">
                  <c:v>395.97420704079667</c:v>
                </c:pt>
                <c:pt idx="2235">
                  <c:v>396.13802718718915</c:v>
                </c:pt>
                <c:pt idx="2236">
                  <c:v>396.30184733358163</c:v>
                </c:pt>
                <c:pt idx="2237">
                  <c:v>396.46566747997412</c:v>
                </c:pt>
                <c:pt idx="2238">
                  <c:v>396.6294876263666</c:v>
                </c:pt>
                <c:pt idx="2239">
                  <c:v>396.79330777275908</c:v>
                </c:pt>
                <c:pt idx="2240">
                  <c:v>396.95712791915156</c:v>
                </c:pt>
                <c:pt idx="2241">
                  <c:v>397.12094806554404</c:v>
                </c:pt>
                <c:pt idx="2242">
                  <c:v>397.28476821193652</c:v>
                </c:pt>
                <c:pt idx="2243">
                  <c:v>397.448588358329</c:v>
                </c:pt>
                <c:pt idx="2244">
                  <c:v>397.61240850472149</c:v>
                </c:pt>
                <c:pt idx="2245">
                  <c:v>397.77622865111397</c:v>
                </c:pt>
                <c:pt idx="2246">
                  <c:v>397.94004879750645</c:v>
                </c:pt>
                <c:pt idx="2247">
                  <c:v>398.10386894389893</c:v>
                </c:pt>
                <c:pt idx="2248">
                  <c:v>398.26768909029141</c:v>
                </c:pt>
                <c:pt idx="2249">
                  <c:v>398.43150923668389</c:v>
                </c:pt>
                <c:pt idx="2250">
                  <c:v>398.59532938307638</c:v>
                </c:pt>
                <c:pt idx="2251">
                  <c:v>398.75914952946886</c:v>
                </c:pt>
                <c:pt idx="2252">
                  <c:v>398.92296967586134</c:v>
                </c:pt>
                <c:pt idx="2253">
                  <c:v>399.08678982225382</c:v>
                </c:pt>
                <c:pt idx="2254">
                  <c:v>399.2506099686463</c:v>
                </c:pt>
                <c:pt idx="2255">
                  <c:v>399.41443011503878</c:v>
                </c:pt>
                <c:pt idx="2256">
                  <c:v>399.57825026143126</c:v>
                </c:pt>
                <c:pt idx="2257">
                  <c:v>399.74207040782375</c:v>
                </c:pt>
                <c:pt idx="2258">
                  <c:v>399.90589055421623</c:v>
                </c:pt>
                <c:pt idx="2259">
                  <c:v>400.06971070060871</c:v>
                </c:pt>
                <c:pt idx="2260">
                  <c:v>400.23353084700119</c:v>
                </c:pt>
                <c:pt idx="2261">
                  <c:v>400.39735099339367</c:v>
                </c:pt>
                <c:pt idx="2262">
                  <c:v>400.56117113978615</c:v>
                </c:pt>
                <c:pt idx="2263">
                  <c:v>400.72499128617864</c:v>
                </c:pt>
                <c:pt idx="2264">
                  <c:v>400.88881143257112</c:v>
                </c:pt>
                <c:pt idx="2265">
                  <c:v>401.0526315789636</c:v>
                </c:pt>
                <c:pt idx="2266">
                  <c:v>401.21645172535608</c:v>
                </c:pt>
                <c:pt idx="2267">
                  <c:v>401.38027187174856</c:v>
                </c:pt>
                <c:pt idx="2268">
                  <c:v>401.54409201814104</c:v>
                </c:pt>
                <c:pt idx="2269">
                  <c:v>401.70791216453352</c:v>
                </c:pt>
                <c:pt idx="2270">
                  <c:v>401.87173231092601</c:v>
                </c:pt>
                <c:pt idx="2271">
                  <c:v>402.03555245731849</c:v>
                </c:pt>
                <c:pt idx="2272">
                  <c:v>402.19937260371097</c:v>
                </c:pt>
                <c:pt idx="2273">
                  <c:v>402.36319275010345</c:v>
                </c:pt>
                <c:pt idx="2274">
                  <c:v>402.52701289649593</c:v>
                </c:pt>
                <c:pt idx="2275">
                  <c:v>402.69083304288841</c:v>
                </c:pt>
                <c:pt idx="2276">
                  <c:v>402.8546531892809</c:v>
                </c:pt>
                <c:pt idx="2277">
                  <c:v>403.01847333567338</c:v>
                </c:pt>
                <c:pt idx="2278">
                  <c:v>403.18229348206586</c:v>
                </c:pt>
                <c:pt idx="2279">
                  <c:v>403.34611362845834</c:v>
                </c:pt>
                <c:pt idx="2280">
                  <c:v>403.50993377485082</c:v>
                </c:pt>
                <c:pt idx="2281">
                  <c:v>403.6737539212433</c:v>
                </c:pt>
                <c:pt idx="2282">
                  <c:v>403.83757406763579</c:v>
                </c:pt>
                <c:pt idx="2283">
                  <c:v>404.00139421402827</c:v>
                </c:pt>
                <c:pt idx="2284">
                  <c:v>404.16521436042075</c:v>
                </c:pt>
                <c:pt idx="2285">
                  <c:v>404.32903450681323</c:v>
                </c:pt>
                <c:pt idx="2286">
                  <c:v>404.49285465320571</c:v>
                </c:pt>
                <c:pt idx="2287">
                  <c:v>404.65667479959819</c:v>
                </c:pt>
                <c:pt idx="2288">
                  <c:v>404.82049494599067</c:v>
                </c:pt>
                <c:pt idx="2289">
                  <c:v>404.98431509238316</c:v>
                </c:pt>
                <c:pt idx="2290">
                  <c:v>405.14813523877564</c:v>
                </c:pt>
                <c:pt idx="2291">
                  <c:v>405.31195538516812</c:v>
                </c:pt>
                <c:pt idx="2292">
                  <c:v>405.4757755315606</c:v>
                </c:pt>
                <c:pt idx="2293">
                  <c:v>405.63959567795308</c:v>
                </c:pt>
                <c:pt idx="2294">
                  <c:v>405.80341582434556</c:v>
                </c:pt>
                <c:pt idx="2295">
                  <c:v>405.96723597073805</c:v>
                </c:pt>
                <c:pt idx="2296">
                  <c:v>406.13105611713053</c:v>
                </c:pt>
                <c:pt idx="2297">
                  <c:v>406.29487626352301</c:v>
                </c:pt>
                <c:pt idx="2298">
                  <c:v>406.45869640991549</c:v>
                </c:pt>
                <c:pt idx="2299">
                  <c:v>406.62251655630797</c:v>
                </c:pt>
                <c:pt idx="2300">
                  <c:v>406.78633670270045</c:v>
                </c:pt>
                <c:pt idx="2301">
                  <c:v>406.95015684909293</c:v>
                </c:pt>
                <c:pt idx="2302">
                  <c:v>407.11397699548542</c:v>
                </c:pt>
                <c:pt idx="2303">
                  <c:v>407.2777971418779</c:v>
                </c:pt>
                <c:pt idx="2304">
                  <c:v>407.44161728827038</c:v>
                </c:pt>
                <c:pt idx="2305">
                  <c:v>407.60543743466286</c:v>
                </c:pt>
                <c:pt idx="2306">
                  <c:v>407.76925758105534</c:v>
                </c:pt>
                <c:pt idx="2307">
                  <c:v>407.93307772744782</c:v>
                </c:pt>
                <c:pt idx="2308">
                  <c:v>408.09689787384031</c:v>
                </c:pt>
                <c:pt idx="2309">
                  <c:v>408.26071802023279</c:v>
                </c:pt>
                <c:pt idx="2310">
                  <c:v>408.42453816662527</c:v>
                </c:pt>
                <c:pt idx="2311">
                  <c:v>408.58835831301775</c:v>
                </c:pt>
                <c:pt idx="2312">
                  <c:v>408.75217845941023</c:v>
                </c:pt>
                <c:pt idx="2313">
                  <c:v>408.91599860580271</c:v>
                </c:pt>
                <c:pt idx="2314">
                  <c:v>409.07981875219519</c:v>
                </c:pt>
                <c:pt idx="2315">
                  <c:v>409.24363889858768</c:v>
                </c:pt>
                <c:pt idx="2316">
                  <c:v>409.40745904498016</c:v>
                </c:pt>
                <c:pt idx="2317">
                  <c:v>409.57127919137264</c:v>
                </c:pt>
                <c:pt idx="2318">
                  <c:v>409.73509933776512</c:v>
                </c:pt>
                <c:pt idx="2319">
                  <c:v>409.8989194841576</c:v>
                </c:pt>
                <c:pt idx="2320">
                  <c:v>410.06273963055008</c:v>
                </c:pt>
                <c:pt idx="2321">
                  <c:v>410.22655977694257</c:v>
                </c:pt>
                <c:pt idx="2322">
                  <c:v>410.39037992333505</c:v>
                </c:pt>
                <c:pt idx="2323">
                  <c:v>410.55420006972753</c:v>
                </c:pt>
                <c:pt idx="2324">
                  <c:v>410.71802021612001</c:v>
                </c:pt>
                <c:pt idx="2325">
                  <c:v>410.88184036251249</c:v>
                </c:pt>
                <c:pt idx="2326">
                  <c:v>411.04566050890497</c:v>
                </c:pt>
                <c:pt idx="2327">
                  <c:v>411.20948065529745</c:v>
                </c:pt>
                <c:pt idx="2328">
                  <c:v>411.37330080168994</c:v>
                </c:pt>
                <c:pt idx="2329">
                  <c:v>411.53712094808242</c:v>
                </c:pt>
                <c:pt idx="2330">
                  <c:v>411.7009410944749</c:v>
                </c:pt>
                <c:pt idx="2331">
                  <c:v>411.86476124086738</c:v>
                </c:pt>
                <c:pt idx="2332">
                  <c:v>412.02858138725986</c:v>
                </c:pt>
                <c:pt idx="2333">
                  <c:v>412.19240153365234</c:v>
                </c:pt>
                <c:pt idx="2334">
                  <c:v>412.35622168004483</c:v>
                </c:pt>
                <c:pt idx="2335">
                  <c:v>412.52004182643731</c:v>
                </c:pt>
                <c:pt idx="2336">
                  <c:v>412.68386197282979</c:v>
                </c:pt>
                <c:pt idx="2337">
                  <c:v>412.84768211922227</c:v>
                </c:pt>
                <c:pt idx="2338">
                  <c:v>413.01150226561475</c:v>
                </c:pt>
                <c:pt idx="2339">
                  <c:v>413.17532241200723</c:v>
                </c:pt>
                <c:pt idx="2340">
                  <c:v>413.33914255839971</c:v>
                </c:pt>
                <c:pt idx="2341">
                  <c:v>413.5029627047922</c:v>
                </c:pt>
                <c:pt idx="2342">
                  <c:v>413.66678285118468</c:v>
                </c:pt>
                <c:pt idx="2343">
                  <c:v>413.83060299757716</c:v>
                </c:pt>
                <c:pt idx="2344">
                  <c:v>413.99442314396964</c:v>
                </c:pt>
                <c:pt idx="2345">
                  <c:v>414.15824329036212</c:v>
                </c:pt>
                <c:pt idx="2346">
                  <c:v>414.3220634367546</c:v>
                </c:pt>
                <c:pt idx="2347">
                  <c:v>414.48588358314709</c:v>
                </c:pt>
                <c:pt idx="2348">
                  <c:v>414.64970372953957</c:v>
                </c:pt>
                <c:pt idx="2349">
                  <c:v>414.81352387593205</c:v>
                </c:pt>
                <c:pt idx="2350">
                  <c:v>414.97734402232453</c:v>
                </c:pt>
                <c:pt idx="2351">
                  <c:v>415.14116416871701</c:v>
                </c:pt>
                <c:pt idx="2352">
                  <c:v>415.30498431510949</c:v>
                </c:pt>
                <c:pt idx="2353">
                  <c:v>415.46880446150197</c:v>
                </c:pt>
                <c:pt idx="2354">
                  <c:v>415.63262460789446</c:v>
                </c:pt>
                <c:pt idx="2355">
                  <c:v>415.79644475428694</c:v>
                </c:pt>
                <c:pt idx="2356">
                  <c:v>415.96026490067942</c:v>
                </c:pt>
                <c:pt idx="2357">
                  <c:v>416.1240850470719</c:v>
                </c:pt>
                <c:pt idx="2358">
                  <c:v>416.28790519346438</c:v>
                </c:pt>
                <c:pt idx="2359">
                  <c:v>416.45172533985686</c:v>
                </c:pt>
                <c:pt idx="2360">
                  <c:v>416.61554548624935</c:v>
                </c:pt>
                <c:pt idx="2361">
                  <c:v>416.77936563264183</c:v>
                </c:pt>
                <c:pt idx="2362">
                  <c:v>416.94318577903431</c:v>
                </c:pt>
                <c:pt idx="2363">
                  <c:v>417.10700592542679</c:v>
                </c:pt>
                <c:pt idx="2364">
                  <c:v>417.27082607181927</c:v>
                </c:pt>
                <c:pt idx="2365">
                  <c:v>417.43464621821175</c:v>
                </c:pt>
                <c:pt idx="2366">
                  <c:v>417.59846636460423</c:v>
                </c:pt>
                <c:pt idx="2367">
                  <c:v>417.76228651099672</c:v>
                </c:pt>
                <c:pt idx="2368">
                  <c:v>417.9261066573892</c:v>
                </c:pt>
                <c:pt idx="2369">
                  <c:v>418.08992680378168</c:v>
                </c:pt>
                <c:pt idx="2370">
                  <c:v>418.25374695017416</c:v>
                </c:pt>
                <c:pt idx="2371">
                  <c:v>418.41756709656664</c:v>
                </c:pt>
                <c:pt idx="2372">
                  <c:v>418.58138724295912</c:v>
                </c:pt>
                <c:pt idx="2373">
                  <c:v>418.74520738935161</c:v>
                </c:pt>
                <c:pt idx="2374">
                  <c:v>418.90902753574409</c:v>
                </c:pt>
                <c:pt idx="2375">
                  <c:v>419.07284768213657</c:v>
                </c:pt>
                <c:pt idx="2376">
                  <c:v>419.23666782852905</c:v>
                </c:pt>
                <c:pt idx="2377">
                  <c:v>419.40048797492153</c:v>
                </c:pt>
                <c:pt idx="2378">
                  <c:v>419.56430812131401</c:v>
                </c:pt>
                <c:pt idx="2379">
                  <c:v>419.7281282677065</c:v>
                </c:pt>
                <c:pt idx="2380">
                  <c:v>419.89194841409898</c:v>
                </c:pt>
                <c:pt idx="2381">
                  <c:v>420.05576856049146</c:v>
                </c:pt>
                <c:pt idx="2382">
                  <c:v>420.21958870688394</c:v>
                </c:pt>
                <c:pt idx="2383">
                  <c:v>420.38340885327642</c:v>
                </c:pt>
                <c:pt idx="2384">
                  <c:v>420.5472289996689</c:v>
                </c:pt>
                <c:pt idx="2385">
                  <c:v>420.71104914606138</c:v>
                </c:pt>
                <c:pt idx="2386">
                  <c:v>420.87486929245387</c:v>
                </c:pt>
                <c:pt idx="2387">
                  <c:v>421.03868943884635</c:v>
                </c:pt>
                <c:pt idx="2388">
                  <c:v>421.20250958523883</c:v>
                </c:pt>
                <c:pt idx="2389">
                  <c:v>421.36632973163131</c:v>
                </c:pt>
                <c:pt idx="2390">
                  <c:v>421.53014987802379</c:v>
                </c:pt>
                <c:pt idx="2391">
                  <c:v>421.69397002441627</c:v>
                </c:pt>
                <c:pt idx="2392">
                  <c:v>421.85779017080876</c:v>
                </c:pt>
                <c:pt idx="2393">
                  <c:v>422.02161031720124</c:v>
                </c:pt>
                <c:pt idx="2394">
                  <c:v>422.18543046359372</c:v>
                </c:pt>
                <c:pt idx="2395">
                  <c:v>422.3492506099862</c:v>
                </c:pt>
                <c:pt idx="2396">
                  <c:v>422.51307075637868</c:v>
                </c:pt>
                <c:pt idx="2397">
                  <c:v>422.67689090277116</c:v>
                </c:pt>
                <c:pt idx="2398">
                  <c:v>422.84071104916364</c:v>
                </c:pt>
                <c:pt idx="2399">
                  <c:v>423.00453119555613</c:v>
                </c:pt>
                <c:pt idx="2400">
                  <c:v>423.16835134194861</c:v>
                </c:pt>
                <c:pt idx="2401">
                  <c:v>423.33217148834109</c:v>
                </c:pt>
                <c:pt idx="2402">
                  <c:v>423.49599163473357</c:v>
                </c:pt>
                <c:pt idx="2403">
                  <c:v>423.65981178112605</c:v>
                </c:pt>
                <c:pt idx="2404">
                  <c:v>423.82363192751853</c:v>
                </c:pt>
                <c:pt idx="2405">
                  <c:v>423.98745207391102</c:v>
                </c:pt>
                <c:pt idx="2406">
                  <c:v>424.1512722203035</c:v>
                </c:pt>
                <c:pt idx="2407">
                  <c:v>424.31509236669598</c:v>
                </c:pt>
                <c:pt idx="2408">
                  <c:v>424.47891251308846</c:v>
                </c:pt>
                <c:pt idx="2409">
                  <c:v>424.64273265948094</c:v>
                </c:pt>
                <c:pt idx="2410">
                  <c:v>424.80655280587342</c:v>
                </c:pt>
                <c:pt idx="2411">
                  <c:v>424.9703729522659</c:v>
                </c:pt>
                <c:pt idx="2412">
                  <c:v>425.13419309865839</c:v>
                </c:pt>
                <c:pt idx="2413">
                  <c:v>425.29801324505087</c:v>
                </c:pt>
                <c:pt idx="2414">
                  <c:v>425.46183339144335</c:v>
                </c:pt>
                <c:pt idx="2415">
                  <c:v>425.62565353783583</c:v>
                </c:pt>
                <c:pt idx="2416">
                  <c:v>425.78947368422831</c:v>
                </c:pt>
                <c:pt idx="2417">
                  <c:v>425.95329383062079</c:v>
                </c:pt>
                <c:pt idx="2418">
                  <c:v>426.11711397701328</c:v>
                </c:pt>
                <c:pt idx="2419">
                  <c:v>426.28093412340576</c:v>
                </c:pt>
                <c:pt idx="2420">
                  <c:v>426.44475426979824</c:v>
                </c:pt>
                <c:pt idx="2421">
                  <c:v>426.60857441619072</c:v>
                </c:pt>
                <c:pt idx="2422">
                  <c:v>426.7723945625832</c:v>
                </c:pt>
                <c:pt idx="2423">
                  <c:v>426.93621470897568</c:v>
                </c:pt>
                <c:pt idx="2424">
                  <c:v>427.10003485536816</c:v>
                </c:pt>
                <c:pt idx="2425">
                  <c:v>427.26385500176065</c:v>
                </c:pt>
                <c:pt idx="2426">
                  <c:v>427.42767514815313</c:v>
                </c:pt>
                <c:pt idx="2427">
                  <c:v>427.59149529454561</c:v>
                </c:pt>
                <c:pt idx="2428">
                  <c:v>427.75531544093809</c:v>
                </c:pt>
                <c:pt idx="2429">
                  <c:v>427.91913558733057</c:v>
                </c:pt>
                <c:pt idx="2430">
                  <c:v>428.08295573372305</c:v>
                </c:pt>
                <c:pt idx="2431">
                  <c:v>428.24677588011554</c:v>
                </c:pt>
                <c:pt idx="2432">
                  <c:v>428.41059602650802</c:v>
                </c:pt>
                <c:pt idx="2433">
                  <c:v>428.5744161729005</c:v>
                </c:pt>
                <c:pt idx="2434">
                  <c:v>428.73823631929298</c:v>
                </c:pt>
                <c:pt idx="2435">
                  <c:v>428.90205646568546</c:v>
                </c:pt>
                <c:pt idx="2436">
                  <c:v>429.06587661207794</c:v>
                </c:pt>
                <c:pt idx="2437">
                  <c:v>429.22969675847042</c:v>
                </c:pt>
                <c:pt idx="2438">
                  <c:v>429.39351690486291</c:v>
                </c:pt>
                <c:pt idx="2439">
                  <c:v>429.55733705125539</c:v>
                </c:pt>
                <c:pt idx="2440">
                  <c:v>429.72115719764787</c:v>
                </c:pt>
                <c:pt idx="2441">
                  <c:v>429.88497734404035</c:v>
                </c:pt>
                <c:pt idx="2442">
                  <c:v>430.04879749043283</c:v>
                </c:pt>
                <c:pt idx="2443">
                  <c:v>430.21261763682531</c:v>
                </c:pt>
                <c:pt idx="2444">
                  <c:v>430.3764377832178</c:v>
                </c:pt>
                <c:pt idx="2445">
                  <c:v>430.54025792961028</c:v>
                </c:pt>
                <c:pt idx="2446">
                  <c:v>430.70407807600276</c:v>
                </c:pt>
                <c:pt idx="2447">
                  <c:v>430.86789822239524</c:v>
                </c:pt>
                <c:pt idx="2448">
                  <c:v>431.03171836878772</c:v>
                </c:pt>
                <c:pt idx="2449">
                  <c:v>431.1955385151802</c:v>
                </c:pt>
                <c:pt idx="2450">
                  <c:v>431.35935866157268</c:v>
                </c:pt>
                <c:pt idx="2451">
                  <c:v>431.52317880796517</c:v>
                </c:pt>
                <c:pt idx="2452">
                  <c:v>431.68699895435765</c:v>
                </c:pt>
                <c:pt idx="2453">
                  <c:v>431.85081910075013</c:v>
                </c:pt>
                <c:pt idx="2454">
                  <c:v>432.01463924714261</c:v>
                </c:pt>
                <c:pt idx="2455">
                  <c:v>432.17845939353509</c:v>
                </c:pt>
                <c:pt idx="2456">
                  <c:v>432.34227953992757</c:v>
                </c:pt>
                <c:pt idx="2457">
                  <c:v>432.50609968632006</c:v>
                </c:pt>
                <c:pt idx="2458">
                  <c:v>432.66991983271254</c:v>
                </c:pt>
                <c:pt idx="2459">
                  <c:v>432.83373997910502</c:v>
                </c:pt>
                <c:pt idx="2460">
                  <c:v>432.9975601254975</c:v>
                </c:pt>
                <c:pt idx="2461">
                  <c:v>433.16138027188998</c:v>
                </c:pt>
                <c:pt idx="2462">
                  <c:v>433.32520041828246</c:v>
                </c:pt>
                <c:pt idx="2463">
                  <c:v>433.48902056467495</c:v>
                </c:pt>
                <c:pt idx="2464">
                  <c:v>433.65284071106743</c:v>
                </c:pt>
                <c:pt idx="2465">
                  <c:v>433.81666085745991</c:v>
                </c:pt>
                <c:pt idx="2466">
                  <c:v>433.98048100385239</c:v>
                </c:pt>
                <c:pt idx="2467">
                  <c:v>434.14430115024487</c:v>
                </c:pt>
                <c:pt idx="2468">
                  <c:v>434.30812129663735</c:v>
                </c:pt>
                <c:pt idx="2469">
                  <c:v>434.47194144302983</c:v>
                </c:pt>
                <c:pt idx="2470">
                  <c:v>434.63576158942232</c:v>
                </c:pt>
                <c:pt idx="2471">
                  <c:v>434.7995817358148</c:v>
                </c:pt>
                <c:pt idx="2472">
                  <c:v>434.96340188220728</c:v>
                </c:pt>
                <c:pt idx="2473">
                  <c:v>435.12722202859976</c:v>
                </c:pt>
                <c:pt idx="2474">
                  <c:v>435.29104217499224</c:v>
                </c:pt>
                <c:pt idx="2475">
                  <c:v>435.45486232138472</c:v>
                </c:pt>
                <c:pt idx="2476">
                  <c:v>435.61868246777721</c:v>
                </c:pt>
                <c:pt idx="2477">
                  <c:v>435.78250261416969</c:v>
                </c:pt>
                <c:pt idx="2478">
                  <c:v>435.94632276056217</c:v>
                </c:pt>
                <c:pt idx="2479">
                  <c:v>436.11014290695465</c:v>
                </c:pt>
                <c:pt idx="2480">
                  <c:v>436.27396305334713</c:v>
                </c:pt>
                <c:pt idx="2481">
                  <c:v>436.43778319973961</c:v>
                </c:pt>
                <c:pt idx="2482">
                  <c:v>436.60160334613209</c:v>
                </c:pt>
                <c:pt idx="2483">
                  <c:v>436.76542349252458</c:v>
                </c:pt>
                <c:pt idx="2484">
                  <c:v>436.92924363891706</c:v>
                </c:pt>
                <c:pt idx="2485">
                  <c:v>437.09306378530954</c:v>
                </c:pt>
                <c:pt idx="2486">
                  <c:v>437.25688393170202</c:v>
                </c:pt>
                <c:pt idx="2487">
                  <c:v>437.4207040780945</c:v>
                </c:pt>
                <c:pt idx="2488">
                  <c:v>437.58452422448698</c:v>
                </c:pt>
                <c:pt idx="2489">
                  <c:v>437.74834437087947</c:v>
                </c:pt>
                <c:pt idx="2490">
                  <c:v>437.91216451727195</c:v>
                </c:pt>
                <c:pt idx="2491">
                  <c:v>438.07598466366443</c:v>
                </c:pt>
                <c:pt idx="2492">
                  <c:v>438.23980481005691</c:v>
                </c:pt>
                <c:pt idx="2493">
                  <c:v>438.40362495644939</c:v>
                </c:pt>
                <c:pt idx="2494">
                  <c:v>438.56744510284187</c:v>
                </c:pt>
                <c:pt idx="2495">
                  <c:v>438.73126524923435</c:v>
                </c:pt>
                <c:pt idx="2496">
                  <c:v>438.89508539562684</c:v>
                </c:pt>
                <c:pt idx="2497">
                  <c:v>439.05890554201932</c:v>
                </c:pt>
                <c:pt idx="2498">
                  <c:v>439.2227256884118</c:v>
                </c:pt>
                <c:pt idx="2499">
                  <c:v>439.38654583480428</c:v>
                </c:pt>
                <c:pt idx="2500">
                  <c:v>439.55036598119676</c:v>
                </c:pt>
                <c:pt idx="2501">
                  <c:v>439.71418612758924</c:v>
                </c:pt>
                <c:pt idx="2502">
                  <c:v>439.87800627398173</c:v>
                </c:pt>
                <c:pt idx="2503">
                  <c:v>440.04182642037421</c:v>
                </c:pt>
                <c:pt idx="2504">
                  <c:v>440.20564656676669</c:v>
                </c:pt>
                <c:pt idx="2505">
                  <c:v>440.36946671315917</c:v>
                </c:pt>
                <c:pt idx="2506">
                  <c:v>440.53328685955165</c:v>
                </c:pt>
                <c:pt idx="2507">
                  <c:v>440.69710700594413</c:v>
                </c:pt>
                <c:pt idx="2508">
                  <c:v>440.86092715233661</c:v>
                </c:pt>
                <c:pt idx="2509">
                  <c:v>441.0247472987291</c:v>
                </c:pt>
                <c:pt idx="2510">
                  <c:v>441.18856744512158</c:v>
                </c:pt>
                <c:pt idx="2511">
                  <c:v>441.35238759151406</c:v>
                </c:pt>
                <c:pt idx="2512">
                  <c:v>441.51620773790654</c:v>
                </c:pt>
                <c:pt idx="2513">
                  <c:v>441.68002788429902</c:v>
                </c:pt>
                <c:pt idx="2514">
                  <c:v>441.8438480306915</c:v>
                </c:pt>
                <c:pt idx="2515">
                  <c:v>442.00766817708399</c:v>
                </c:pt>
                <c:pt idx="2516">
                  <c:v>442.17148832347647</c:v>
                </c:pt>
                <c:pt idx="2517">
                  <c:v>442.33530846986895</c:v>
                </c:pt>
                <c:pt idx="2518">
                  <c:v>442.49912861626143</c:v>
                </c:pt>
                <c:pt idx="2519">
                  <c:v>442.66294876265391</c:v>
                </c:pt>
                <c:pt idx="2520">
                  <c:v>442.82676890904639</c:v>
                </c:pt>
                <c:pt idx="2521">
                  <c:v>442.99058905543887</c:v>
                </c:pt>
                <c:pt idx="2522">
                  <c:v>443.15440920183136</c:v>
                </c:pt>
                <c:pt idx="2523">
                  <c:v>443.31822934822384</c:v>
                </c:pt>
                <c:pt idx="2524">
                  <c:v>443.48204949461632</c:v>
                </c:pt>
                <c:pt idx="2525">
                  <c:v>443.6458696410088</c:v>
                </c:pt>
                <c:pt idx="2526">
                  <c:v>443.80968978740128</c:v>
                </c:pt>
                <c:pt idx="2527">
                  <c:v>443.97350993379376</c:v>
                </c:pt>
                <c:pt idx="2528">
                  <c:v>444.13733008018625</c:v>
                </c:pt>
                <c:pt idx="2529">
                  <c:v>444.30115022657873</c:v>
                </c:pt>
                <c:pt idx="2530">
                  <c:v>444.46497037297121</c:v>
                </c:pt>
                <c:pt idx="2531">
                  <c:v>444.62879051936369</c:v>
                </c:pt>
                <c:pt idx="2532">
                  <c:v>444.79261066575617</c:v>
                </c:pt>
                <c:pt idx="2533">
                  <c:v>444.95643081214865</c:v>
                </c:pt>
                <c:pt idx="2534">
                  <c:v>445.12025095854113</c:v>
                </c:pt>
                <c:pt idx="2535">
                  <c:v>445.28407110493362</c:v>
                </c:pt>
                <c:pt idx="2536">
                  <c:v>445.4478912513261</c:v>
                </c:pt>
                <c:pt idx="2537">
                  <c:v>445.61171139771858</c:v>
                </c:pt>
                <c:pt idx="2538">
                  <c:v>445.77553154411106</c:v>
                </c:pt>
                <c:pt idx="2539">
                  <c:v>445.93935169050354</c:v>
                </c:pt>
                <c:pt idx="2540">
                  <c:v>446.10317183689602</c:v>
                </c:pt>
                <c:pt idx="2541">
                  <c:v>446.26699198328851</c:v>
                </c:pt>
                <c:pt idx="2542">
                  <c:v>446.43081212968099</c:v>
                </c:pt>
                <c:pt idx="2543">
                  <c:v>446.59463227607347</c:v>
                </c:pt>
                <c:pt idx="2544">
                  <c:v>446.75845242246595</c:v>
                </c:pt>
                <c:pt idx="2545">
                  <c:v>446.92227256885843</c:v>
                </c:pt>
                <c:pt idx="2546">
                  <c:v>447.08609271525091</c:v>
                </c:pt>
                <c:pt idx="2547">
                  <c:v>447.24991286164339</c:v>
                </c:pt>
                <c:pt idx="2548">
                  <c:v>447.41373300803588</c:v>
                </c:pt>
                <c:pt idx="2549">
                  <c:v>447.57755315442836</c:v>
                </c:pt>
                <c:pt idx="2550">
                  <c:v>447.74137330082084</c:v>
                </c:pt>
                <c:pt idx="2551">
                  <c:v>447.90519344721332</c:v>
                </c:pt>
                <c:pt idx="2552">
                  <c:v>448.0690135936058</c:v>
                </c:pt>
                <c:pt idx="2553">
                  <c:v>448.23283373999828</c:v>
                </c:pt>
                <c:pt idx="2554">
                  <c:v>448.39665388639077</c:v>
                </c:pt>
                <c:pt idx="2555">
                  <c:v>448.56047403278325</c:v>
                </c:pt>
                <c:pt idx="2556">
                  <c:v>448.72429417917573</c:v>
                </c:pt>
                <c:pt idx="2557">
                  <c:v>448.88811432556821</c:v>
                </c:pt>
                <c:pt idx="2558">
                  <c:v>449.05193447196069</c:v>
                </c:pt>
                <c:pt idx="2559">
                  <c:v>449.21575461835317</c:v>
                </c:pt>
                <c:pt idx="2560">
                  <c:v>449.37957476474566</c:v>
                </c:pt>
                <c:pt idx="2561">
                  <c:v>449.54339491113814</c:v>
                </c:pt>
                <c:pt idx="2562">
                  <c:v>449.70721505753062</c:v>
                </c:pt>
                <c:pt idx="2563">
                  <c:v>449.8710352039231</c:v>
                </c:pt>
                <c:pt idx="2564">
                  <c:v>450.03485535031558</c:v>
                </c:pt>
                <c:pt idx="2565">
                  <c:v>450.19867549670806</c:v>
                </c:pt>
                <c:pt idx="2566">
                  <c:v>450.36249564310054</c:v>
                </c:pt>
                <c:pt idx="2567">
                  <c:v>450.52631578949303</c:v>
                </c:pt>
                <c:pt idx="2568">
                  <c:v>450.69013593588551</c:v>
                </c:pt>
                <c:pt idx="2569">
                  <c:v>450.85395608227799</c:v>
                </c:pt>
                <c:pt idx="2570">
                  <c:v>451.01777622867047</c:v>
                </c:pt>
                <c:pt idx="2571">
                  <c:v>451.18159637506295</c:v>
                </c:pt>
                <c:pt idx="2572">
                  <c:v>451.34541652145543</c:v>
                </c:pt>
                <c:pt idx="2573">
                  <c:v>451.50923666784792</c:v>
                </c:pt>
                <c:pt idx="2574">
                  <c:v>451.6730568142404</c:v>
                </c:pt>
                <c:pt idx="2575">
                  <c:v>451.83687696063288</c:v>
                </c:pt>
                <c:pt idx="2576">
                  <c:v>452.00069710702536</c:v>
                </c:pt>
                <c:pt idx="2577">
                  <c:v>452.16451725341784</c:v>
                </c:pt>
                <c:pt idx="2578">
                  <c:v>452.32833739981032</c:v>
                </c:pt>
                <c:pt idx="2579">
                  <c:v>452.4921575462028</c:v>
                </c:pt>
                <c:pt idx="2580">
                  <c:v>452.65597769259529</c:v>
                </c:pt>
                <c:pt idx="2581">
                  <c:v>452.81979783898777</c:v>
                </c:pt>
                <c:pt idx="2582">
                  <c:v>452.98361798538025</c:v>
                </c:pt>
                <c:pt idx="2583">
                  <c:v>453.14743813177273</c:v>
                </c:pt>
                <c:pt idx="2584">
                  <c:v>453.31125827816521</c:v>
                </c:pt>
                <c:pt idx="2585">
                  <c:v>453.47507842455769</c:v>
                </c:pt>
                <c:pt idx="2586">
                  <c:v>453.63889857095018</c:v>
                </c:pt>
                <c:pt idx="2587">
                  <c:v>453.80271871734266</c:v>
                </c:pt>
                <c:pt idx="2588">
                  <c:v>453.96653886373514</c:v>
                </c:pt>
                <c:pt idx="2589">
                  <c:v>454.13035901012762</c:v>
                </c:pt>
                <c:pt idx="2590">
                  <c:v>454.2941791565201</c:v>
                </c:pt>
                <c:pt idx="2591">
                  <c:v>454.45799930291258</c:v>
                </c:pt>
                <c:pt idx="2592">
                  <c:v>454.62181944930506</c:v>
                </c:pt>
                <c:pt idx="2593">
                  <c:v>454.78563959569755</c:v>
                </c:pt>
                <c:pt idx="2594">
                  <c:v>454.94945974209003</c:v>
                </c:pt>
                <c:pt idx="2595">
                  <c:v>455.11327988848251</c:v>
                </c:pt>
                <c:pt idx="2596">
                  <c:v>455.27710003487499</c:v>
                </c:pt>
                <c:pt idx="2597">
                  <c:v>455.44092018126747</c:v>
                </c:pt>
                <c:pt idx="2598">
                  <c:v>455.60474032765995</c:v>
                </c:pt>
                <c:pt idx="2599">
                  <c:v>455.76856047405244</c:v>
                </c:pt>
                <c:pt idx="2600">
                  <c:v>455.93238062044492</c:v>
                </c:pt>
                <c:pt idx="2601">
                  <c:v>456.0962007668374</c:v>
                </c:pt>
                <c:pt idx="2602">
                  <c:v>456.26002091322988</c:v>
                </c:pt>
                <c:pt idx="2603">
                  <c:v>456.42384105962236</c:v>
                </c:pt>
                <c:pt idx="2604">
                  <c:v>456.58766120601484</c:v>
                </c:pt>
                <c:pt idx="2605">
                  <c:v>456.75148135240732</c:v>
                </c:pt>
                <c:pt idx="2606">
                  <c:v>456.91530149879981</c:v>
                </c:pt>
                <c:pt idx="2607">
                  <c:v>457.07912164519229</c:v>
                </c:pt>
                <c:pt idx="2608">
                  <c:v>457.24294179158477</c:v>
                </c:pt>
                <c:pt idx="2609">
                  <c:v>457.40676193797725</c:v>
                </c:pt>
                <c:pt idx="2610">
                  <c:v>457.57058208436973</c:v>
                </c:pt>
                <c:pt idx="2611">
                  <c:v>457.73440223076221</c:v>
                </c:pt>
                <c:pt idx="2612">
                  <c:v>457.8982223771547</c:v>
                </c:pt>
                <c:pt idx="2613">
                  <c:v>458.06204252354718</c:v>
                </c:pt>
                <c:pt idx="2614">
                  <c:v>458.22586266993966</c:v>
                </c:pt>
                <c:pt idx="2615">
                  <c:v>458.38968281633214</c:v>
                </c:pt>
                <c:pt idx="2616">
                  <c:v>458.55350296272462</c:v>
                </c:pt>
                <c:pt idx="2617">
                  <c:v>458.7173231091171</c:v>
                </c:pt>
                <c:pt idx="2618">
                  <c:v>458.88114325550958</c:v>
                </c:pt>
                <c:pt idx="2619">
                  <c:v>459.04496340190207</c:v>
                </c:pt>
                <c:pt idx="2620">
                  <c:v>459.20878354829455</c:v>
                </c:pt>
                <c:pt idx="2621">
                  <c:v>459.37260369468703</c:v>
                </c:pt>
                <c:pt idx="2622">
                  <c:v>459.53642384107951</c:v>
                </c:pt>
                <c:pt idx="2623">
                  <c:v>459.70024398747199</c:v>
                </c:pt>
                <c:pt idx="2624">
                  <c:v>459.86406413386447</c:v>
                </c:pt>
                <c:pt idx="2625">
                  <c:v>460.02788428025696</c:v>
                </c:pt>
                <c:pt idx="2626">
                  <c:v>460.19170442664944</c:v>
                </c:pt>
                <c:pt idx="2627">
                  <c:v>460.35552457304192</c:v>
                </c:pt>
                <c:pt idx="2628">
                  <c:v>460.5193447194344</c:v>
                </c:pt>
                <c:pt idx="2629">
                  <c:v>460.68316486582688</c:v>
                </c:pt>
                <c:pt idx="2630">
                  <c:v>460.84698501221936</c:v>
                </c:pt>
                <c:pt idx="2631">
                  <c:v>461.01080515861184</c:v>
                </c:pt>
                <c:pt idx="2632">
                  <c:v>461.17462530500433</c:v>
                </c:pt>
                <c:pt idx="2633">
                  <c:v>461.33844545139681</c:v>
                </c:pt>
                <c:pt idx="2634">
                  <c:v>461.50226559778929</c:v>
                </c:pt>
                <c:pt idx="2635">
                  <c:v>461.66608574418177</c:v>
                </c:pt>
                <c:pt idx="2636">
                  <c:v>461.82990589057425</c:v>
                </c:pt>
                <c:pt idx="2637">
                  <c:v>461.99372603696673</c:v>
                </c:pt>
                <c:pt idx="2638">
                  <c:v>462.15754618335922</c:v>
                </c:pt>
                <c:pt idx="2639">
                  <c:v>462.3213663297517</c:v>
                </c:pt>
                <c:pt idx="2640">
                  <c:v>462.48518647614418</c:v>
                </c:pt>
                <c:pt idx="2641">
                  <c:v>462.64900662253666</c:v>
                </c:pt>
                <c:pt idx="2642">
                  <c:v>462.81282676892914</c:v>
                </c:pt>
                <c:pt idx="2643">
                  <c:v>462.97664691532162</c:v>
                </c:pt>
                <c:pt idx="2644">
                  <c:v>463.14046706171411</c:v>
                </c:pt>
                <c:pt idx="2645">
                  <c:v>463.30428720810659</c:v>
                </c:pt>
                <c:pt idx="2646">
                  <c:v>463.46810735449907</c:v>
                </c:pt>
                <c:pt idx="2647">
                  <c:v>463.63192750089155</c:v>
                </c:pt>
                <c:pt idx="2648">
                  <c:v>463.79574764728403</c:v>
                </c:pt>
                <c:pt idx="2649">
                  <c:v>463.95956779367651</c:v>
                </c:pt>
                <c:pt idx="2650">
                  <c:v>464.12338794006899</c:v>
                </c:pt>
                <c:pt idx="2651">
                  <c:v>464.28720808646148</c:v>
                </c:pt>
                <c:pt idx="2652">
                  <c:v>464.45102823285396</c:v>
                </c:pt>
                <c:pt idx="2653">
                  <c:v>464.61484837924644</c:v>
                </c:pt>
                <c:pt idx="2654">
                  <c:v>464.77866852563892</c:v>
                </c:pt>
                <c:pt idx="2655">
                  <c:v>464.9424886720314</c:v>
                </c:pt>
                <c:pt idx="2656">
                  <c:v>465.10630881842388</c:v>
                </c:pt>
                <c:pt idx="2657">
                  <c:v>465.27012896481637</c:v>
                </c:pt>
                <c:pt idx="2658">
                  <c:v>465.43394911120885</c:v>
                </c:pt>
                <c:pt idx="2659">
                  <c:v>465.59776925760133</c:v>
                </c:pt>
                <c:pt idx="2660">
                  <c:v>465.76158940399381</c:v>
                </c:pt>
                <c:pt idx="2661">
                  <c:v>465.92540955038629</c:v>
                </c:pt>
                <c:pt idx="2662">
                  <c:v>466.08922969677877</c:v>
                </c:pt>
                <c:pt idx="2663">
                  <c:v>466.25304984317125</c:v>
                </c:pt>
                <c:pt idx="2664">
                  <c:v>466.41686998956374</c:v>
                </c:pt>
                <c:pt idx="2665">
                  <c:v>466.58069013595622</c:v>
                </c:pt>
                <c:pt idx="2666">
                  <c:v>466.7445102823487</c:v>
                </c:pt>
                <c:pt idx="2667">
                  <c:v>466.90833042874118</c:v>
                </c:pt>
                <c:pt idx="2668">
                  <c:v>467.07215057513366</c:v>
                </c:pt>
                <c:pt idx="2669">
                  <c:v>467.23597072152614</c:v>
                </c:pt>
                <c:pt idx="2670">
                  <c:v>467.39979086791863</c:v>
                </c:pt>
                <c:pt idx="2671">
                  <c:v>467.56361101431111</c:v>
                </c:pt>
                <c:pt idx="2672">
                  <c:v>467.72743116070359</c:v>
                </c:pt>
                <c:pt idx="2673">
                  <c:v>467.89125130709607</c:v>
                </c:pt>
                <c:pt idx="2674">
                  <c:v>468.05507145348855</c:v>
                </c:pt>
                <c:pt idx="2675">
                  <c:v>468.21889159988103</c:v>
                </c:pt>
                <c:pt idx="2676">
                  <c:v>468.38271174627351</c:v>
                </c:pt>
                <c:pt idx="2677">
                  <c:v>468.546531892666</c:v>
                </c:pt>
                <c:pt idx="2678">
                  <c:v>468.71035203905848</c:v>
                </c:pt>
                <c:pt idx="2679">
                  <c:v>468.87417218545096</c:v>
                </c:pt>
                <c:pt idx="2680">
                  <c:v>469.03799233184344</c:v>
                </c:pt>
                <c:pt idx="2681">
                  <c:v>469.20181247823592</c:v>
                </c:pt>
                <c:pt idx="2682">
                  <c:v>469.3656326246284</c:v>
                </c:pt>
                <c:pt idx="2683">
                  <c:v>469.52945277102089</c:v>
                </c:pt>
                <c:pt idx="2684">
                  <c:v>469.69327291741337</c:v>
                </c:pt>
                <c:pt idx="2685">
                  <c:v>469.85709306380585</c:v>
                </c:pt>
                <c:pt idx="2686">
                  <c:v>470.02091321019833</c:v>
                </c:pt>
                <c:pt idx="2687">
                  <c:v>470.18473335659081</c:v>
                </c:pt>
                <c:pt idx="2688">
                  <c:v>470.34855350298329</c:v>
                </c:pt>
                <c:pt idx="2689">
                  <c:v>470.51237364937577</c:v>
                </c:pt>
                <c:pt idx="2690">
                  <c:v>470.67619379576826</c:v>
                </c:pt>
                <c:pt idx="2691">
                  <c:v>470.84001394216074</c:v>
                </c:pt>
                <c:pt idx="2692">
                  <c:v>471.00383408855322</c:v>
                </c:pt>
                <c:pt idx="2693">
                  <c:v>471.1676542349457</c:v>
                </c:pt>
                <c:pt idx="2694">
                  <c:v>471.33147438133818</c:v>
                </c:pt>
                <c:pt idx="2695">
                  <c:v>471.49529452773066</c:v>
                </c:pt>
                <c:pt idx="2696">
                  <c:v>471.65911467412315</c:v>
                </c:pt>
                <c:pt idx="2697">
                  <c:v>471.82293482051563</c:v>
                </c:pt>
                <c:pt idx="2698">
                  <c:v>471.98675496690811</c:v>
                </c:pt>
                <c:pt idx="2699">
                  <c:v>472.15057511330059</c:v>
                </c:pt>
                <c:pt idx="2700">
                  <c:v>472.31439525969307</c:v>
                </c:pt>
                <c:pt idx="2701">
                  <c:v>472.47821540608555</c:v>
                </c:pt>
                <c:pt idx="2702">
                  <c:v>472.64203555247803</c:v>
                </c:pt>
                <c:pt idx="2703">
                  <c:v>472.80585569887052</c:v>
                </c:pt>
                <c:pt idx="2704">
                  <c:v>472.969675845263</c:v>
                </c:pt>
                <c:pt idx="2705">
                  <c:v>473.13349599165548</c:v>
                </c:pt>
                <c:pt idx="2706">
                  <c:v>473.29731613804796</c:v>
                </c:pt>
                <c:pt idx="2707">
                  <c:v>473.46113628444044</c:v>
                </c:pt>
                <c:pt idx="2708">
                  <c:v>473.62495643083292</c:v>
                </c:pt>
                <c:pt idx="2709">
                  <c:v>473.78877657722541</c:v>
                </c:pt>
                <c:pt idx="2710">
                  <c:v>473.95259672361789</c:v>
                </c:pt>
                <c:pt idx="2711">
                  <c:v>474.11641687001037</c:v>
                </c:pt>
                <c:pt idx="2712">
                  <c:v>474.28023701640285</c:v>
                </c:pt>
                <c:pt idx="2713">
                  <c:v>474.44405716279533</c:v>
                </c:pt>
                <c:pt idx="2714">
                  <c:v>474.60787730918781</c:v>
                </c:pt>
                <c:pt idx="2715">
                  <c:v>474.77169745558029</c:v>
                </c:pt>
                <c:pt idx="2716">
                  <c:v>474.93551760197278</c:v>
                </c:pt>
                <c:pt idx="2717">
                  <c:v>475.09933774836526</c:v>
                </c:pt>
                <c:pt idx="2718">
                  <c:v>475.26315789475774</c:v>
                </c:pt>
                <c:pt idx="2719">
                  <c:v>475.42697804115022</c:v>
                </c:pt>
                <c:pt idx="2720">
                  <c:v>475.5907981875427</c:v>
                </c:pt>
                <c:pt idx="2721">
                  <c:v>475.75461833393518</c:v>
                </c:pt>
                <c:pt idx="2722">
                  <c:v>475.91843848032767</c:v>
                </c:pt>
                <c:pt idx="2723">
                  <c:v>476.08225862672015</c:v>
                </c:pt>
                <c:pt idx="2724">
                  <c:v>476.24607877311263</c:v>
                </c:pt>
                <c:pt idx="2725">
                  <c:v>476.40989891950511</c:v>
                </c:pt>
                <c:pt idx="2726">
                  <c:v>476.57371906589759</c:v>
                </c:pt>
                <c:pt idx="2727">
                  <c:v>476.73753921229007</c:v>
                </c:pt>
                <c:pt idx="2728">
                  <c:v>476.90135935868256</c:v>
                </c:pt>
                <c:pt idx="2729">
                  <c:v>477.06517950507504</c:v>
                </c:pt>
                <c:pt idx="2730">
                  <c:v>477.22899965146752</c:v>
                </c:pt>
                <c:pt idx="2731">
                  <c:v>477.39281979786</c:v>
                </c:pt>
                <c:pt idx="2732">
                  <c:v>477.55663994425248</c:v>
                </c:pt>
                <c:pt idx="2733">
                  <c:v>477.72046009064496</c:v>
                </c:pt>
                <c:pt idx="2734">
                  <c:v>477.88428023703744</c:v>
                </c:pt>
                <c:pt idx="2735">
                  <c:v>478.04810038342993</c:v>
                </c:pt>
                <c:pt idx="2736">
                  <c:v>478.21192052982241</c:v>
                </c:pt>
                <c:pt idx="2737">
                  <c:v>478.37574067621489</c:v>
                </c:pt>
                <c:pt idx="2738">
                  <c:v>478.53956082260737</c:v>
                </c:pt>
                <c:pt idx="2739">
                  <c:v>478.70338096899985</c:v>
                </c:pt>
                <c:pt idx="2740">
                  <c:v>478.86720111539233</c:v>
                </c:pt>
                <c:pt idx="2741">
                  <c:v>479.03102126178482</c:v>
                </c:pt>
                <c:pt idx="2742">
                  <c:v>479.1948414081773</c:v>
                </c:pt>
                <c:pt idx="2743">
                  <c:v>479.35866155456978</c:v>
                </c:pt>
                <c:pt idx="2744">
                  <c:v>479.52248170096226</c:v>
                </c:pt>
                <c:pt idx="2745">
                  <c:v>479.68630184735474</c:v>
                </c:pt>
                <c:pt idx="2746">
                  <c:v>479.85012199374722</c:v>
                </c:pt>
                <c:pt idx="2747">
                  <c:v>480.0139421401397</c:v>
                </c:pt>
                <c:pt idx="2748">
                  <c:v>480.17776228653219</c:v>
                </c:pt>
                <c:pt idx="2749">
                  <c:v>480.34158243292467</c:v>
                </c:pt>
                <c:pt idx="2750">
                  <c:v>480.50540257931715</c:v>
                </c:pt>
                <c:pt idx="2751">
                  <c:v>480.66922272570963</c:v>
                </c:pt>
                <c:pt idx="2752">
                  <c:v>480.83304287210211</c:v>
                </c:pt>
                <c:pt idx="2753">
                  <c:v>480.99686301849459</c:v>
                </c:pt>
                <c:pt idx="2754">
                  <c:v>481.16068316488708</c:v>
                </c:pt>
                <c:pt idx="2755">
                  <c:v>481.32450331127956</c:v>
                </c:pt>
                <c:pt idx="2756">
                  <c:v>481.48832345767204</c:v>
                </c:pt>
                <c:pt idx="2757">
                  <c:v>481.65214360406452</c:v>
                </c:pt>
                <c:pt idx="2758">
                  <c:v>481.815963750457</c:v>
                </c:pt>
                <c:pt idx="2759">
                  <c:v>481.97978389684948</c:v>
                </c:pt>
                <c:pt idx="2760">
                  <c:v>482.14360404324196</c:v>
                </c:pt>
                <c:pt idx="2761">
                  <c:v>482.30742418963445</c:v>
                </c:pt>
                <c:pt idx="2762">
                  <c:v>482.47124433602693</c:v>
                </c:pt>
                <c:pt idx="2763">
                  <c:v>482.63506448241941</c:v>
                </c:pt>
                <c:pt idx="2764">
                  <c:v>482.79888462881189</c:v>
                </c:pt>
                <c:pt idx="2765">
                  <c:v>482.96270477520437</c:v>
                </c:pt>
                <c:pt idx="2766">
                  <c:v>483.12652492159685</c:v>
                </c:pt>
                <c:pt idx="2767">
                  <c:v>483.29034506798934</c:v>
                </c:pt>
                <c:pt idx="2768">
                  <c:v>483.45416521438182</c:v>
                </c:pt>
                <c:pt idx="2769">
                  <c:v>483.6179853607743</c:v>
                </c:pt>
                <c:pt idx="2770">
                  <c:v>483.78180550716678</c:v>
                </c:pt>
                <c:pt idx="2771">
                  <c:v>483.94562565355926</c:v>
                </c:pt>
                <c:pt idx="2772">
                  <c:v>484.10944579995174</c:v>
                </c:pt>
                <c:pt idx="2773">
                  <c:v>484.27326594634422</c:v>
                </c:pt>
                <c:pt idx="2774">
                  <c:v>484.43708609273671</c:v>
                </c:pt>
                <c:pt idx="2775">
                  <c:v>484.60090623912919</c:v>
                </c:pt>
                <c:pt idx="2776">
                  <c:v>484.76472638552167</c:v>
                </c:pt>
                <c:pt idx="2777">
                  <c:v>484.92854653191415</c:v>
                </c:pt>
                <c:pt idx="2778">
                  <c:v>485.09236667830663</c:v>
                </c:pt>
                <c:pt idx="2779">
                  <c:v>485.25618682469911</c:v>
                </c:pt>
                <c:pt idx="2780">
                  <c:v>485.4200069710916</c:v>
                </c:pt>
                <c:pt idx="2781">
                  <c:v>485.58382711748408</c:v>
                </c:pt>
                <c:pt idx="2782">
                  <c:v>485.74764726387656</c:v>
                </c:pt>
                <c:pt idx="2783">
                  <c:v>485.91146741026904</c:v>
                </c:pt>
                <c:pt idx="2784">
                  <c:v>486.07528755666152</c:v>
                </c:pt>
                <c:pt idx="2785">
                  <c:v>486.239107703054</c:v>
                </c:pt>
                <c:pt idx="2786">
                  <c:v>486.40292784944648</c:v>
                </c:pt>
                <c:pt idx="2787">
                  <c:v>486.56674799583897</c:v>
                </c:pt>
                <c:pt idx="2788">
                  <c:v>486.73056814223145</c:v>
                </c:pt>
                <c:pt idx="2789">
                  <c:v>486.89438828862393</c:v>
                </c:pt>
                <c:pt idx="2790">
                  <c:v>487.05820843501641</c:v>
                </c:pt>
                <c:pt idx="2791">
                  <c:v>487.22202858140889</c:v>
                </c:pt>
                <c:pt idx="2792">
                  <c:v>487.38584872780137</c:v>
                </c:pt>
                <c:pt idx="2793">
                  <c:v>487.54966887419386</c:v>
                </c:pt>
                <c:pt idx="2794">
                  <c:v>487.71348902058634</c:v>
                </c:pt>
                <c:pt idx="2795">
                  <c:v>487.87730916697882</c:v>
                </c:pt>
                <c:pt idx="2796">
                  <c:v>488.0411293133713</c:v>
                </c:pt>
                <c:pt idx="2797">
                  <c:v>488.20494945976378</c:v>
                </c:pt>
                <c:pt idx="2798">
                  <c:v>488.36876960615626</c:v>
                </c:pt>
                <c:pt idx="2799">
                  <c:v>488.53258975254874</c:v>
                </c:pt>
                <c:pt idx="2800">
                  <c:v>488.69640989894123</c:v>
                </c:pt>
                <c:pt idx="2801">
                  <c:v>488.86023004533371</c:v>
                </c:pt>
                <c:pt idx="2802">
                  <c:v>489.02405019172619</c:v>
                </c:pt>
                <c:pt idx="2803">
                  <c:v>489.18787033811867</c:v>
                </c:pt>
                <c:pt idx="2804">
                  <c:v>489.35169048451115</c:v>
                </c:pt>
                <c:pt idx="2805">
                  <c:v>489.51551063090363</c:v>
                </c:pt>
                <c:pt idx="2806">
                  <c:v>489.67933077729612</c:v>
                </c:pt>
                <c:pt idx="2807">
                  <c:v>489.8431509236886</c:v>
                </c:pt>
                <c:pt idx="2808">
                  <c:v>490.00697107008108</c:v>
                </c:pt>
                <c:pt idx="2809">
                  <c:v>490.17079121647356</c:v>
                </c:pt>
                <c:pt idx="2810">
                  <c:v>490.33461136286604</c:v>
                </c:pt>
                <c:pt idx="2811">
                  <c:v>490.49843150925852</c:v>
                </c:pt>
                <c:pt idx="2812">
                  <c:v>490.662251655651</c:v>
                </c:pt>
                <c:pt idx="2813">
                  <c:v>490.82607180204349</c:v>
                </c:pt>
                <c:pt idx="2814">
                  <c:v>490.98989194843597</c:v>
                </c:pt>
                <c:pt idx="2815">
                  <c:v>491.15371209482845</c:v>
                </c:pt>
                <c:pt idx="2816">
                  <c:v>491.31753224122093</c:v>
                </c:pt>
                <c:pt idx="2817">
                  <c:v>491.48135238761341</c:v>
                </c:pt>
                <c:pt idx="2818">
                  <c:v>491.64517253400589</c:v>
                </c:pt>
                <c:pt idx="2819">
                  <c:v>491.80899268039838</c:v>
                </c:pt>
                <c:pt idx="2820">
                  <c:v>491.97281282679086</c:v>
                </c:pt>
                <c:pt idx="2821">
                  <c:v>492.13663297318334</c:v>
                </c:pt>
                <c:pt idx="2822">
                  <c:v>492.30045311957582</c:v>
                </c:pt>
                <c:pt idx="2823">
                  <c:v>492.4642732659683</c:v>
                </c:pt>
                <c:pt idx="2824">
                  <c:v>492.62809341236078</c:v>
                </c:pt>
                <c:pt idx="2825">
                  <c:v>492.79191355875327</c:v>
                </c:pt>
                <c:pt idx="2826">
                  <c:v>492.95573370514575</c:v>
                </c:pt>
                <c:pt idx="2827">
                  <c:v>493.11955385153823</c:v>
                </c:pt>
                <c:pt idx="2828">
                  <c:v>493.28337399793071</c:v>
                </c:pt>
                <c:pt idx="2829">
                  <c:v>493.44719414432319</c:v>
                </c:pt>
                <c:pt idx="2830">
                  <c:v>493.61101429071567</c:v>
                </c:pt>
                <c:pt idx="2831">
                  <c:v>493.77483443710815</c:v>
                </c:pt>
                <c:pt idx="2832">
                  <c:v>493.93865458350064</c:v>
                </c:pt>
                <c:pt idx="2833">
                  <c:v>494.10247472989312</c:v>
                </c:pt>
                <c:pt idx="2834">
                  <c:v>494.2662948762856</c:v>
                </c:pt>
                <c:pt idx="2835">
                  <c:v>494.43011502267808</c:v>
                </c:pt>
                <c:pt idx="2836">
                  <c:v>494.59393516907056</c:v>
                </c:pt>
                <c:pt idx="2837">
                  <c:v>494.75775531546304</c:v>
                </c:pt>
                <c:pt idx="2838">
                  <c:v>494.92157546185553</c:v>
                </c:pt>
                <c:pt idx="2839">
                  <c:v>495.08539560824801</c:v>
                </c:pt>
                <c:pt idx="2840">
                  <c:v>495.24921575464049</c:v>
                </c:pt>
                <c:pt idx="2841">
                  <c:v>495.41303590103297</c:v>
                </c:pt>
                <c:pt idx="2842">
                  <c:v>495.57685604742545</c:v>
                </c:pt>
                <c:pt idx="2843">
                  <c:v>495.74067619381793</c:v>
                </c:pt>
                <c:pt idx="2844">
                  <c:v>495.90449634021041</c:v>
                </c:pt>
                <c:pt idx="2845">
                  <c:v>496.0683164866029</c:v>
                </c:pt>
                <c:pt idx="2846">
                  <c:v>496.23213663299538</c:v>
                </c:pt>
                <c:pt idx="2847">
                  <c:v>496.39595677938786</c:v>
                </c:pt>
                <c:pt idx="2848">
                  <c:v>496.55977692578034</c:v>
                </c:pt>
                <c:pt idx="2849">
                  <c:v>496.72359707217282</c:v>
                </c:pt>
                <c:pt idx="2850">
                  <c:v>496.8874172185653</c:v>
                </c:pt>
                <c:pt idx="2851">
                  <c:v>497.05123736495779</c:v>
                </c:pt>
                <c:pt idx="2852">
                  <c:v>497.21505751135027</c:v>
                </c:pt>
                <c:pt idx="2853">
                  <c:v>497.37887765774275</c:v>
                </c:pt>
                <c:pt idx="2854">
                  <c:v>497.54269780413523</c:v>
                </c:pt>
                <c:pt idx="2855">
                  <c:v>497.70651795052771</c:v>
                </c:pt>
                <c:pt idx="2856">
                  <c:v>497.87033809692019</c:v>
                </c:pt>
                <c:pt idx="2857">
                  <c:v>498.03415824331267</c:v>
                </c:pt>
                <c:pt idx="2858">
                  <c:v>498.19797838970516</c:v>
                </c:pt>
                <c:pt idx="2859">
                  <c:v>498.36179853609764</c:v>
                </c:pt>
                <c:pt idx="2860">
                  <c:v>498.52561868249012</c:v>
                </c:pt>
                <c:pt idx="2861">
                  <c:v>498.6894388288826</c:v>
                </c:pt>
                <c:pt idx="2862">
                  <c:v>498.85325897527508</c:v>
                </c:pt>
                <c:pt idx="2863">
                  <c:v>499.01707912166756</c:v>
                </c:pt>
                <c:pt idx="2864">
                  <c:v>499.18089926806005</c:v>
                </c:pt>
                <c:pt idx="2865">
                  <c:v>499.34471941445253</c:v>
                </c:pt>
                <c:pt idx="2866">
                  <c:v>499.50853956084501</c:v>
                </c:pt>
                <c:pt idx="2867">
                  <c:v>499.67235970723749</c:v>
                </c:pt>
                <c:pt idx="2868">
                  <c:v>500</c:v>
                </c:pt>
              </c:numCache>
            </c:numRef>
          </c:xVal>
          <c:yVal>
            <c:numRef>
              <c:f>'[2]2_1'!$F$2:$F$2870</c:f>
              <c:numCache>
                <c:formatCode>General</c:formatCode>
                <c:ptCount val="2869"/>
                <c:pt idx="0">
                  <c:v>0</c:v>
                </c:pt>
                <c:pt idx="1">
                  <c:v>0.37735849056603776</c:v>
                </c:pt>
                <c:pt idx="2">
                  <c:v>0</c:v>
                </c:pt>
                <c:pt idx="3">
                  <c:v>0.37735849056603776</c:v>
                </c:pt>
                <c:pt idx="4">
                  <c:v>0</c:v>
                </c:pt>
                <c:pt idx="5">
                  <c:v>0</c:v>
                </c:pt>
                <c:pt idx="6">
                  <c:v>0.37735849056603776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0.37735849056603776</c:v>
                </c:pt>
                <c:pt idx="13">
                  <c:v>0</c:v>
                </c:pt>
                <c:pt idx="14">
                  <c:v>21.886792452830189</c:v>
                </c:pt>
                <c:pt idx="15">
                  <c:v>70.566037735849065</c:v>
                </c:pt>
                <c:pt idx="16">
                  <c:v>69.433962264150949</c:v>
                </c:pt>
                <c:pt idx="17">
                  <c:v>62.264150943396231</c:v>
                </c:pt>
                <c:pt idx="18">
                  <c:v>11.320754716981133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0.37735849056603776</c:v>
                </c:pt>
                <c:pt idx="27">
                  <c:v>0.37735849056603776</c:v>
                </c:pt>
                <c:pt idx="28">
                  <c:v>0</c:v>
                </c:pt>
                <c:pt idx="29">
                  <c:v>0</c:v>
                </c:pt>
                <c:pt idx="30">
                  <c:v>0.37735849056603776</c:v>
                </c:pt>
                <c:pt idx="31">
                  <c:v>0</c:v>
                </c:pt>
                <c:pt idx="32">
                  <c:v>0</c:v>
                </c:pt>
                <c:pt idx="33">
                  <c:v>0.37735849056603776</c:v>
                </c:pt>
                <c:pt idx="34">
                  <c:v>0.37735849056603776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0.75471698113207553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0.37735849056603776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0.37735849056603776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0.37735849056603776</c:v>
                </c:pt>
                <c:pt idx="70">
                  <c:v>0</c:v>
                </c:pt>
                <c:pt idx="71">
                  <c:v>0</c:v>
                </c:pt>
                <c:pt idx="72">
                  <c:v>31.320754716981135</c:v>
                </c:pt>
                <c:pt idx="73">
                  <c:v>67.924528301886795</c:v>
                </c:pt>
                <c:pt idx="74">
                  <c:v>76.603773584905667</c:v>
                </c:pt>
                <c:pt idx="75">
                  <c:v>71.320754716981128</c:v>
                </c:pt>
                <c:pt idx="76">
                  <c:v>84.150943396226424</c:v>
                </c:pt>
                <c:pt idx="77">
                  <c:v>63.018867924528301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0.37735849056603776</c:v>
                </c:pt>
                <c:pt idx="83">
                  <c:v>0</c:v>
                </c:pt>
                <c:pt idx="84">
                  <c:v>0.37735849056603776</c:v>
                </c:pt>
                <c:pt idx="85">
                  <c:v>0.75471698113207553</c:v>
                </c:pt>
                <c:pt idx="86">
                  <c:v>0</c:v>
                </c:pt>
                <c:pt idx="87">
                  <c:v>0.37735849056603776</c:v>
                </c:pt>
                <c:pt idx="88">
                  <c:v>0</c:v>
                </c:pt>
                <c:pt idx="89">
                  <c:v>0.37735849056603776</c:v>
                </c:pt>
                <c:pt idx="90">
                  <c:v>0</c:v>
                </c:pt>
                <c:pt idx="91">
                  <c:v>0.37735849056603776</c:v>
                </c:pt>
                <c:pt idx="92">
                  <c:v>0</c:v>
                </c:pt>
                <c:pt idx="93">
                  <c:v>0.37735849056603776</c:v>
                </c:pt>
                <c:pt idx="94">
                  <c:v>0.37735849056603776</c:v>
                </c:pt>
                <c:pt idx="95">
                  <c:v>0</c:v>
                </c:pt>
                <c:pt idx="96">
                  <c:v>1.5094339622641511</c:v>
                </c:pt>
                <c:pt idx="97">
                  <c:v>0.37735849056603776</c:v>
                </c:pt>
                <c:pt idx="98">
                  <c:v>0.75471698113207553</c:v>
                </c:pt>
                <c:pt idx="99">
                  <c:v>0</c:v>
                </c:pt>
                <c:pt idx="100">
                  <c:v>0.37735849056603776</c:v>
                </c:pt>
                <c:pt idx="101">
                  <c:v>0.37735849056603776</c:v>
                </c:pt>
                <c:pt idx="102">
                  <c:v>0.75471698113207553</c:v>
                </c:pt>
                <c:pt idx="103">
                  <c:v>0.75471698113207553</c:v>
                </c:pt>
                <c:pt idx="104">
                  <c:v>0</c:v>
                </c:pt>
                <c:pt idx="105">
                  <c:v>1.1320754716981132</c:v>
                </c:pt>
                <c:pt idx="106">
                  <c:v>0</c:v>
                </c:pt>
                <c:pt idx="107">
                  <c:v>1.1320754716981132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0.37735849056603776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0.37735849056603776</c:v>
                </c:pt>
                <c:pt idx="118">
                  <c:v>0.37735849056603776</c:v>
                </c:pt>
                <c:pt idx="119">
                  <c:v>0.75471698113207553</c:v>
                </c:pt>
                <c:pt idx="120">
                  <c:v>0</c:v>
                </c:pt>
                <c:pt idx="121">
                  <c:v>0</c:v>
                </c:pt>
                <c:pt idx="122">
                  <c:v>0.37735849056603776</c:v>
                </c:pt>
                <c:pt idx="123">
                  <c:v>0</c:v>
                </c:pt>
                <c:pt idx="124">
                  <c:v>0.75471698113207553</c:v>
                </c:pt>
                <c:pt idx="125">
                  <c:v>0</c:v>
                </c:pt>
                <c:pt idx="126">
                  <c:v>0.37735849056603776</c:v>
                </c:pt>
                <c:pt idx="127">
                  <c:v>1.1320754716981132</c:v>
                </c:pt>
                <c:pt idx="128">
                  <c:v>0.37735849056603776</c:v>
                </c:pt>
                <c:pt idx="129">
                  <c:v>1.5094339622641511</c:v>
                </c:pt>
                <c:pt idx="130">
                  <c:v>0</c:v>
                </c:pt>
                <c:pt idx="131">
                  <c:v>0.37735849056603776</c:v>
                </c:pt>
                <c:pt idx="132">
                  <c:v>0.75471698113207553</c:v>
                </c:pt>
                <c:pt idx="133">
                  <c:v>58.490566037735853</c:v>
                </c:pt>
                <c:pt idx="134">
                  <c:v>76.226415094339629</c:v>
                </c:pt>
                <c:pt idx="135">
                  <c:v>66.415094339622641</c:v>
                </c:pt>
                <c:pt idx="136">
                  <c:v>67.169811320754718</c:v>
                </c:pt>
                <c:pt idx="137">
                  <c:v>67.169811320754718</c:v>
                </c:pt>
                <c:pt idx="138">
                  <c:v>71.698113207547166</c:v>
                </c:pt>
                <c:pt idx="139">
                  <c:v>6.4150943396226419</c:v>
                </c:pt>
                <c:pt idx="140">
                  <c:v>0</c:v>
                </c:pt>
                <c:pt idx="141">
                  <c:v>0</c:v>
                </c:pt>
                <c:pt idx="142">
                  <c:v>0.75471698113207553</c:v>
                </c:pt>
                <c:pt idx="143">
                  <c:v>0.37735849056603776</c:v>
                </c:pt>
                <c:pt idx="144">
                  <c:v>0</c:v>
                </c:pt>
                <c:pt idx="145">
                  <c:v>0.75471698113207553</c:v>
                </c:pt>
                <c:pt idx="146">
                  <c:v>0.75471698113207553</c:v>
                </c:pt>
                <c:pt idx="147">
                  <c:v>0.37735849056603776</c:v>
                </c:pt>
                <c:pt idx="148">
                  <c:v>1.5094339622641511</c:v>
                </c:pt>
                <c:pt idx="149">
                  <c:v>0</c:v>
                </c:pt>
                <c:pt idx="150">
                  <c:v>0</c:v>
                </c:pt>
                <c:pt idx="151">
                  <c:v>0.75471698113207553</c:v>
                </c:pt>
                <c:pt idx="152">
                  <c:v>0</c:v>
                </c:pt>
                <c:pt idx="153">
                  <c:v>0.37735849056603776</c:v>
                </c:pt>
                <c:pt idx="154">
                  <c:v>0</c:v>
                </c:pt>
                <c:pt idx="155">
                  <c:v>0.75471698113207553</c:v>
                </c:pt>
                <c:pt idx="156">
                  <c:v>1.1320754716981132</c:v>
                </c:pt>
                <c:pt idx="157">
                  <c:v>0</c:v>
                </c:pt>
                <c:pt idx="158">
                  <c:v>0.37735849056603776</c:v>
                </c:pt>
                <c:pt idx="159">
                  <c:v>0.75471698113207553</c:v>
                </c:pt>
                <c:pt idx="160">
                  <c:v>0</c:v>
                </c:pt>
                <c:pt idx="161">
                  <c:v>0.37735849056603776</c:v>
                </c:pt>
                <c:pt idx="162">
                  <c:v>0.75471698113207553</c:v>
                </c:pt>
                <c:pt idx="163">
                  <c:v>0.37735849056603776</c:v>
                </c:pt>
                <c:pt idx="164">
                  <c:v>0</c:v>
                </c:pt>
                <c:pt idx="165">
                  <c:v>0.37735849056603776</c:v>
                </c:pt>
                <c:pt idx="166">
                  <c:v>0.75471698113207553</c:v>
                </c:pt>
                <c:pt idx="167">
                  <c:v>0.37735849056603776</c:v>
                </c:pt>
                <c:pt idx="168">
                  <c:v>0</c:v>
                </c:pt>
                <c:pt idx="169">
                  <c:v>0.37735849056603776</c:v>
                </c:pt>
                <c:pt idx="170">
                  <c:v>1.5094339622641511</c:v>
                </c:pt>
                <c:pt idx="171">
                  <c:v>0</c:v>
                </c:pt>
                <c:pt idx="172">
                  <c:v>0.75471698113207553</c:v>
                </c:pt>
                <c:pt idx="173">
                  <c:v>0.37735849056603776</c:v>
                </c:pt>
                <c:pt idx="174">
                  <c:v>0.37735849056603776</c:v>
                </c:pt>
                <c:pt idx="175">
                  <c:v>0.75471698113207553</c:v>
                </c:pt>
                <c:pt idx="176">
                  <c:v>1.1320754716981132</c:v>
                </c:pt>
                <c:pt idx="177">
                  <c:v>0.37735849056603776</c:v>
                </c:pt>
                <c:pt idx="178">
                  <c:v>0.37735849056603776</c:v>
                </c:pt>
                <c:pt idx="179">
                  <c:v>0.75471698113207553</c:v>
                </c:pt>
                <c:pt idx="180">
                  <c:v>0.75471698113207553</c:v>
                </c:pt>
                <c:pt idx="181">
                  <c:v>0.75471698113207553</c:v>
                </c:pt>
                <c:pt idx="182">
                  <c:v>0.37735849056603776</c:v>
                </c:pt>
                <c:pt idx="183">
                  <c:v>0</c:v>
                </c:pt>
                <c:pt idx="184">
                  <c:v>1.5094339622641511</c:v>
                </c:pt>
                <c:pt idx="185">
                  <c:v>1.8867924528301887</c:v>
                </c:pt>
                <c:pt idx="186">
                  <c:v>0.75471698113207553</c:v>
                </c:pt>
                <c:pt idx="187">
                  <c:v>1.8867924528301887</c:v>
                </c:pt>
                <c:pt idx="188">
                  <c:v>0.75471698113207553</c:v>
                </c:pt>
                <c:pt idx="189">
                  <c:v>0.37735849056603776</c:v>
                </c:pt>
                <c:pt idx="190">
                  <c:v>0.37735849056603776</c:v>
                </c:pt>
                <c:pt idx="191">
                  <c:v>0.75471698113207553</c:v>
                </c:pt>
                <c:pt idx="192">
                  <c:v>0.75471698113207553</c:v>
                </c:pt>
                <c:pt idx="193">
                  <c:v>1.1320754716981132</c:v>
                </c:pt>
                <c:pt idx="194">
                  <c:v>0</c:v>
                </c:pt>
                <c:pt idx="195">
                  <c:v>43.773584905660378</c:v>
                </c:pt>
                <c:pt idx="196">
                  <c:v>72.452830188679243</c:v>
                </c:pt>
                <c:pt idx="197">
                  <c:v>70.943396226415103</c:v>
                </c:pt>
                <c:pt idx="198">
                  <c:v>76.226415094339629</c:v>
                </c:pt>
                <c:pt idx="199">
                  <c:v>73.962264150943398</c:v>
                </c:pt>
                <c:pt idx="200">
                  <c:v>83.773584905660385</c:v>
                </c:pt>
                <c:pt idx="201">
                  <c:v>63.39622641509434</c:v>
                </c:pt>
                <c:pt idx="202">
                  <c:v>71.320754716981128</c:v>
                </c:pt>
                <c:pt idx="203">
                  <c:v>3.7735849056603774</c:v>
                </c:pt>
                <c:pt idx="204">
                  <c:v>0.37735849056603776</c:v>
                </c:pt>
                <c:pt idx="205">
                  <c:v>0.37735849056603776</c:v>
                </c:pt>
                <c:pt idx="206">
                  <c:v>1.1320754716981132</c:v>
                </c:pt>
                <c:pt idx="207">
                  <c:v>0.75471698113207553</c:v>
                </c:pt>
                <c:pt idx="208">
                  <c:v>0</c:v>
                </c:pt>
                <c:pt idx="209">
                  <c:v>0.37735849056603776</c:v>
                </c:pt>
                <c:pt idx="210">
                  <c:v>1.8867924528301887</c:v>
                </c:pt>
                <c:pt idx="211">
                  <c:v>0</c:v>
                </c:pt>
                <c:pt idx="212">
                  <c:v>0.75471698113207553</c:v>
                </c:pt>
                <c:pt idx="213">
                  <c:v>2.6415094339622645</c:v>
                </c:pt>
                <c:pt idx="214">
                  <c:v>1.1320754716981132</c:v>
                </c:pt>
                <c:pt idx="215">
                  <c:v>0.75471698113207553</c:v>
                </c:pt>
                <c:pt idx="216">
                  <c:v>0.37735849056603776</c:v>
                </c:pt>
                <c:pt idx="217">
                  <c:v>1.8867924528301887</c:v>
                </c:pt>
                <c:pt idx="218">
                  <c:v>0.75471698113207553</c:v>
                </c:pt>
                <c:pt idx="219">
                  <c:v>0.37735849056603776</c:v>
                </c:pt>
                <c:pt idx="220">
                  <c:v>1.8867924528301887</c:v>
                </c:pt>
                <c:pt idx="221">
                  <c:v>1.5094339622641511</c:v>
                </c:pt>
                <c:pt idx="222">
                  <c:v>0.75471698113207553</c:v>
                </c:pt>
                <c:pt idx="223">
                  <c:v>1.5094339622641511</c:v>
                </c:pt>
                <c:pt idx="224">
                  <c:v>0.75471698113207553</c:v>
                </c:pt>
                <c:pt idx="225">
                  <c:v>0</c:v>
                </c:pt>
                <c:pt idx="226">
                  <c:v>0.37735849056603776</c:v>
                </c:pt>
                <c:pt idx="227">
                  <c:v>1.1320754716981132</c:v>
                </c:pt>
                <c:pt idx="228">
                  <c:v>1.5094339622641511</c:v>
                </c:pt>
                <c:pt idx="229">
                  <c:v>0.75471698113207553</c:v>
                </c:pt>
                <c:pt idx="230">
                  <c:v>1.5094339622641511</c:v>
                </c:pt>
                <c:pt idx="231">
                  <c:v>1.1320754716981132</c:v>
                </c:pt>
                <c:pt idx="232">
                  <c:v>0</c:v>
                </c:pt>
                <c:pt idx="233">
                  <c:v>0.75471698113207553</c:v>
                </c:pt>
                <c:pt idx="234">
                  <c:v>0.37735849056603776</c:v>
                </c:pt>
                <c:pt idx="235">
                  <c:v>1.1320754716981132</c:v>
                </c:pt>
                <c:pt idx="236">
                  <c:v>0.75471698113207553</c:v>
                </c:pt>
                <c:pt idx="237">
                  <c:v>3.0188679245283021</c:v>
                </c:pt>
                <c:pt idx="238">
                  <c:v>0</c:v>
                </c:pt>
                <c:pt idx="239">
                  <c:v>0.75471698113207553</c:v>
                </c:pt>
                <c:pt idx="240">
                  <c:v>1.5094339622641511</c:v>
                </c:pt>
                <c:pt idx="241">
                  <c:v>1.1320754716981132</c:v>
                </c:pt>
                <c:pt idx="242">
                  <c:v>1.5094339622641511</c:v>
                </c:pt>
                <c:pt idx="243">
                  <c:v>1.1320754716981132</c:v>
                </c:pt>
                <c:pt idx="244">
                  <c:v>1.5094339622641511</c:v>
                </c:pt>
                <c:pt idx="245">
                  <c:v>0.37735849056603776</c:v>
                </c:pt>
                <c:pt idx="246">
                  <c:v>41.509433962264154</c:v>
                </c:pt>
                <c:pt idx="247">
                  <c:v>72.075471698113205</c:v>
                </c:pt>
                <c:pt idx="248">
                  <c:v>66.79245283018868</c:v>
                </c:pt>
                <c:pt idx="249">
                  <c:v>82.64150943396227</c:v>
                </c:pt>
                <c:pt idx="250">
                  <c:v>74.716981132075475</c:v>
                </c:pt>
                <c:pt idx="251">
                  <c:v>69.056603773584911</c:v>
                </c:pt>
                <c:pt idx="252">
                  <c:v>43.39622641509434</c:v>
                </c:pt>
                <c:pt idx="253">
                  <c:v>1.1320754716981132</c:v>
                </c:pt>
                <c:pt idx="254">
                  <c:v>3.0188679245283021</c:v>
                </c:pt>
                <c:pt idx="255">
                  <c:v>0.75471698113207553</c:v>
                </c:pt>
                <c:pt idx="256">
                  <c:v>1.1320754716981132</c:v>
                </c:pt>
                <c:pt idx="257">
                  <c:v>1.5094339622641511</c:v>
                </c:pt>
                <c:pt idx="258">
                  <c:v>1.1320754716981132</c:v>
                </c:pt>
                <c:pt idx="259">
                  <c:v>1.1320754716981132</c:v>
                </c:pt>
                <c:pt idx="260">
                  <c:v>1.8867924528301887</c:v>
                </c:pt>
                <c:pt idx="261">
                  <c:v>0.75471698113207553</c:v>
                </c:pt>
                <c:pt idx="262">
                  <c:v>1.5094339622641511</c:v>
                </c:pt>
                <c:pt idx="263">
                  <c:v>1.8867924528301887</c:v>
                </c:pt>
                <c:pt idx="264">
                  <c:v>1.1320754716981132</c:v>
                </c:pt>
                <c:pt idx="265">
                  <c:v>1.1320754716981132</c:v>
                </c:pt>
                <c:pt idx="266">
                  <c:v>1.1320754716981132</c:v>
                </c:pt>
                <c:pt idx="267">
                  <c:v>2.2641509433962264</c:v>
                </c:pt>
                <c:pt idx="268">
                  <c:v>0.37735849056603776</c:v>
                </c:pt>
                <c:pt idx="269">
                  <c:v>0.75471698113207553</c:v>
                </c:pt>
                <c:pt idx="270">
                  <c:v>4.9056603773584904</c:v>
                </c:pt>
                <c:pt idx="271">
                  <c:v>0.37735849056603776</c:v>
                </c:pt>
                <c:pt idx="272">
                  <c:v>1.1320754716981132</c:v>
                </c:pt>
                <c:pt idx="273">
                  <c:v>1.5094339622641511</c:v>
                </c:pt>
                <c:pt idx="274">
                  <c:v>0.75471698113207553</c:v>
                </c:pt>
                <c:pt idx="275">
                  <c:v>2.2641509433962264</c:v>
                </c:pt>
                <c:pt idx="276">
                  <c:v>1.1320754716981132</c:v>
                </c:pt>
                <c:pt idx="277">
                  <c:v>2.2641509433962264</c:v>
                </c:pt>
                <c:pt idx="278">
                  <c:v>0.75471698113207553</c:v>
                </c:pt>
                <c:pt idx="279">
                  <c:v>1.1320754716981132</c:v>
                </c:pt>
                <c:pt idx="280">
                  <c:v>1.1320754716981132</c:v>
                </c:pt>
                <c:pt idx="281">
                  <c:v>2.6415094339622645</c:v>
                </c:pt>
                <c:pt idx="282">
                  <c:v>3.0188679245283021</c:v>
                </c:pt>
                <c:pt idx="283">
                  <c:v>0.37735849056603776</c:v>
                </c:pt>
                <c:pt idx="284">
                  <c:v>1.5094339622641511</c:v>
                </c:pt>
                <c:pt idx="285">
                  <c:v>0.37735849056603776</c:v>
                </c:pt>
                <c:pt idx="286">
                  <c:v>1.8867924528301887</c:v>
                </c:pt>
                <c:pt idx="287">
                  <c:v>1.1320754716981132</c:v>
                </c:pt>
                <c:pt idx="288">
                  <c:v>0.37735849056603776</c:v>
                </c:pt>
                <c:pt idx="289">
                  <c:v>2.2641509433962264</c:v>
                </c:pt>
                <c:pt idx="290">
                  <c:v>1.1320754716981132</c:v>
                </c:pt>
                <c:pt idx="291">
                  <c:v>1.8867924528301887</c:v>
                </c:pt>
                <c:pt idx="292">
                  <c:v>0.75471698113207553</c:v>
                </c:pt>
                <c:pt idx="293">
                  <c:v>0.75471698113207553</c:v>
                </c:pt>
                <c:pt idx="294">
                  <c:v>1.1320754716981132</c:v>
                </c:pt>
                <c:pt idx="295">
                  <c:v>1.8867924528301887</c:v>
                </c:pt>
                <c:pt idx="296">
                  <c:v>1.5094339622641511</c:v>
                </c:pt>
                <c:pt idx="297">
                  <c:v>1.8867924528301887</c:v>
                </c:pt>
                <c:pt idx="298">
                  <c:v>1.5094339622641511</c:v>
                </c:pt>
                <c:pt idx="299">
                  <c:v>1.8867924528301887</c:v>
                </c:pt>
                <c:pt idx="300">
                  <c:v>1.1320754716981132</c:v>
                </c:pt>
                <c:pt idx="301">
                  <c:v>0.37735849056603776</c:v>
                </c:pt>
                <c:pt idx="302">
                  <c:v>1.5094339622641511</c:v>
                </c:pt>
                <c:pt idx="303">
                  <c:v>1.5094339622641511</c:v>
                </c:pt>
                <c:pt idx="304">
                  <c:v>3.0188679245283021</c:v>
                </c:pt>
                <c:pt idx="305">
                  <c:v>2.2641509433962264</c:v>
                </c:pt>
                <c:pt idx="306">
                  <c:v>2.6415094339622645</c:v>
                </c:pt>
                <c:pt idx="307">
                  <c:v>1.8867924528301887</c:v>
                </c:pt>
                <c:pt idx="308">
                  <c:v>2.2641509433962264</c:v>
                </c:pt>
                <c:pt idx="309">
                  <c:v>0.37735849056603776</c:v>
                </c:pt>
                <c:pt idx="310">
                  <c:v>2.2641509433962264</c:v>
                </c:pt>
                <c:pt idx="311">
                  <c:v>70.188679245283026</c:v>
                </c:pt>
                <c:pt idx="312">
                  <c:v>80</c:v>
                </c:pt>
                <c:pt idx="313">
                  <c:v>79.622641509433961</c:v>
                </c:pt>
                <c:pt idx="314">
                  <c:v>81.509433962264154</c:v>
                </c:pt>
                <c:pt idx="315">
                  <c:v>78.867924528301884</c:v>
                </c:pt>
                <c:pt idx="316">
                  <c:v>75.471698113207552</c:v>
                </c:pt>
                <c:pt idx="317">
                  <c:v>74.339622641509436</c:v>
                </c:pt>
                <c:pt idx="318">
                  <c:v>20</c:v>
                </c:pt>
                <c:pt idx="319">
                  <c:v>1.5094339622641511</c:v>
                </c:pt>
                <c:pt idx="320">
                  <c:v>1.8867924528301887</c:v>
                </c:pt>
                <c:pt idx="321">
                  <c:v>0.75471698113207553</c:v>
                </c:pt>
                <c:pt idx="322">
                  <c:v>2.6415094339622645</c:v>
                </c:pt>
                <c:pt idx="323">
                  <c:v>1.5094339622641511</c:v>
                </c:pt>
                <c:pt idx="324">
                  <c:v>2.2641509433962264</c:v>
                </c:pt>
                <c:pt idx="325">
                  <c:v>1.1320754716981132</c:v>
                </c:pt>
                <c:pt idx="326">
                  <c:v>1.5094339622641511</c:v>
                </c:pt>
                <c:pt idx="327">
                  <c:v>1.8867924528301887</c:v>
                </c:pt>
                <c:pt idx="328">
                  <c:v>1.1320754716981132</c:v>
                </c:pt>
                <c:pt idx="329">
                  <c:v>0.75471698113207553</c:v>
                </c:pt>
                <c:pt idx="330">
                  <c:v>2.6415094339622645</c:v>
                </c:pt>
                <c:pt idx="331">
                  <c:v>1.5094339622641511</c:v>
                </c:pt>
                <c:pt idx="332">
                  <c:v>1.1320754716981132</c:v>
                </c:pt>
                <c:pt idx="333">
                  <c:v>4.9056603773584904</c:v>
                </c:pt>
                <c:pt idx="334">
                  <c:v>1.8867924528301887</c:v>
                </c:pt>
                <c:pt idx="335">
                  <c:v>1.5094339622641511</c:v>
                </c:pt>
                <c:pt idx="336">
                  <c:v>2.2641509433962264</c:v>
                </c:pt>
                <c:pt idx="337">
                  <c:v>1.5094339622641511</c:v>
                </c:pt>
                <c:pt idx="338">
                  <c:v>2.2641509433962264</c:v>
                </c:pt>
                <c:pt idx="339">
                  <c:v>1.8867924528301887</c:v>
                </c:pt>
                <c:pt idx="340">
                  <c:v>1.5094339622641511</c:v>
                </c:pt>
                <c:pt idx="341">
                  <c:v>3.0188679245283021</c:v>
                </c:pt>
                <c:pt idx="342">
                  <c:v>3.3962264150943398</c:v>
                </c:pt>
                <c:pt idx="343">
                  <c:v>2.6415094339622645</c:v>
                </c:pt>
                <c:pt idx="344">
                  <c:v>3.0188679245283021</c:v>
                </c:pt>
                <c:pt idx="345">
                  <c:v>2.6415094339622645</c:v>
                </c:pt>
                <c:pt idx="346">
                  <c:v>2.2641509433962264</c:v>
                </c:pt>
                <c:pt idx="347">
                  <c:v>1.8867924528301887</c:v>
                </c:pt>
                <c:pt idx="348">
                  <c:v>1.8867924528301887</c:v>
                </c:pt>
                <c:pt idx="349">
                  <c:v>4.1509433962264151</c:v>
                </c:pt>
                <c:pt idx="350">
                  <c:v>1.8867924528301887</c:v>
                </c:pt>
                <c:pt idx="351">
                  <c:v>3.0188679245283021</c:v>
                </c:pt>
                <c:pt idx="352">
                  <c:v>1.8867924528301887</c:v>
                </c:pt>
                <c:pt idx="353">
                  <c:v>1.5094339622641511</c:v>
                </c:pt>
                <c:pt idx="354">
                  <c:v>1.1320754716981132</c:v>
                </c:pt>
                <c:pt idx="355">
                  <c:v>1.5094339622641511</c:v>
                </c:pt>
                <c:pt idx="356">
                  <c:v>1.5094339622641511</c:v>
                </c:pt>
                <c:pt idx="357">
                  <c:v>4.1509433962264151</c:v>
                </c:pt>
                <c:pt idx="358">
                  <c:v>2.6415094339622645</c:v>
                </c:pt>
                <c:pt idx="359">
                  <c:v>3.7735849056603774</c:v>
                </c:pt>
                <c:pt idx="360">
                  <c:v>3.7735849056603774</c:v>
                </c:pt>
                <c:pt idx="361">
                  <c:v>3.7735849056603774</c:v>
                </c:pt>
                <c:pt idx="362">
                  <c:v>4.1509433962264151</c:v>
                </c:pt>
                <c:pt idx="363">
                  <c:v>2.2641509433962264</c:v>
                </c:pt>
                <c:pt idx="364">
                  <c:v>4.5283018867924527</c:v>
                </c:pt>
                <c:pt idx="365">
                  <c:v>1.1320754716981132</c:v>
                </c:pt>
                <c:pt idx="366">
                  <c:v>2.2641509433962264</c:v>
                </c:pt>
                <c:pt idx="367">
                  <c:v>3.0188679245283021</c:v>
                </c:pt>
                <c:pt idx="368">
                  <c:v>1.8867924528301887</c:v>
                </c:pt>
                <c:pt idx="369">
                  <c:v>3.3962264150943398</c:v>
                </c:pt>
                <c:pt idx="370">
                  <c:v>10.943396226415095</c:v>
                </c:pt>
                <c:pt idx="371">
                  <c:v>79.245283018867923</c:v>
                </c:pt>
                <c:pt idx="372">
                  <c:v>73.962264150943398</c:v>
                </c:pt>
                <c:pt idx="373">
                  <c:v>80.377358490566039</c:v>
                </c:pt>
                <c:pt idx="374">
                  <c:v>84.150943396226424</c:v>
                </c:pt>
                <c:pt idx="375">
                  <c:v>92.830188679245282</c:v>
                </c:pt>
                <c:pt idx="376">
                  <c:v>84.528301886792462</c:v>
                </c:pt>
                <c:pt idx="377">
                  <c:v>10.943396226415095</c:v>
                </c:pt>
                <c:pt idx="378">
                  <c:v>2.6415094339622645</c:v>
                </c:pt>
                <c:pt idx="379">
                  <c:v>2.6415094339622645</c:v>
                </c:pt>
                <c:pt idx="380">
                  <c:v>3.3962264150943398</c:v>
                </c:pt>
                <c:pt idx="381">
                  <c:v>3.7735849056603774</c:v>
                </c:pt>
                <c:pt idx="382">
                  <c:v>1.1320754716981132</c:v>
                </c:pt>
                <c:pt idx="383">
                  <c:v>3.0188679245283021</c:v>
                </c:pt>
                <c:pt idx="384">
                  <c:v>0.75471698113207553</c:v>
                </c:pt>
                <c:pt idx="385">
                  <c:v>4.1509433962264151</c:v>
                </c:pt>
                <c:pt idx="386">
                  <c:v>1.5094339622641511</c:v>
                </c:pt>
                <c:pt idx="387">
                  <c:v>3.0188679245283021</c:v>
                </c:pt>
                <c:pt idx="388">
                  <c:v>1.5094339622641511</c:v>
                </c:pt>
                <c:pt idx="389">
                  <c:v>0.75471698113207553</c:v>
                </c:pt>
                <c:pt idx="390">
                  <c:v>3.3962264150943398</c:v>
                </c:pt>
                <c:pt idx="391">
                  <c:v>1.8867924528301887</c:v>
                </c:pt>
                <c:pt idx="392">
                  <c:v>3.0188679245283021</c:v>
                </c:pt>
                <c:pt idx="393">
                  <c:v>1.8867924528301887</c:v>
                </c:pt>
                <c:pt idx="394">
                  <c:v>5.6603773584905666</c:v>
                </c:pt>
                <c:pt idx="395">
                  <c:v>4.5283018867924527</c:v>
                </c:pt>
                <c:pt idx="396">
                  <c:v>3.3962264150943398</c:v>
                </c:pt>
                <c:pt idx="397">
                  <c:v>2.6415094339622645</c:v>
                </c:pt>
                <c:pt idx="398">
                  <c:v>4.9056603773584904</c:v>
                </c:pt>
                <c:pt idx="399">
                  <c:v>3.0188679245283021</c:v>
                </c:pt>
                <c:pt idx="400">
                  <c:v>1.1320754716981132</c:v>
                </c:pt>
                <c:pt idx="401">
                  <c:v>2.2641509433962264</c:v>
                </c:pt>
                <c:pt idx="402">
                  <c:v>4.1509433962264151</c:v>
                </c:pt>
                <c:pt idx="403">
                  <c:v>1.5094339622641511</c:v>
                </c:pt>
                <c:pt idx="404">
                  <c:v>4.5283018867924527</c:v>
                </c:pt>
                <c:pt idx="405">
                  <c:v>3.3962264150943398</c:v>
                </c:pt>
                <c:pt idx="406">
                  <c:v>3.0188679245283021</c:v>
                </c:pt>
                <c:pt idx="407">
                  <c:v>1.8867924528301887</c:v>
                </c:pt>
                <c:pt idx="408">
                  <c:v>3.3962264150943398</c:v>
                </c:pt>
                <c:pt idx="409">
                  <c:v>4.5283018867924527</c:v>
                </c:pt>
                <c:pt idx="410">
                  <c:v>1.5094339622641511</c:v>
                </c:pt>
                <c:pt idx="411">
                  <c:v>4.9056603773584904</c:v>
                </c:pt>
                <c:pt idx="412">
                  <c:v>3.7735849056603774</c:v>
                </c:pt>
                <c:pt idx="413">
                  <c:v>4.9056603773584904</c:v>
                </c:pt>
                <c:pt idx="414">
                  <c:v>4.1509433962264151</c:v>
                </c:pt>
                <c:pt idx="415">
                  <c:v>2.6415094339622645</c:v>
                </c:pt>
                <c:pt idx="416">
                  <c:v>5.6603773584905666</c:v>
                </c:pt>
                <c:pt idx="417">
                  <c:v>2.2641509433962264</c:v>
                </c:pt>
                <c:pt idx="418">
                  <c:v>2.6415094339622645</c:v>
                </c:pt>
                <c:pt idx="419">
                  <c:v>3.7735849056603774</c:v>
                </c:pt>
                <c:pt idx="420">
                  <c:v>5.2830188679245289</c:v>
                </c:pt>
                <c:pt idx="421">
                  <c:v>2.2641509433962264</c:v>
                </c:pt>
                <c:pt idx="422">
                  <c:v>1.8867924528301887</c:v>
                </c:pt>
                <c:pt idx="423">
                  <c:v>4.1509433962264151</c:v>
                </c:pt>
                <c:pt idx="424">
                  <c:v>2.6415094339622645</c:v>
                </c:pt>
                <c:pt idx="425">
                  <c:v>1.5094339622641511</c:v>
                </c:pt>
                <c:pt idx="426">
                  <c:v>2.6415094339622645</c:v>
                </c:pt>
                <c:pt idx="427">
                  <c:v>4.5283018867924527</c:v>
                </c:pt>
                <c:pt idx="428">
                  <c:v>3.7735849056603774</c:v>
                </c:pt>
                <c:pt idx="429">
                  <c:v>3.0188679245283021</c:v>
                </c:pt>
                <c:pt idx="430">
                  <c:v>3.3962264150943398</c:v>
                </c:pt>
                <c:pt idx="431">
                  <c:v>2.2641509433962264</c:v>
                </c:pt>
                <c:pt idx="432">
                  <c:v>1.8867924528301887</c:v>
                </c:pt>
                <c:pt idx="433">
                  <c:v>24.150943396226417</c:v>
                </c:pt>
                <c:pt idx="434">
                  <c:v>81.509433962264154</c:v>
                </c:pt>
                <c:pt idx="435">
                  <c:v>86.037735849056602</c:v>
                </c:pt>
                <c:pt idx="436">
                  <c:v>86.79245283018868</c:v>
                </c:pt>
                <c:pt idx="437">
                  <c:v>80.377358490566039</c:v>
                </c:pt>
                <c:pt idx="438">
                  <c:v>86.79245283018868</c:v>
                </c:pt>
                <c:pt idx="439">
                  <c:v>70.188679245283026</c:v>
                </c:pt>
                <c:pt idx="440">
                  <c:v>77.358490566037744</c:v>
                </c:pt>
                <c:pt idx="441">
                  <c:v>4.9056603773584904</c:v>
                </c:pt>
                <c:pt idx="442">
                  <c:v>3.0188679245283021</c:v>
                </c:pt>
                <c:pt idx="443">
                  <c:v>1.8867924528301887</c:v>
                </c:pt>
                <c:pt idx="444">
                  <c:v>4.1509433962264151</c:v>
                </c:pt>
                <c:pt idx="445">
                  <c:v>2.6415094339622645</c:v>
                </c:pt>
                <c:pt idx="446">
                  <c:v>2.6415094339622645</c:v>
                </c:pt>
                <c:pt idx="447">
                  <c:v>4.5283018867924527</c:v>
                </c:pt>
                <c:pt idx="448">
                  <c:v>1.8867924528301887</c:v>
                </c:pt>
                <c:pt idx="449">
                  <c:v>3.7735849056603774</c:v>
                </c:pt>
                <c:pt idx="450">
                  <c:v>0.75471698113207553</c:v>
                </c:pt>
                <c:pt idx="451">
                  <c:v>4.9056603773584904</c:v>
                </c:pt>
                <c:pt idx="452">
                  <c:v>1.8867924528301887</c:v>
                </c:pt>
                <c:pt idx="453">
                  <c:v>2.2641509433962264</c:v>
                </c:pt>
                <c:pt idx="454">
                  <c:v>4.1509433962264151</c:v>
                </c:pt>
                <c:pt idx="455">
                  <c:v>1.8867924528301887</c:v>
                </c:pt>
                <c:pt idx="456">
                  <c:v>3.0188679245283021</c:v>
                </c:pt>
                <c:pt idx="457">
                  <c:v>2.2641509433962264</c:v>
                </c:pt>
                <c:pt idx="458">
                  <c:v>4.1509433962264151</c:v>
                </c:pt>
                <c:pt idx="459">
                  <c:v>4.5283018867924527</c:v>
                </c:pt>
                <c:pt idx="460">
                  <c:v>3.3962264150943398</c:v>
                </c:pt>
                <c:pt idx="461">
                  <c:v>4.5283018867924527</c:v>
                </c:pt>
                <c:pt idx="462">
                  <c:v>4.5283018867924527</c:v>
                </c:pt>
                <c:pt idx="463">
                  <c:v>2.6415094339622645</c:v>
                </c:pt>
                <c:pt idx="464">
                  <c:v>3.0188679245283021</c:v>
                </c:pt>
                <c:pt idx="465">
                  <c:v>1.5094339622641511</c:v>
                </c:pt>
                <c:pt idx="466">
                  <c:v>1.8867924528301887</c:v>
                </c:pt>
                <c:pt idx="467">
                  <c:v>3.7735849056603774</c:v>
                </c:pt>
                <c:pt idx="468">
                  <c:v>4.9056603773584904</c:v>
                </c:pt>
                <c:pt idx="469">
                  <c:v>3.7735849056603774</c:v>
                </c:pt>
                <c:pt idx="470">
                  <c:v>3.0188679245283021</c:v>
                </c:pt>
                <c:pt idx="471">
                  <c:v>1.1320754716981132</c:v>
                </c:pt>
                <c:pt idx="472">
                  <c:v>4.5283018867924527</c:v>
                </c:pt>
                <c:pt idx="473">
                  <c:v>3.7735849056603774</c:v>
                </c:pt>
                <c:pt idx="474">
                  <c:v>3.7735849056603774</c:v>
                </c:pt>
                <c:pt idx="475">
                  <c:v>6.0377358490566042</c:v>
                </c:pt>
                <c:pt idx="476">
                  <c:v>4.1509433962264151</c:v>
                </c:pt>
                <c:pt idx="477">
                  <c:v>4.5283018867924527</c:v>
                </c:pt>
                <c:pt idx="478">
                  <c:v>4.9056603773584904</c:v>
                </c:pt>
                <c:pt idx="479">
                  <c:v>3.0188679245283021</c:v>
                </c:pt>
                <c:pt idx="480">
                  <c:v>3.0188679245283021</c:v>
                </c:pt>
                <c:pt idx="481">
                  <c:v>3.7735849056603774</c:v>
                </c:pt>
                <c:pt idx="482">
                  <c:v>4.1509433962264151</c:v>
                </c:pt>
                <c:pt idx="483">
                  <c:v>3.3962264150943398</c:v>
                </c:pt>
                <c:pt idx="484">
                  <c:v>3.7735849056603774</c:v>
                </c:pt>
                <c:pt idx="485">
                  <c:v>1.5094339622641511</c:v>
                </c:pt>
                <c:pt idx="486">
                  <c:v>6.7924528301886795</c:v>
                </c:pt>
                <c:pt idx="487">
                  <c:v>21.886792452830189</c:v>
                </c:pt>
                <c:pt idx="488">
                  <c:v>88.679245283018872</c:v>
                </c:pt>
                <c:pt idx="489">
                  <c:v>87.547169811320757</c:v>
                </c:pt>
                <c:pt idx="490">
                  <c:v>88.679245283018872</c:v>
                </c:pt>
                <c:pt idx="491">
                  <c:v>89.056603773584911</c:v>
                </c:pt>
                <c:pt idx="492">
                  <c:v>89.433962264150949</c:v>
                </c:pt>
                <c:pt idx="493">
                  <c:v>54.716981132075475</c:v>
                </c:pt>
                <c:pt idx="494">
                  <c:v>3.0188679245283021</c:v>
                </c:pt>
                <c:pt idx="495">
                  <c:v>3.3962264150943398</c:v>
                </c:pt>
                <c:pt idx="496">
                  <c:v>4.1509433962264151</c:v>
                </c:pt>
                <c:pt idx="497">
                  <c:v>0</c:v>
                </c:pt>
                <c:pt idx="498">
                  <c:v>4.9056603773584904</c:v>
                </c:pt>
                <c:pt idx="499">
                  <c:v>3.3962264150943398</c:v>
                </c:pt>
                <c:pt idx="500">
                  <c:v>4.1509433962264151</c:v>
                </c:pt>
                <c:pt idx="501">
                  <c:v>3.0188679245283021</c:v>
                </c:pt>
                <c:pt idx="502">
                  <c:v>2.6415094339622645</c:v>
                </c:pt>
                <c:pt idx="503">
                  <c:v>3.3962264150943398</c:v>
                </c:pt>
                <c:pt idx="504">
                  <c:v>4.5283018867924527</c:v>
                </c:pt>
                <c:pt idx="505">
                  <c:v>4.5283018867924527</c:v>
                </c:pt>
                <c:pt idx="506">
                  <c:v>3.3962264150943398</c:v>
                </c:pt>
                <c:pt idx="507">
                  <c:v>3.7735849056603774</c:v>
                </c:pt>
                <c:pt idx="508">
                  <c:v>3.3962264150943398</c:v>
                </c:pt>
                <c:pt idx="509">
                  <c:v>3.7735849056603774</c:v>
                </c:pt>
                <c:pt idx="510">
                  <c:v>3.3962264150943398</c:v>
                </c:pt>
                <c:pt idx="511">
                  <c:v>2.6415094339622645</c:v>
                </c:pt>
                <c:pt idx="512">
                  <c:v>3.0188679245283021</c:v>
                </c:pt>
                <c:pt idx="513">
                  <c:v>2.6415094339622645</c:v>
                </c:pt>
                <c:pt idx="514">
                  <c:v>4.5283018867924527</c:v>
                </c:pt>
                <c:pt idx="515">
                  <c:v>4.9056603773584904</c:v>
                </c:pt>
                <c:pt idx="516">
                  <c:v>3.3962264150943398</c:v>
                </c:pt>
                <c:pt idx="517">
                  <c:v>3.3962264150943398</c:v>
                </c:pt>
                <c:pt idx="518">
                  <c:v>3.7735849056603774</c:v>
                </c:pt>
                <c:pt idx="519">
                  <c:v>2.6415094339622645</c:v>
                </c:pt>
                <c:pt idx="520">
                  <c:v>4.1509433962264151</c:v>
                </c:pt>
                <c:pt idx="521">
                  <c:v>4.5283018867924527</c:v>
                </c:pt>
                <c:pt idx="522">
                  <c:v>4.1509433962264151</c:v>
                </c:pt>
                <c:pt idx="523">
                  <c:v>4.9056603773584904</c:v>
                </c:pt>
                <c:pt idx="524">
                  <c:v>4.1509433962264151</c:v>
                </c:pt>
                <c:pt idx="525">
                  <c:v>4.9056603773584904</c:v>
                </c:pt>
                <c:pt idx="526">
                  <c:v>4.1509433962264151</c:v>
                </c:pt>
                <c:pt idx="527">
                  <c:v>4.5283018867924527</c:v>
                </c:pt>
                <c:pt idx="528">
                  <c:v>3.3962264150943398</c:v>
                </c:pt>
                <c:pt idx="529">
                  <c:v>3.3962264150943398</c:v>
                </c:pt>
                <c:pt idx="530">
                  <c:v>3.3962264150943398</c:v>
                </c:pt>
                <c:pt idx="531">
                  <c:v>3.7735849056603774</c:v>
                </c:pt>
                <c:pt idx="532">
                  <c:v>2.2641509433962264</c:v>
                </c:pt>
                <c:pt idx="533">
                  <c:v>4.9056603773584904</c:v>
                </c:pt>
                <c:pt idx="534">
                  <c:v>3.7735849056603774</c:v>
                </c:pt>
                <c:pt idx="535">
                  <c:v>3.0188679245283021</c:v>
                </c:pt>
                <c:pt idx="536">
                  <c:v>1.1320754716981132</c:v>
                </c:pt>
                <c:pt idx="537">
                  <c:v>5.2830188679245289</c:v>
                </c:pt>
                <c:pt idx="538">
                  <c:v>3.3962264150943398</c:v>
                </c:pt>
                <c:pt idx="539">
                  <c:v>3.3962264150943398</c:v>
                </c:pt>
                <c:pt idx="540">
                  <c:v>4.5283018867924527</c:v>
                </c:pt>
                <c:pt idx="541">
                  <c:v>2.6415094339622645</c:v>
                </c:pt>
                <c:pt idx="542">
                  <c:v>3.7735849056603774</c:v>
                </c:pt>
                <c:pt idx="543">
                  <c:v>3.0188679245283021</c:v>
                </c:pt>
                <c:pt idx="544">
                  <c:v>4.1509433962264151</c:v>
                </c:pt>
                <c:pt idx="545">
                  <c:v>2.2641509433962264</c:v>
                </c:pt>
                <c:pt idx="546">
                  <c:v>58.113207547169814</c:v>
                </c:pt>
                <c:pt idx="547">
                  <c:v>93.962264150943398</c:v>
                </c:pt>
                <c:pt idx="548">
                  <c:v>108.67924528301887</c:v>
                </c:pt>
                <c:pt idx="549">
                  <c:v>99.245283018867923</c:v>
                </c:pt>
                <c:pt idx="550">
                  <c:v>96.226415094339629</c:v>
                </c:pt>
                <c:pt idx="551">
                  <c:v>92.830188679245282</c:v>
                </c:pt>
                <c:pt idx="552">
                  <c:v>86.415094339622641</c:v>
                </c:pt>
                <c:pt idx="553">
                  <c:v>7.1698113207547172</c:v>
                </c:pt>
                <c:pt idx="554">
                  <c:v>3.7735849056603774</c:v>
                </c:pt>
                <c:pt idx="555">
                  <c:v>1.8867924528301887</c:v>
                </c:pt>
                <c:pt idx="556">
                  <c:v>3.7735849056603774</c:v>
                </c:pt>
                <c:pt idx="557">
                  <c:v>1.8867924528301887</c:v>
                </c:pt>
                <c:pt idx="558">
                  <c:v>3.0188679245283021</c:v>
                </c:pt>
                <c:pt idx="559">
                  <c:v>3.0188679245283021</c:v>
                </c:pt>
                <c:pt idx="560">
                  <c:v>3.7735849056603774</c:v>
                </c:pt>
                <c:pt idx="561">
                  <c:v>3.0188679245283021</c:v>
                </c:pt>
                <c:pt idx="562">
                  <c:v>4.1509433962264151</c:v>
                </c:pt>
                <c:pt idx="563">
                  <c:v>4.1509433962264151</c:v>
                </c:pt>
                <c:pt idx="564">
                  <c:v>1.8867924528301887</c:v>
                </c:pt>
                <c:pt idx="565">
                  <c:v>3.3962264150943398</c:v>
                </c:pt>
                <c:pt idx="566">
                  <c:v>3.7735849056603774</c:v>
                </c:pt>
                <c:pt idx="567">
                  <c:v>3.7735849056603774</c:v>
                </c:pt>
                <c:pt idx="568">
                  <c:v>4.1509433962264151</c:v>
                </c:pt>
                <c:pt idx="569">
                  <c:v>6.0377358490566042</c:v>
                </c:pt>
                <c:pt idx="570">
                  <c:v>3.7735849056603774</c:v>
                </c:pt>
                <c:pt idx="571">
                  <c:v>6.4150943396226419</c:v>
                </c:pt>
                <c:pt idx="572">
                  <c:v>4.1509433962264151</c:v>
                </c:pt>
                <c:pt idx="573">
                  <c:v>3.0188679245283021</c:v>
                </c:pt>
                <c:pt idx="574">
                  <c:v>4.9056603773584904</c:v>
                </c:pt>
                <c:pt idx="575">
                  <c:v>4.5283018867924527</c:v>
                </c:pt>
                <c:pt idx="576">
                  <c:v>2.2641509433962264</c:v>
                </c:pt>
                <c:pt idx="577">
                  <c:v>3.7735849056603774</c:v>
                </c:pt>
                <c:pt idx="578">
                  <c:v>5.6603773584905666</c:v>
                </c:pt>
                <c:pt idx="579">
                  <c:v>2.2641509433962264</c:v>
                </c:pt>
                <c:pt idx="580">
                  <c:v>2.2641509433962264</c:v>
                </c:pt>
                <c:pt idx="581">
                  <c:v>3.0188679245283021</c:v>
                </c:pt>
                <c:pt idx="582">
                  <c:v>4.5283018867924527</c:v>
                </c:pt>
                <c:pt idx="583">
                  <c:v>5.2830188679245289</c:v>
                </c:pt>
                <c:pt idx="584">
                  <c:v>4.1509433962264151</c:v>
                </c:pt>
                <c:pt idx="585">
                  <c:v>1.1320754716981132</c:v>
                </c:pt>
                <c:pt idx="586">
                  <c:v>2.2641509433962264</c:v>
                </c:pt>
                <c:pt idx="587">
                  <c:v>2.6415094339622645</c:v>
                </c:pt>
                <c:pt idx="588">
                  <c:v>3.3962264150943398</c:v>
                </c:pt>
                <c:pt idx="589">
                  <c:v>3.3962264150943398</c:v>
                </c:pt>
                <c:pt idx="590">
                  <c:v>3.3962264150943398</c:v>
                </c:pt>
                <c:pt idx="591">
                  <c:v>3.3962264150943398</c:v>
                </c:pt>
                <c:pt idx="592">
                  <c:v>2.6415094339622645</c:v>
                </c:pt>
                <c:pt idx="593">
                  <c:v>2.2641509433962264</c:v>
                </c:pt>
                <c:pt idx="594">
                  <c:v>2.2641509433962264</c:v>
                </c:pt>
                <c:pt idx="595">
                  <c:v>4.9056603773584904</c:v>
                </c:pt>
                <c:pt idx="596">
                  <c:v>3.7735849056603774</c:v>
                </c:pt>
                <c:pt idx="597">
                  <c:v>3.7735849056603774</c:v>
                </c:pt>
                <c:pt idx="598">
                  <c:v>3.0188679245283021</c:v>
                </c:pt>
                <c:pt idx="599">
                  <c:v>4.1509433962264151</c:v>
                </c:pt>
                <c:pt idx="600">
                  <c:v>4.9056603773584904</c:v>
                </c:pt>
                <c:pt idx="601">
                  <c:v>2.2641509433962264</c:v>
                </c:pt>
                <c:pt idx="602">
                  <c:v>2.6415094339622645</c:v>
                </c:pt>
                <c:pt idx="603">
                  <c:v>4.5283018867924527</c:v>
                </c:pt>
                <c:pt idx="604">
                  <c:v>5.2830188679245289</c:v>
                </c:pt>
                <c:pt idx="605">
                  <c:v>4.5283018867924527</c:v>
                </c:pt>
                <c:pt idx="606">
                  <c:v>4.5283018867924527</c:v>
                </c:pt>
                <c:pt idx="607">
                  <c:v>21.509433962264151</c:v>
                </c:pt>
                <c:pt idx="608">
                  <c:v>91.320754716981142</c:v>
                </c:pt>
                <c:pt idx="609">
                  <c:v>91.698113207547166</c:v>
                </c:pt>
                <c:pt idx="610">
                  <c:v>94.716981132075475</c:v>
                </c:pt>
                <c:pt idx="611">
                  <c:v>87.547169811320757</c:v>
                </c:pt>
                <c:pt idx="612">
                  <c:v>85.660377358490564</c:v>
                </c:pt>
                <c:pt idx="613">
                  <c:v>105.66037735849056</c:v>
                </c:pt>
                <c:pt idx="614">
                  <c:v>98.490566037735846</c:v>
                </c:pt>
                <c:pt idx="615">
                  <c:v>95.471698113207552</c:v>
                </c:pt>
                <c:pt idx="616">
                  <c:v>16.60377358490566</c:v>
                </c:pt>
                <c:pt idx="617">
                  <c:v>3.0188679245283021</c:v>
                </c:pt>
                <c:pt idx="618">
                  <c:v>0.37735849056603776</c:v>
                </c:pt>
                <c:pt idx="619">
                  <c:v>4.1509433962264151</c:v>
                </c:pt>
                <c:pt idx="620">
                  <c:v>1.8867924528301887</c:v>
                </c:pt>
                <c:pt idx="621">
                  <c:v>3.3962264150943398</c:v>
                </c:pt>
                <c:pt idx="622">
                  <c:v>3.0188679245283021</c:v>
                </c:pt>
                <c:pt idx="623">
                  <c:v>3.7735849056603774</c:v>
                </c:pt>
                <c:pt idx="624">
                  <c:v>3.0188679245283021</c:v>
                </c:pt>
                <c:pt idx="625">
                  <c:v>4.5283018867924527</c:v>
                </c:pt>
                <c:pt idx="626">
                  <c:v>3.0188679245283021</c:v>
                </c:pt>
                <c:pt idx="627">
                  <c:v>4.9056603773584904</c:v>
                </c:pt>
                <c:pt idx="628">
                  <c:v>3.0188679245283021</c:v>
                </c:pt>
                <c:pt idx="629">
                  <c:v>2.6415094339622645</c:v>
                </c:pt>
                <c:pt idx="630">
                  <c:v>6.0377358490566042</c:v>
                </c:pt>
                <c:pt idx="631">
                  <c:v>1.8867924528301887</c:v>
                </c:pt>
                <c:pt idx="632">
                  <c:v>3.3962264150943398</c:v>
                </c:pt>
                <c:pt idx="633">
                  <c:v>4.1509433962264151</c:v>
                </c:pt>
                <c:pt idx="634">
                  <c:v>1.8867924528301887</c:v>
                </c:pt>
                <c:pt idx="635">
                  <c:v>1.8867924528301887</c:v>
                </c:pt>
                <c:pt idx="636">
                  <c:v>1.8867924528301887</c:v>
                </c:pt>
                <c:pt idx="637">
                  <c:v>1.8867924528301887</c:v>
                </c:pt>
                <c:pt idx="638">
                  <c:v>2.6415094339622645</c:v>
                </c:pt>
                <c:pt idx="639">
                  <c:v>3.3962264150943398</c:v>
                </c:pt>
                <c:pt idx="640">
                  <c:v>2.2641509433962264</c:v>
                </c:pt>
                <c:pt idx="641">
                  <c:v>5.2830188679245289</c:v>
                </c:pt>
                <c:pt idx="642">
                  <c:v>3.7735849056603774</c:v>
                </c:pt>
                <c:pt idx="643">
                  <c:v>2.6415094339622645</c:v>
                </c:pt>
                <c:pt idx="644">
                  <c:v>4.5283018867924527</c:v>
                </c:pt>
                <c:pt idx="645">
                  <c:v>4.5283018867924527</c:v>
                </c:pt>
                <c:pt idx="646">
                  <c:v>4.1509433962264151</c:v>
                </c:pt>
                <c:pt idx="647">
                  <c:v>4.1509433962264151</c:v>
                </c:pt>
                <c:pt idx="648">
                  <c:v>3.3962264150943398</c:v>
                </c:pt>
                <c:pt idx="649">
                  <c:v>2.6415094339622645</c:v>
                </c:pt>
                <c:pt idx="650">
                  <c:v>2.2641509433962264</c:v>
                </c:pt>
                <c:pt idx="651">
                  <c:v>5.6603773584905666</c:v>
                </c:pt>
                <c:pt idx="652">
                  <c:v>2.2641509433962264</c:v>
                </c:pt>
                <c:pt idx="653">
                  <c:v>3.0188679245283021</c:v>
                </c:pt>
                <c:pt idx="654">
                  <c:v>3.0188679245283021</c:v>
                </c:pt>
                <c:pt idx="655">
                  <c:v>1.1320754716981132</c:v>
                </c:pt>
                <c:pt idx="656">
                  <c:v>1.8867924528301887</c:v>
                </c:pt>
                <c:pt idx="657">
                  <c:v>4.1509433962264151</c:v>
                </c:pt>
                <c:pt idx="658">
                  <c:v>2.2641509433962264</c:v>
                </c:pt>
                <c:pt idx="659">
                  <c:v>2.2641509433962264</c:v>
                </c:pt>
                <c:pt idx="660">
                  <c:v>2.2641509433962264</c:v>
                </c:pt>
                <c:pt idx="661">
                  <c:v>1.8867924528301887</c:v>
                </c:pt>
                <c:pt idx="662">
                  <c:v>2.2641509433962264</c:v>
                </c:pt>
                <c:pt idx="663">
                  <c:v>5.6603773584905666</c:v>
                </c:pt>
                <c:pt idx="664">
                  <c:v>2.2641509433962264</c:v>
                </c:pt>
                <c:pt idx="665">
                  <c:v>5.2830188679245289</c:v>
                </c:pt>
                <c:pt idx="666">
                  <c:v>2.6415094339622645</c:v>
                </c:pt>
                <c:pt idx="667">
                  <c:v>75.471698113207552</c:v>
                </c:pt>
                <c:pt idx="668">
                  <c:v>92.830188679245282</c:v>
                </c:pt>
                <c:pt idx="669">
                  <c:v>106.79245283018868</c:v>
                </c:pt>
                <c:pt idx="670">
                  <c:v>92.075471698113205</c:v>
                </c:pt>
                <c:pt idx="671">
                  <c:v>94.716981132075475</c:v>
                </c:pt>
                <c:pt idx="672">
                  <c:v>91.698113207547166</c:v>
                </c:pt>
                <c:pt idx="673">
                  <c:v>93.962264150943398</c:v>
                </c:pt>
                <c:pt idx="674">
                  <c:v>47.169811320754718</c:v>
                </c:pt>
                <c:pt idx="675">
                  <c:v>3.7735849056603774</c:v>
                </c:pt>
                <c:pt idx="676">
                  <c:v>5.2830188679245289</c:v>
                </c:pt>
                <c:pt idx="677">
                  <c:v>1.8867924528301887</c:v>
                </c:pt>
                <c:pt idx="678">
                  <c:v>1.8867924528301887</c:v>
                </c:pt>
                <c:pt idx="679">
                  <c:v>2.6415094339622645</c:v>
                </c:pt>
                <c:pt idx="680">
                  <c:v>2.2641509433962264</c:v>
                </c:pt>
                <c:pt idx="681">
                  <c:v>2.2641509433962264</c:v>
                </c:pt>
                <c:pt idx="682">
                  <c:v>2.2641509433962264</c:v>
                </c:pt>
                <c:pt idx="683">
                  <c:v>1.1320754716981132</c:v>
                </c:pt>
                <c:pt idx="684">
                  <c:v>1.5094339622641511</c:v>
                </c:pt>
                <c:pt idx="685">
                  <c:v>1.5094339622641511</c:v>
                </c:pt>
                <c:pt idx="686">
                  <c:v>3.3962264150943398</c:v>
                </c:pt>
                <c:pt idx="687">
                  <c:v>2.6415094339622645</c:v>
                </c:pt>
                <c:pt idx="688">
                  <c:v>1.8867924528301887</c:v>
                </c:pt>
                <c:pt idx="689">
                  <c:v>2.2641509433962264</c:v>
                </c:pt>
                <c:pt idx="690">
                  <c:v>1.5094339622641511</c:v>
                </c:pt>
                <c:pt idx="691">
                  <c:v>2.6415094339622645</c:v>
                </c:pt>
                <c:pt idx="692">
                  <c:v>2.2641509433962264</c:v>
                </c:pt>
                <c:pt idx="693">
                  <c:v>2.2641509433962264</c:v>
                </c:pt>
                <c:pt idx="694">
                  <c:v>3.0188679245283021</c:v>
                </c:pt>
                <c:pt idx="695">
                  <c:v>2.6415094339622645</c:v>
                </c:pt>
                <c:pt idx="696">
                  <c:v>2.6415094339622645</c:v>
                </c:pt>
                <c:pt idx="697">
                  <c:v>2.6415094339622645</c:v>
                </c:pt>
                <c:pt idx="698">
                  <c:v>3.0188679245283021</c:v>
                </c:pt>
                <c:pt idx="699">
                  <c:v>1.5094339622641511</c:v>
                </c:pt>
                <c:pt idx="700">
                  <c:v>0.75471698113207553</c:v>
                </c:pt>
                <c:pt idx="701">
                  <c:v>1.1320754716981132</c:v>
                </c:pt>
                <c:pt idx="702">
                  <c:v>0.75471698113207553</c:v>
                </c:pt>
                <c:pt idx="703">
                  <c:v>1.8867924528301887</c:v>
                </c:pt>
                <c:pt idx="704">
                  <c:v>1.8867924528301887</c:v>
                </c:pt>
                <c:pt idx="705">
                  <c:v>1.8867924528301887</c:v>
                </c:pt>
                <c:pt idx="706">
                  <c:v>1.8867924528301887</c:v>
                </c:pt>
                <c:pt idx="707">
                  <c:v>1.5094339622641511</c:v>
                </c:pt>
                <c:pt idx="708">
                  <c:v>0.75471698113207553</c:v>
                </c:pt>
                <c:pt idx="709">
                  <c:v>2.6415094339622645</c:v>
                </c:pt>
                <c:pt idx="710">
                  <c:v>0.75471698113207553</c:v>
                </c:pt>
                <c:pt idx="711">
                  <c:v>0.37735849056603776</c:v>
                </c:pt>
                <c:pt idx="712">
                  <c:v>1.5094339622641511</c:v>
                </c:pt>
                <c:pt idx="713">
                  <c:v>1.5094339622641511</c:v>
                </c:pt>
                <c:pt idx="714">
                  <c:v>2.2641509433962264</c:v>
                </c:pt>
                <c:pt idx="715">
                  <c:v>3.0188679245283021</c:v>
                </c:pt>
                <c:pt idx="716">
                  <c:v>1.8867924528301887</c:v>
                </c:pt>
                <c:pt idx="717">
                  <c:v>0.37735849056603776</c:v>
                </c:pt>
                <c:pt idx="718">
                  <c:v>1.1320754716981132</c:v>
                </c:pt>
                <c:pt idx="719">
                  <c:v>1.1320754716981132</c:v>
                </c:pt>
                <c:pt idx="720">
                  <c:v>3.0188679245283021</c:v>
                </c:pt>
                <c:pt idx="721">
                  <c:v>1.8867924528301887</c:v>
                </c:pt>
                <c:pt idx="722">
                  <c:v>1.1320754716981132</c:v>
                </c:pt>
                <c:pt idx="723">
                  <c:v>0.37735849056603776</c:v>
                </c:pt>
                <c:pt idx="724">
                  <c:v>1.5094339622641511</c:v>
                </c:pt>
                <c:pt idx="725">
                  <c:v>1.1320754716981132</c:v>
                </c:pt>
                <c:pt idx="726">
                  <c:v>1.8867924528301887</c:v>
                </c:pt>
                <c:pt idx="727">
                  <c:v>2.6415094339622645</c:v>
                </c:pt>
                <c:pt idx="728">
                  <c:v>50.188679245283019</c:v>
                </c:pt>
                <c:pt idx="729">
                  <c:v>90.188679245283026</c:v>
                </c:pt>
                <c:pt idx="730">
                  <c:v>105.28301886792453</c:v>
                </c:pt>
                <c:pt idx="731">
                  <c:v>92.830188679245282</c:v>
                </c:pt>
                <c:pt idx="732">
                  <c:v>92.452830188679243</c:v>
                </c:pt>
                <c:pt idx="733">
                  <c:v>97.358490566037744</c:v>
                </c:pt>
                <c:pt idx="734">
                  <c:v>87.169811320754718</c:v>
                </c:pt>
                <c:pt idx="735">
                  <c:v>92.075471698113205</c:v>
                </c:pt>
                <c:pt idx="736">
                  <c:v>109.81132075471699</c:v>
                </c:pt>
                <c:pt idx="737">
                  <c:v>41.509433962264154</c:v>
                </c:pt>
                <c:pt idx="738">
                  <c:v>1.1320754716981132</c:v>
                </c:pt>
                <c:pt idx="739">
                  <c:v>1.5094339622641511</c:v>
                </c:pt>
                <c:pt idx="740">
                  <c:v>1.1320754716981132</c:v>
                </c:pt>
                <c:pt idx="741">
                  <c:v>0.75471698113207553</c:v>
                </c:pt>
                <c:pt idx="742">
                  <c:v>1.1320754716981132</c:v>
                </c:pt>
                <c:pt idx="743">
                  <c:v>1.1320754716981132</c:v>
                </c:pt>
                <c:pt idx="744">
                  <c:v>1.8867924528301887</c:v>
                </c:pt>
                <c:pt idx="745">
                  <c:v>2.2641509433962264</c:v>
                </c:pt>
                <c:pt idx="746">
                  <c:v>1.8867924528301887</c:v>
                </c:pt>
                <c:pt idx="747">
                  <c:v>0.37735849056603776</c:v>
                </c:pt>
                <c:pt idx="748">
                  <c:v>2.2641509433962264</c:v>
                </c:pt>
                <c:pt idx="749">
                  <c:v>1.5094339622641511</c:v>
                </c:pt>
                <c:pt idx="750">
                  <c:v>2.6415094339622645</c:v>
                </c:pt>
                <c:pt idx="751">
                  <c:v>1.8867924528301887</c:v>
                </c:pt>
                <c:pt idx="752">
                  <c:v>3.0188679245283021</c:v>
                </c:pt>
                <c:pt idx="753">
                  <c:v>0.37735849056603776</c:v>
                </c:pt>
                <c:pt idx="754">
                  <c:v>1.1320754716981132</c:v>
                </c:pt>
                <c:pt idx="755">
                  <c:v>1.1320754716981132</c:v>
                </c:pt>
                <c:pt idx="756">
                  <c:v>1.1320754716981132</c:v>
                </c:pt>
                <c:pt idx="757">
                  <c:v>2.6415094339622645</c:v>
                </c:pt>
                <c:pt idx="758">
                  <c:v>2.2641509433962264</c:v>
                </c:pt>
                <c:pt idx="759">
                  <c:v>1.1320754716981132</c:v>
                </c:pt>
                <c:pt idx="760">
                  <c:v>1.1320754716981132</c:v>
                </c:pt>
                <c:pt idx="761">
                  <c:v>1.8867924528301887</c:v>
                </c:pt>
                <c:pt idx="762">
                  <c:v>1.5094339622641511</c:v>
                </c:pt>
                <c:pt idx="763">
                  <c:v>2.6415094339622645</c:v>
                </c:pt>
                <c:pt idx="764">
                  <c:v>0.75471698113207553</c:v>
                </c:pt>
                <c:pt idx="765">
                  <c:v>0.37735849056603776</c:v>
                </c:pt>
                <c:pt idx="766">
                  <c:v>1.1320754716981132</c:v>
                </c:pt>
                <c:pt idx="767">
                  <c:v>2.2641509433962264</c:v>
                </c:pt>
                <c:pt idx="768">
                  <c:v>1.5094339622641511</c:v>
                </c:pt>
                <c:pt idx="769">
                  <c:v>0.37735849056603776</c:v>
                </c:pt>
                <c:pt idx="770">
                  <c:v>2.2641509433962264</c:v>
                </c:pt>
                <c:pt idx="771">
                  <c:v>0.75471698113207553</c:v>
                </c:pt>
                <c:pt idx="772">
                  <c:v>0.75471698113207553</c:v>
                </c:pt>
                <c:pt idx="773">
                  <c:v>1.1320754716981132</c:v>
                </c:pt>
                <c:pt idx="774">
                  <c:v>0.75471698113207553</c:v>
                </c:pt>
                <c:pt idx="775">
                  <c:v>0.37735849056603776</c:v>
                </c:pt>
                <c:pt idx="776">
                  <c:v>0.37735849056603776</c:v>
                </c:pt>
                <c:pt idx="777">
                  <c:v>0.37735849056603776</c:v>
                </c:pt>
                <c:pt idx="778">
                  <c:v>1.8867924528301887</c:v>
                </c:pt>
                <c:pt idx="779">
                  <c:v>1.5094339622641511</c:v>
                </c:pt>
                <c:pt idx="780">
                  <c:v>1.8867924528301887</c:v>
                </c:pt>
                <c:pt idx="781">
                  <c:v>3.3962264150943398</c:v>
                </c:pt>
                <c:pt idx="782">
                  <c:v>0.75471698113207553</c:v>
                </c:pt>
                <c:pt idx="783">
                  <c:v>0.75471698113207553</c:v>
                </c:pt>
                <c:pt idx="784">
                  <c:v>1.1320754716981132</c:v>
                </c:pt>
                <c:pt idx="785">
                  <c:v>0.37735849056603776</c:v>
                </c:pt>
                <c:pt idx="786">
                  <c:v>1.5094339622641511</c:v>
                </c:pt>
                <c:pt idx="787">
                  <c:v>0.37735849056603776</c:v>
                </c:pt>
                <c:pt idx="788">
                  <c:v>27.169811320754718</c:v>
                </c:pt>
                <c:pt idx="789">
                  <c:v>105.28301886792453</c:v>
                </c:pt>
                <c:pt idx="790">
                  <c:v>98.867924528301884</c:v>
                </c:pt>
                <c:pt idx="791">
                  <c:v>107.9245283018868</c:v>
                </c:pt>
                <c:pt idx="792">
                  <c:v>115.09433962264151</c:v>
                </c:pt>
                <c:pt idx="793">
                  <c:v>95.84905660377359</c:v>
                </c:pt>
                <c:pt idx="794">
                  <c:v>103.01886792452831</c:v>
                </c:pt>
                <c:pt idx="795">
                  <c:v>0.75471698113207553</c:v>
                </c:pt>
                <c:pt idx="796">
                  <c:v>0.75471698113207553</c:v>
                </c:pt>
                <c:pt idx="797">
                  <c:v>0</c:v>
                </c:pt>
                <c:pt idx="798">
                  <c:v>1.1320754716981132</c:v>
                </c:pt>
                <c:pt idx="799">
                  <c:v>1.1320754716981132</c:v>
                </c:pt>
                <c:pt idx="800">
                  <c:v>0.75471698113207553</c:v>
                </c:pt>
                <c:pt idx="801">
                  <c:v>1.8867924528301887</c:v>
                </c:pt>
                <c:pt idx="802">
                  <c:v>1.5094339622641511</c:v>
                </c:pt>
                <c:pt idx="803">
                  <c:v>0.75471698113207553</c:v>
                </c:pt>
                <c:pt idx="804">
                  <c:v>0.75471698113207553</c:v>
                </c:pt>
                <c:pt idx="805">
                  <c:v>1.1320754716981132</c:v>
                </c:pt>
                <c:pt idx="806">
                  <c:v>1.8867924528301887</c:v>
                </c:pt>
                <c:pt idx="807">
                  <c:v>1.5094339622641511</c:v>
                </c:pt>
                <c:pt idx="808">
                  <c:v>0</c:v>
                </c:pt>
                <c:pt idx="809">
                  <c:v>0.37735849056603776</c:v>
                </c:pt>
                <c:pt idx="810">
                  <c:v>0.75471698113207553</c:v>
                </c:pt>
                <c:pt idx="811">
                  <c:v>2.2641509433962264</c:v>
                </c:pt>
                <c:pt idx="812">
                  <c:v>1.1320754716981132</c:v>
                </c:pt>
                <c:pt idx="813">
                  <c:v>0.37735849056603776</c:v>
                </c:pt>
                <c:pt idx="814">
                  <c:v>0.37735849056603776</c:v>
                </c:pt>
                <c:pt idx="815">
                  <c:v>1.8867924528301887</c:v>
                </c:pt>
                <c:pt idx="816">
                  <c:v>0.37735849056603776</c:v>
                </c:pt>
                <c:pt idx="817">
                  <c:v>1.8867924528301887</c:v>
                </c:pt>
                <c:pt idx="818">
                  <c:v>1.1320754716981132</c:v>
                </c:pt>
                <c:pt idx="819">
                  <c:v>0</c:v>
                </c:pt>
                <c:pt idx="820">
                  <c:v>1.8867924528301887</c:v>
                </c:pt>
                <c:pt idx="821">
                  <c:v>1.5094339622641511</c:v>
                </c:pt>
                <c:pt idx="822">
                  <c:v>0.75471698113207553</c:v>
                </c:pt>
                <c:pt idx="823">
                  <c:v>0.75471698113207553</c:v>
                </c:pt>
                <c:pt idx="824">
                  <c:v>0.75471698113207553</c:v>
                </c:pt>
                <c:pt idx="825">
                  <c:v>0</c:v>
                </c:pt>
                <c:pt idx="826">
                  <c:v>0.75471698113207553</c:v>
                </c:pt>
                <c:pt idx="827">
                  <c:v>0.37735849056603776</c:v>
                </c:pt>
                <c:pt idx="828">
                  <c:v>1.8867924528301887</c:v>
                </c:pt>
                <c:pt idx="829">
                  <c:v>0.75471698113207553</c:v>
                </c:pt>
                <c:pt idx="830">
                  <c:v>1.1320754716981132</c:v>
                </c:pt>
                <c:pt idx="831">
                  <c:v>0.37735849056603776</c:v>
                </c:pt>
                <c:pt idx="832">
                  <c:v>0.75471698113207553</c:v>
                </c:pt>
                <c:pt idx="833">
                  <c:v>0.37735849056603776</c:v>
                </c:pt>
                <c:pt idx="834">
                  <c:v>1.1320754716981132</c:v>
                </c:pt>
                <c:pt idx="835">
                  <c:v>0.75471698113207553</c:v>
                </c:pt>
                <c:pt idx="836">
                  <c:v>1.1320754716981132</c:v>
                </c:pt>
                <c:pt idx="837">
                  <c:v>0.37735849056603776</c:v>
                </c:pt>
                <c:pt idx="838">
                  <c:v>1.5094339622641511</c:v>
                </c:pt>
                <c:pt idx="839">
                  <c:v>0.75471698113207553</c:v>
                </c:pt>
                <c:pt idx="840">
                  <c:v>0.75471698113207553</c:v>
                </c:pt>
                <c:pt idx="841">
                  <c:v>0.75471698113207553</c:v>
                </c:pt>
                <c:pt idx="842">
                  <c:v>0</c:v>
                </c:pt>
                <c:pt idx="843">
                  <c:v>0.37735849056603776</c:v>
                </c:pt>
                <c:pt idx="844">
                  <c:v>1.1320754716981132</c:v>
                </c:pt>
                <c:pt idx="845">
                  <c:v>1.1320754716981132</c:v>
                </c:pt>
                <c:pt idx="846">
                  <c:v>0.37735849056603776</c:v>
                </c:pt>
                <c:pt idx="847">
                  <c:v>109.43396226415095</c:v>
                </c:pt>
                <c:pt idx="848">
                  <c:v>105.28301886792453</c:v>
                </c:pt>
                <c:pt idx="849">
                  <c:v>110.56603773584906</c:v>
                </c:pt>
                <c:pt idx="850">
                  <c:v>118.49056603773586</c:v>
                </c:pt>
                <c:pt idx="851">
                  <c:v>111.69811320754718</c:v>
                </c:pt>
                <c:pt idx="852">
                  <c:v>115.47169811320755</c:v>
                </c:pt>
                <c:pt idx="853">
                  <c:v>107.54716981132076</c:v>
                </c:pt>
                <c:pt idx="854">
                  <c:v>119.24528301886792</c:v>
                </c:pt>
                <c:pt idx="855">
                  <c:v>1.1320754716981132</c:v>
                </c:pt>
                <c:pt idx="856">
                  <c:v>1.1320754716981132</c:v>
                </c:pt>
                <c:pt idx="857">
                  <c:v>0.37735849056603776</c:v>
                </c:pt>
                <c:pt idx="858">
                  <c:v>0</c:v>
                </c:pt>
                <c:pt idx="859">
                  <c:v>1.8867924528301887</c:v>
                </c:pt>
                <c:pt idx="860">
                  <c:v>0.75471698113207553</c:v>
                </c:pt>
                <c:pt idx="861">
                  <c:v>0.37735849056603776</c:v>
                </c:pt>
                <c:pt idx="862">
                  <c:v>1.5094339622641511</c:v>
                </c:pt>
                <c:pt idx="863">
                  <c:v>0.75471698113207553</c:v>
                </c:pt>
                <c:pt idx="864">
                  <c:v>0</c:v>
                </c:pt>
                <c:pt idx="865">
                  <c:v>0.75471698113207553</c:v>
                </c:pt>
                <c:pt idx="866">
                  <c:v>1.1320754716981132</c:v>
                </c:pt>
                <c:pt idx="867">
                  <c:v>0.37735849056603776</c:v>
                </c:pt>
                <c:pt idx="868">
                  <c:v>0</c:v>
                </c:pt>
                <c:pt idx="869">
                  <c:v>0</c:v>
                </c:pt>
                <c:pt idx="870">
                  <c:v>0.75471698113207553</c:v>
                </c:pt>
                <c:pt idx="871">
                  <c:v>1.5094339622641511</c:v>
                </c:pt>
                <c:pt idx="872">
                  <c:v>0.75471698113207553</c:v>
                </c:pt>
                <c:pt idx="873">
                  <c:v>0</c:v>
                </c:pt>
                <c:pt idx="874">
                  <c:v>1.5094339622641511</c:v>
                </c:pt>
                <c:pt idx="875">
                  <c:v>1.5094339622641511</c:v>
                </c:pt>
                <c:pt idx="876">
                  <c:v>1.1320754716981132</c:v>
                </c:pt>
                <c:pt idx="877">
                  <c:v>1.1320754716981132</c:v>
                </c:pt>
                <c:pt idx="878">
                  <c:v>0.37735849056603776</c:v>
                </c:pt>
                <c:pt idx="879">
                  <c:v>0</c:v>
                </c:pt>
                <c:pt idx="880">
                  <c:v>0</c:v>
                </c:pt>
                <c:pt idx="881">
                  <c:v>1.8867924528301887</c:v>
                </c:pt>
                <c:pt idx="882">
                  <c:v>1.1320754716981132</c:v>
                </c:pt>
                <c:pt idx="883">
                  <c:v>0.75471698113207553</c:v>
                </c:pt>
                <c:pt idx="884">
                  <c:v>0.75471698113207553</c:v>
                </c:pt>
                <c:pt idx="885">
                  <c:v>0.37735849056603776</c:v>
                </c:pt>
                <c:pt idx="886">
                  <c:v>0.37735849056603776</c:v>
                </c:pt>
                <c:pt idx="887">
                  <c:v>1.1320754716981132</c:v>
                </c:pt>
                <c:pt idx="888">
                  <c:v>0.37735849056603776</c:v>
                </c:pt>
                <c:pt idx="889">
                  <c:v>1.5094339622641511</c:v>
                </c:pt>
                <c:pt idx="890">
                  <c:v>0.37735849056603776</c:v>
                </c:pt>
                <c:pt idx="891">
                  <c:v>1.1320754716981132</c:v>
                </c:pt>
                <c:pt idx="892">
                  <c:v>1.1320754716981132</c:v>
                </c:pt>
                <c:pt idx="893">
                  <c:v>0.37735849056603776</c:v>
                </c:pt>
                <c:pt idx="894">
                  <c:v>0.75471698113207553</c:v>
                </c:pt>
                <c:pt idx="895">
                  <c:v>0.37735849056603776</c:v>
                </c:pt>
                <c:pt idx="896">
                  <c:v>0.75471698113207553</c:v>
                </c:pt>
                <c:pt idx="897">
                  <c:v>0.75471698113207553</c:v>
                </c:pt>
                <c:pt idx="898">
                  <c:v>0.75471698113207553</c:v>
                </c:pt>
                <c:pt idx="899">
                  <c:v>0.75471698113207553</c:v>
                </c:pt>
                <c:pt idx="900">
                  <c:v>0.75471698113207553</c:v>
                </c:pt>
                <c:pt idx="901">
                  <c:v>0.37735849056603776</c:v>
                </c:pt>
                <c:pt idx="902">
                  <c:v>1.5094339622641511</c:v>
                </c:pt>
                <c:pt idx="903">
                  <c:v>0.75471698113207553</c:v>
                </c:pt>
                <c:pt idx="904">
                  <c:v>1.1320754716981132</c:v>
                </c:pt>
                <c:pt idx="905">
                  <c:v>1.1320754716981132</c:v>
                </c:pt>
                <c:pt idx="906">
                  <c:v>0.75471698113207553</c:v>
                </c:pt>
                <c:pt idx="907">
                  <c:v>47.169811320754718</c:v>
                </c:pt>
                <c:pt idx="908">
                  <c:v>124.15094339622642</c:v>
                </c:pt>
                <c:pt idx="909">
                  <c:v>121.88679245283019</c:v>
                </c:pt>
                <c:pt idx="910">
                  <c:v>129.81132075471697</c:v>
                </c:pt>
                <c:pt idx="911">
                  <c:v>133.96226415094341</c:v>
                </c:pt>
                <c:pt idx="912">
                  <c:v>126.79245283018868</c:v>
                </c:pt>
                <c:pt idx="913">
                  <c:v>123.39622641509435</c:v>
                </c:pt>
                <c:pt idx="914">
                  <c:v>56.226415094339622</c:v>
                </c:pt>
                <c:pt idx="915">
                  <c:v>0.37735849056603776</c:v>
                </c:pt>
                <c:pt idx="916">
                  <c:v>0</c:v>
                </c:pt>
                <c:pt idx="917">
                  <c:v>0.37735849056603776</c:v>
                </c:pt>
                <c:pt idx="918">
                  <c:v>0.37735849056603776</c:v>
                </c:pt>
                <c:pt idx="919">
                  <c:v>1.5094339622641511</c:v>
                </c:pt>
                <c:pt idx="920">
                  <c:v>1.1320754716981132</c:v>
                </c:pt>
                <c:pt idx="921">
                  <c:v>1.1320754716981132</c:v>
                </c:pt>
                <c:pt idx="922">
                  <c:v>0.75471698113207553</c:v>
                </c:pt>
                <c:pt idx="923">
                  <c:v>0.37735849056603776</c:v>
                </c:pt>
                <c:pt idx="924">
                  <c:v>0.75471698113207553</c:v>
                </c:pt>
                <c:pt idx="925">
                  <c:v>0.75471698113207553</c:v>
                </c:pt>
                <c:pt idx="926">
                  <c:v>1.5094339622641511</c:v>
                </c:pt>
                <c:pt idx="927">
                  <c:v>0.37735849056603776</c:v>
                </c:pt>
                <c:pt idx="928">
                  <c:v>0</c:v>
                </c:pt>
                <c:pt idx="929">
                  <c:v>0</c:v>
                </c:pt>
                <c:pt idx="930">
                  <c:v>1.1320754716981132</c:v>
                </c:pt>
                <c:pt idx="931">
                  <c:v>0.37735849056603776</c:v>
                </c:pt>
                <c:pt idx="932">
                  <c:v>1.1320754716981132</c:v>
                </c:pt>
                <c:pt idx="933">
                  <c:v>1.1320754716981132</c:v>
                </c:pt>
                <c:pt idx="934">
                  <c:v>0.75471698113207553</c:v>
                </c:pt>
                <c:pt idx="935">
                  <c:v>0.75471698113207553</c:v>
                </c:pt>
                <c:pt idx="936">
                  <c:v>0.37735849056603776</c:v>
                </c:pt>
                <c:pt idx="937">
                  <c:v>0.75471698113207553</c:v>
                </c:pt>
                <c:pt idx="938">
                  <c:v>1.5094339622641511</c:v>
                </c:pt>
                <c:pt idx="939">
                  <c:v>1.1320754716981132</c:v>
                </c:pt>
                <c:pt idx="940">
                  <c:v>1.1320754716981132</c:v>
                </c:pt>
                <c:pt idx="941">
                  <c:v>1.1320754716981132</c:v>
                </c:pt>
                <c:pt idx="942">
                  <c:v>1.1320754716981132</c:v>
                </c:pt>
                <c:pt idx="943">
                  <c:v>0.37735849056603776</c:v>
                </c:pt>
                <c:pt idx="944">
                  <c:v>0</c:v>
                </c:pt>
                <c:pt idx="945">
                  <c:v>0</c:v>
                </c:pt>
                <c:pt idx="946">
                  <c:v>1.8867924528301887</c:v>
                </c:pt>
                <c:pt idx="947">
                  <c:v>0.75471698113207553</c:v>
                </c:pt>
                <c:pt idx="948">
                  <c:v>0.37735849056603776</c:v>
                </c:pt>
                <c:pt idx="949">
                  <c:v>0.37735849056603776</c:v>
                </c:pt>
                <c:pt idx="950">
                  <c:v>0.37735849056603776</c:v>
                </c:pt>
                <c:pt idx="951">
                  <c:v>0</c:v>
                </c:pt>
                <c:pt idx="952">
                  <c:v>0</c:v>
                </c:pt>
                <c:pt idx="953">
                  <c:v>0.75471698113207553</c:v>
                </c:pt>
                <c:pt idx="954">
                  <c:v>1.5094339622641511</c:v>
                </c:pt>
                <c:pt idx="955">
                  <c:v>1.1320754716981132</c:v>
                </c:pt>
                <c:pt idx="956">
                  <c:v>0.75471698113207553</c:v>
                </c:pt>
                <c:pt idx="957">
                  <c:v>1.5094339622641511</c:v>
                </c:pt>
                <c:pt idx="958">
                  <c:v>1.8867924528301887</c:v>
                </c:pt>
                <c:pt idx="959">
                  <c:v>0.37735849056603776</c:v>
                </c:pt>
                <c:pt idx="960">
                  <c:v>2.2641509433962264</c:v>
                </c:pt>
                <c:pt idx="961">
                  <c:v>1.5094339622641511</c:v>
                </c:pt>
                <c:pt idx="962">
                  <c:v>0</c:v>
                </c:pt>
                <c:pt idx="963">
                  <c:v>1.8867924528301887</c:v>
                </c:pt>
                <c:pt idx="964">
                  <c:v>1.5094339622641511</c:v>
                </c:pt>
                <c:pt idx="965">
                  <c:v>0.75471698113207553</c:v>
                </c:pt>
                <c:pt idx="966">
                  <c:v>0.75471698113207553</c:v>
                </c:pt>
                <c:pt idx="967">
                  <c:v>64.528301886792448</c:v>
                </c:pt>
                <c:pt idx="968">
                  <c:v>130.56603773584905</c:v>
                </c:pt>
                <c:pt idx="969">
                  <c:v>135.47169811320754</c:v>
                </c:pt>
                <c:pt idx="970">
                  <c:v>142.26415094339623</c:v>
                </c:pt>
                <c:pt idx="971">
                  <c:v>135.09433962264151</c:v>
                </c:pt>
                <c:pt idx="972">
                  <c:v>133.20754716981133</c:v>
                </c:pt>
                <c:pt idx="973">
                  <c:v>132.83018867924528</c:v>
                </c:pt>
                <c:pt idx="974">
                  <c:v>42.264150943396231</c:v>
                </c:pt>
                <c:pt idx="975">
                  <c:v>3.7735849056603774</c:v>
                </c:pt>
                <c:pt idx="976">
                  <c:v>0.75471698113207553</c:v>
                </c:pt>
                <c:pt idx="977">
                  <c:v>0.75471698113207553</c:v>
                </c:pt>
                <c:pt idx="978">
                  <c:v>0.75471698113207553</c:v>
                </c:pt>
                <c:pt idx="979">
                  <c:v>1.5094339622641511</c:v>
                </c:pt>
                <c:pt idx="980">
                  <c:v>2.2641509433962264</c:v>
                </c:pt>
                <c:pt idx="981">
                  <c:v>1.1320754716981132</c:v>
                </c:pt>
                <c:pt idx="982">
                  <c:v>0.75471698113207553</c:v>
                </c:pt>
                <c:pt idx="983">
                  <c:v>0.37735849056603776</c:v>
                </c:pt>
                <c:pt idx="984">
                  <c:v>2.6415094339622645</c:v>
                </c:pt>
                <c:pt idx="985">
                  <c:v>0.75471698113207553</c:v>
                </c:pt>
                <c:pt idx="986">
                  <c:v>1.5094339622641511</c:v>
                </c:pt>
                <c:pt idx="987">
                  <c:v>0.75471698113207553</c:v>
                </c:pt>
                <c:pt idx="988">
                  <c:v>0.75471698113207553</c:v>
                </c:pt>
                <c:pt idx="989">
                  <c:v>1.5094339622641511</c:v>
                </c:pt>
                <c:pt idx="990">
                  <c:v>1.8867924528301887</c:v>
                </c:pt>
                <c:pt idx="991">
                  <c:v>1.1320754716981132</c:v>
                </c:pt>
                <c:pt idx="992">
                  <c:v>0.37735849056603776</c:v>
                </c:pt>
                <c:pt idx="993">
                  <c:v>1.1320754716981132</c:v>
                </c:pt>
                <c:pt idx="994">
                  <c:v>1.5094339622641511</c:v>
                </c:pt>
                <c:pt idx="995">
                  <c:v>1.8867924528301887</c:v>
                </c:pt>
                <c:pt idx="996">
                  <c:v>2.2641509433962264</c:v>
                </c:pt>
                <c:pt idx="997">
                  <c:v>0.37735849056603776</c:v>
                </c:pt>
                <c:pt idx="998">
                  <c:v>0.37735849056603776</c:v>
                </c:pt>
                <c:pt idx="999">
                  <c:v>1.1320754716981132</c:v>
                </c:pt>
                <c:pt idx="1000">
                  <c:v>1.8867924528301887</c:v>
                </c:pt>
                <c:pt idx="1001">
                  <c:v>1.1320754716981132</c:v>
                </c:pt>
                <c:pt idx="1002">
                  <c:v>1.1320754716981132</c:v>
                </c:pt>
                <c:pt idx="1003">
                  <c:v>0.75471698113207553</c:v>
                </c:pt>
                <c:pt idx="1004">
                  <c:v>1.8867924528301887</c:v>
                </c:pt>
                <c:pt idx="1005">
                  <c:v>1.8867924528301887</c:v>
                </c:pt>
                <c:pt idx="1006">
                  <c:v>1.5094339622641511</c:v>
                </c:pt>
                <c:pt idx="1007">
                  <c:v>1.1320754716981132</c:v>
                </c:pt>
                <c:pt idx="1008">
                  <c:v>1.5094339622641511</c:v>
                </c:pt>
                <c:pt idx="1009">
                  <c:v>0.75471698113207553</c:v>
                </c:pt>
                <c:pt idx="1010">
                  <c:v>2.2641509433962264</c:v>
                </c:pt>
                <c:pt idx="1011">
                  <c:v>1.5094339622641511</c:v>
                </c:pt>
                <c:pt idx="1012">
                  <c:v>0</c:v>
                </c:pt>
                <c:pt idx="1013">
                  <c:v>1.1320754716981132</c:v>
                </c:pt>
                <c:pt idx="1014">
                  <c:v>2.6415094339622645</c:v>
                </c:pt>
                <c:pt idx="1015">
                  <c:v>2.2641509433962264</c:v>
                </c:pt>
                <c:pt idx="1016">
                  <c:v>1.5094339622641511</c:v>
                </c:pt>
                <c:pt idx="1017">
                  <c:v>1.8867924528301887</c:v>
                </c:pt>
                <c:pt idx="1018">
                  <c:v>1.1320754716981132</c:v>
                </c:pt>
                <c:pt idx="1019">
                  <c:v>1.5094339622641511</c:v>
                </c:pt>
                <c:pt idx="1020">
                  <c:v>1.1320754716981132</c:v>
                </c:pt>
                <c:pt idx="1021">
                  <c:v>64.150943396226424</c:v>
                </c:pt>
                <c:pt idx="1022">
                  <c:v>167.16981132075472</c:v>
                </c:pt>
                <c:pt idx="1023">
                  <c:v>146.03773584905662</c:v>
                </c:pt>
                <c:pt idx="1024">
                  <c:v>155.84905660377359</c:v>
                </c:pt>
                <c:pt idx="1025">
                  <c:v>166.41509433962264</c:v>
                </c:pt>
                <c:pt idx="1026">
                  <c:v>162.64150943396226</c:v>
                </c:pt>
                <c:pt idx="1027">
                  <c:v>116.98113207547171</c:v>
                </c:pt>
                <c:pt idx="1028">
                  <c:v>1.8867924528301887</c:v>
                </c:pt>
                <c:pt idx="1029">
                  <c:v>2.6415094339622645</c:v>
                </c:pt>
                <c:pt idx="1030">
                  <c:v>1.1320754716981132</c:v>
                </c:pt>
                <c:pt idx="1031">
                  <c:v>0.75471698113207553</c:v>
                </c:pt>
                <c:pt idx="1032">
                  <c:v>0.75471698113207553</c:v>
                </c:pt>
                <c:pt idx="1033">
                  <c:v>1.1320754716981132</c:v>
                </c:pt>
                <c:pt idx="1034">
                  <c:v>0.75471698113207553</c:v>
                </c:pt>
                <c:pt idx="1035">
                  <c:v>1.5094339622641511</c:v>
                </c:pt>
                <c:pt idx="1036">
                  <c:v>0.37735849056603776</c:v>
                </c:pt>
                <c:pt idx="1037">
                  <c:v>1.1320754716981132</c:v>
                </c:pt>
                <c:pt idx="1038">
                  <c:v>1.5094339622641511</c:v>
                </c:pt>
                <c:pt idx="1039">
                  <c:v>0</c:v>
                </c:pt>
                <c:pt idx="1040">
                  <c:v>1.1320754716981132</c:v>
                </c:pt>
                <c:pt idx="1041">
                  <c:v>2.2641509433962264</c:v>
                </c:pt>
                <c:pt idx="1042">
                  <c:v>2.2641509433962264</c:v>
                </c:pt>
                <c:pt idx="1043">
                  <c:v>1.5094339622641511</c:v>
                </c:pt>
                <c:pt idx="1044">
                  <c:v>1.1320754716981132</c:v>
                </c:pt>
                <c:pt idx="1045">
                  <c:v>0.75471698113207553</c:v>
                </c:pt>
                <c:pt idx="1046">
                  <c:v>1.5094339622641511</c:v>
                </c:pt>
                <c:pt idx="1047">
                  <c:v>1.1320754716981132</c:v>
                </c:pt>
                <c:pt idx="1048">
                  <c:v>1.1320754716981132</c:v>
                </c:pt>
                <c:pt idx="1049">
                  <c:v>1.1320754716981132</c:v>
                </c:pt>
                <c:pt idx="1050">
                  <c:v>2.2641509433962264</c:v>
                </c:pt>
                <c:pt idx="1051">
                  <c:v>3.0188679245283021</c:v>
                </c:pt>
                <c:pt idx="1052">
                  <c:v>0.75471698113207553</c:v>
                </c:pt>
                <c:pt idx="1053">
                  <c:v>0.75471698113207553</c:v>
                </c:pt>
                <c:pt idx="1054">
                  <c:v>2.2641509433962264</c:v>
                </c:pt>
                <c:pt idx="1055">
                  <c:v>3.0188679245283021</c:v>
                </c:pt>
                <c:pt idx="1056">
                  <c:v>1.8867924528301887</c:v>
                </c:pt>
                <c:pt idx="1057">
                  <c:v>1.8867924528301887</c:v>
                </c:pt>
                <c:pt idx="1058">
                  <c:v>1.8867924528301887</c:v>
                </c:pt>
                <c:pt idx="1059">
                  <c:v>1.1320754716981132</c:v>
                </c:pt>
                <c:pt idx="1060">
                  <c:v>0.75471698113207553</c:v>
                </c:pt>
                <c:pt idx="1061">
                  <c:v>2.2641509433962264</c:v>
                </c:pt>
                <c:pt idx="1062">
                  <c:v>2.2641509433962264</c:v>
                </c:pt>
                <c:pt idx="1063">
                  <c:v>1.8867924528301887</c:v>
                </c:pt>
                <c:pt idx="1064">
                  <c:v>0.75471698113207553</c:v>
                </c:pt>
                <c:pt idx="1065">
                  <c:v>1.8867924528301887</c:v>
                </c:pt>
                <c:pt idx="1066">
                  <c:v>0.37735849056603776</c:v>
                </c:pt>
                <c:pt idx="1067">
                  <c:v>2.2641509433962264</c:v>
                </c:pt>
                <c:pt idx="1068">
                  <c:v>3.3962264150943398</c:v>
                </c:pt>
                <c:pt idx="1069">
                  <c:v>1.8867924528301887</c:v>
                </c:pt>
                <c:pt idx="1070">
                  <c:v>3.0188679245283021</c:v>
                </c:pt>
                <c:pt idx="1071">
                  <c:v>0.75471698113207553</c:v>
                </c:pt>
                <c:pt idx="1072">
                  <c:v>1.1320754716981132</c:v>
                </c:pt>
                <c:pt idx="1073">
                  <c:v>3.0188679245283021</c:v>
                </c:pt>
                <c:pt idx="1074">
                  <c:v>1.1320754716981132</c:v>
                </c:pt>
                <c:pt idx="1075">
                  <c:v>1.1320754716981132</c:v>
                </c:pt>
                <c:pt idx="1076">
                  <c:v>3.7735849056603774</c:v>
                </c:pt>
                <c:pt idx="1077">
                  <c:v>2.2641509433962264</c:v>
                </c:pt>
                <c:pt idx="1078">
                  <c:v>3.3962264150943398</c:v>
                </c:pt>
                <c:pt idx="1079">
                  <c:v>1.5094339622641511</c:v>
                </c:pt>
                <c:pt idx="1080">
                  <c:v>2.6415094339622645</c:v>
                </c:pt>
                <c:pt idx="1081">
                  <c:v>2.2641509433962264</c:v>
                </c:pt>
                <c:pt idx="1082">
                  <c:v>1.8867924528301887</c:v>
                </c:pt>
                <c:pt idx="1083">
                  <c:v>129.81132075471697</c:v>
                </c:pt>
                <c:pt idx="1084">
                  <c:v>177.73584905660377</c:v>
                </c:pt>
                <c:pt idx="1085">
                  <c:v>184.52830188679246</c:v>
                </c:pt>
                <c:pt idx="1086">
                  <c:v>184.15094339622641</c:v>
                </c:pt>
                <c:pt idx="1087">
                  <c:v>169.05660377358492</c:v>
                </c:pt>
                <c:pt idx="1088">
                  <c:v>184.52830188679246</c:v>
                </c:pt>
                <c:pt idx="1089">
                  <c:v>183.39622641509433</c:v>
                </c:pt>
                <c:pt idx="1090">
                  <c:v>47.924528301886795</c:v>
                </c:pt>
                <c:pt idx="1091">
                  <c:v>2.2641509433962264</c:v>
                </c:pt>
                <c:pt idx="1092">
                  <c:v>2.2641509433962264</c:v>
                </c:pt>
                <c:pt idx="1093">
                  <c:v>2.2641509433962264</c:v>
                </c:pt>
                <c:pt idx="1094">
                  <c:v>1.1320754716981132</c:v>
                </c:pt>
                <c:pt idx="1095">
                  <c:v>2.2641509433962264</c:v>
                </c:pt>
                <c:pt idx="1096">
                  <c:v>1.1320754716981132</c:v>
                </c:pt>
                <c:pt idx="1097">
                  <c:v>3.7735849056603774</c:v>
                </c:pt>
                <c:pt idx="1098">
                  <c:v>3.3962264150943398</c:v>
                </c:pt>
                <c:pt idx="1099">
                  <c:v>3.3962264150943398</c:v>
                </c:pt>
                <c:pt idx="1100">
                  <c:v>2.6415094339622645</c:v>
                </c:pt>
                <c:pt idx="1101">
                  <c:v>1.1320754716981132</c:v>
                </c:pt>
                <c:pt idx="1102">
                  <c:v>3.0188679245283021</c:v>
                </c:pt>
                <c:pt idx="1103">
                  <c:v>1.5094339622641511</c:v>
                </c:pt>
                <c:pt idx="1104">
                  <c:v>1.8867924528301887</c:v>
                </c:pt>
                <c:pt idx="1105">
                  <c:v>3.0188679245283021</c:v>
                </c:pt>
                <c:pt idx="1106">
                  <c:v>2.6415094339622645</c:v>
                </c:pt>
                <c:pt idx="1107">
                  <c:v>1.8867924528301887</c:v>
                </c:pt>
                <c:pt idx="1108">
                  <c:v>3.7735849056603774</c:v>
                </c:pt>
                <c:pt idx="1109">
                  <c:v>2.6415094339622645</c:v>
                </c:pt>
                <c:pt idx="1110">
                  <c:v>2.2641509433962264</c:v>
                </c:pt>
                <c:pt idx="1111">
                  <c:v>1.8867924528301887</c:v>
                </c:pt>
                <c:pt idx="1112">
                  <c:v>1.5094339622641511</c:v>
                </c:pt>
                <c:pt idx="1113">
                  <c:v>2.2641509433962264</c:v>
                </c:pt>
                <c:pt idx="1114">
                  <c:v>0.75471698113207553</c:v>
                </c:pt>
                <c:pt idx="1115">
                  <c:v>0.75471698113207553</c:v>
                </c:pt>
                <c:pt idx="1116">
                  <c:v>2.6415094339622645</c:v>
                </c:pt>
                <c:pt idx="1117">
                  <c:v>1.5094339622641511</c:v>
                </c:pt>
                <c:pt idx="1118">
                  <c:v>0.75471698113207553</c:v>
                </c:pt>
                <c:pt idx="1119">
                  <c:v>3.0188679245283021</c:v>
                </c:pt>
                <c:pt idx="1120">
                  <c:v>1.8867924528301887</c:v>
                </c:pt>
                <c:pt idx="1121">
                  <c:v>3.0188679245283021</c:v>
                </c:pt>
                <c:pt idx="1122">
                  <c:v>0.75471698113207553</c:v>
                </c:pt>
                <c:pt idx="1123">
                  <c:v>2.6415094339622645</c:v>
                </c:pt>
                <c:pt idx="1124">
                  <c:v>1.5094339622641511</c:v>
                </c:pt>
                <c:pt idx="1125">
                  <c:v>1.5094339622641511</c:v>
                </c:pt>
                <c:pt idx="1126">
                  <c:v>1.8867924528301887</c:v>
                </c:pt>
                <c:pt idx="1127">
                  <c:v>1.1320754716981132</c:v>
                </c:pt>
                <c:pt idx="1128">
                  <c:v>2.2641509433962264</c:v>
                </c:pt>
                <c:pt idx="1129">
                  <c:v>1.5094339622641511</c:v>
                </c:pt>
                <c:pt idx="1130">
                  <c:v>1.5094339622641511</c:v>
                </c:pt>
                <c:pt idx="1131">
                  <c:v>1.8867924528301887</c:v>
                </c:pt>
                <c:pt idx="1132">
                  <c:v>3.3962264150943398</c:v>
                </c:pt>
                <c:pt idx="1133">
                  <c:v>2.2641509433962264</c:v>
                </c:pt>
                <c:pt idx="1134">
                  <c:v>1.1320754716981132</c:v>
                </c:pt>
                <c:pt idx="1135">
                  <c:v>0.37735849056603776</c:v>
                </c:pt>
                <c:pt idx="1136">
                  <c:v>2.6415094339622645</c:v>
                </c:pt>
                <c:pt idx="1137">
                  <c:v>0.75471698113207553</c:v>
                </c:pt>
                <c:pt idx="1138">
                  <c:v>2.2641509433962264</c:v>
                </c:pt>
                <c:pt idx="1139">
                  <c:v>3.7735849056603774</c:v>
                </c:pt>
                <c:pt idx="1140">
                  <c:v>2.6415094339622645</c:v>
                </c:pt>
                <c:pt idx="1141">
                  <c:v>3.0188679245283021</c:v>
                </c:pt>
                <c:pt idx="1142">
                  <c:v>3.3962264150943398</c:v>
                </c:pt>
                <c:pt idx="1143">
                  <c:v>201.13207547169813</c:v>
                </c:pt>
                <c:pt idx="1144">
                  <c:v>239.62264150943398</c:v>
                </c:pt>
                <c:pt idx="1145">
                  <c:v>246.41509433962264</c:v>
                </c:pt>
                <c:pt idx="1146">
                  <c:v>213.96226415094341</c:v>
                </c:pt>
                <c:pt idx="1147">
                  <c:v>222.26415094339623</c:v>
                </c:pt>
                <c:pt idx="1148">
                  <c:v>162.64150943396226</c:v>
                </c:pt>
                <c:pt idx="1149">
                  <c:v>1.1320754716981132</c:v>
                </c:pt>
                <c:pt idx="1150">
                  <c:v>2.2641509433962264</c:v>
                </c:pt>
                <c:pt idx="1151">
                  <c:v>3.0188679245283021</c:v>
                </c:pt>
                <c:pt idx="1152">
                  <c:v>3.7735849056603774</c:v>
                </c:pt>
                <c:pt idx="1153">
                  <c:v>0.75471698113207553</c:v>
                </c:pt>
                <c:pt idx="1154">
                  <c:v>3.0188679245283021</c:v>
                </c:pt>
                <c:pt idx="1155">
                  <c:v>2.6415094339622645</c:v>
                </c:pt>
                <c:pt idx="1156">
                  <c:v>2.6415094339622645</c:v>
                </c:pt>
                <c:pt idx="1157">
                  <c:v>2.6415094339622645</c:v>
                </c:pt>
                <c:pt idx="1158">
                  <c:v>2.6415094339622645</c:v>
                </c:pt>
                <c:pt idx="1159">
                  <c:v>3.7735849056603774</c:v>
                </c:pt>
                <c:pt idx="1160">
                  <c:v>2.2641509433962264</c:v>
                </c:pt>
                <c:pt idx="1161">
                  <c:v>3.0188679245283021</c:v>
                </c:pt>
                <c:pt idx="1162">
                  <c:v>2.2641509433962264</c:v>
                </c:pt>
                <c:pt idx="1163">
                  <c:v>2.2641509433962264</c:v>
                </c:pt>
                <c:pt idx="1164">
                  <c:v>3.0188679245283021</c:v>
                </c:pt>
                <c:pt idx="1165">
                  <c:v>2.6415094339622645</c:v>
                </c:pt>
                <c:pt idx="1166">
                  <c:v>2.2641509433962264</c:v>
                </c:pt>
                <c:pt idx="1167">
                  <c:v>3.0188679245283021</c:v>
                </c:pt>
                <c:pt idx="1168">
                  <c:v>5.6603773584905666</c:v>
                </c:pt>
                <c:pt idx="1169">
                  <c:v>3.7735849056603774</c:v>
                </c:pt>
                <c:pt idx="1170">
                  <c:v>3.3962264150943398</c:v>
                </c:pt>
                <c:pt idx="1171">
                  <c:v>2.6415094339622645</c:v>
                </c:pt>
                <c:pt idx="1172">
                  <c:v>4.5283018867924527</c:v>
                </c:pt>
                <c:pt idx="1173">
                  <c:v>4.5283018867924527</c:v>
                </c:pt>
                <c:pt idx="1174">
                  <c:v>3.7735849056603774</c:v>
                </c:pt>
                <c:pt idx="1175">
                  <c:v>4.9056603773584904</c:v>
                </c:pt>
                <c:pt idx="1176">
                  <c:v>6.0377358490566042</c:v>
                </c:pt>
                <c:pt idx="1177">
                  <c:v>3.0188679245283021</c:v>
                </c:pt>
                <c:pt idx="1178">
                  <c:v>2.6415094339622645</c:v>
                </c:pt>
                <c:pt idx="1179">
                  <c:v>4.9056603773584904</c:v>
                </c:pt>
                <c:pt idx="1180">
                  <c:v>5.6603773584905666</c:v>
                </c:pt>
                <c:pt idx="1181">
                  <c:v>3.7735849056603774</c:v>
                </c:pt>
                <c:pt idx="1182">
                  <c:v>3.7735849056603774</c:v>
                </c:pt>
                <c:pt idx="1183">
                  <c:v>2.6415094339622645</c:v>
                </c:pt>
                <c:pt idx="1184">
                  <c:v>3.0188679245283021</c:v>
                </c:pt>
                <c:pt idx="1185">
                  <c:v>2.6415094339622645</c:v>
                </c:pt>
                <c:pt idx="1186">
                  <c:v>5.2830188679245289</c:v>
                </c:pt>
                <c:pt idx="1187">
                  <c:v>3.3962264150943398</c:v>
                </c:pt>
                <c:pt idx="1188">
                  <c:v>4.5283018867924527</c:v>
                </c:pt>
                <c:pt idx="1189">
                  <c:v>3.0188679245283021</c:v>
                </c:pt>
                <c:pt idx="1190">
                  <c:v>3.0188679245283021</c:v>
                </c:pt>
                <c:pt idx="1191">
                  <c:v>2.6415094339622645</c:v>
                </c:pt>
                <c:pt idx="1192">
                  <c:v>3.0188679245283021</c:v>
                </c:pt>
                <c:pt idx="1193">
                  <c:v>2.2641509433962264</c:v>
                </c:pt>
                <c:pt idx="1194">
                  <c:v>5.6603773584905666</c:v>
                </c:pt>
                <c:pt idx="1195">
                  <c:v>3.3962264150943398</c:v>
                </c:pt>
                <c:pt idx="1196">
                  <c:v>4.9056603773584904</c:v>
                </c:pt>
                <c:pt idx="1197">
                  <c:v>1.8867924528301887</c:v>
                </c:pt>
                <c:pt idx="1198">
                  <c:v>3.0188679245283021</c:v>
                </c:pt>
                <c:pt idx="1199">
                  <c:v>5.6603773584905666</c:v>
                </c:pt>
                <c:pt idx="1200">
                  <c:v>2.2641509433962264</c:v>
                </c:pt>
                <c:pt idx="1201">
                  <c:v>197.73584905660377</c:v>
                </c:pt>
                <c:pt idx="1202">
                  <c:v>311.69811320754718</c:v>
                </c:pt>
                <c:pt idx="1203">
                  <c:v>302.64150943396226</c:v>
                </c:pt>
                <c:pt idx="1204">
                  <c:v>298.8679245283019</c:v>
                </c:pt>
                <c:pt idx="1205">
                  <c:v>302.26415094339626</c:v>
                </c:pt>
                <c:pt idx="1206">
                  <c:v>311.69811320754718</c:v>
                </c:pt>
                <c:pt idx="1207">
                  <c:v>301.50943396226415</c:v>
                </c:pt>
                <c:pt idx="1208">
                  <c:v>297.7358490566038</c:v>
                </c:pt>
                <c:pt idx="1209">
                  <c:v>309.43396226415098</c:v>
                </c:pt>
                <c:pt idx="1210">
                  <c:v>307.16981132075472</c:v>
                </c:pt>
                <c:pt idx="1211">
                  <c:v>323.77358490566041</c:v>
                </c:pt>
                <c:pt idx="1212">
                  <c:v>155.84905660377359</c:v>
                </c:pt>
                <c:pt idx="1213">
                  <c:v>3.0188679245283021</c:v>
                </c:pt>
                <c:pt idx="1214">
                  <c:v>5.6603773584905666</c:v>
                </c:pt>
                <c:pt idx="1215">
                  <c:v>4.5283018867924527</c:v>
                </c:pt>
                <c:pt idx="1216">
                  <c:v>3.0188679245283021</c:v>
                </c:pt>
                <c:pt idx="1217">
                  <c:v>2.2641509433962264</c:v>
                </c:pt>
                <c:pt idx="1218">
                  <c:v>2.6415094339622645</c:v>
                </c:pt>
                <c:pt idx="1219">
                  <c:v>6.0377358490566042</c:v>
                </c:pt>
                <c:pt idx="1220">
                  <c:v>2.2641509433962264</c:v>
                </c:pt>
                <c:pt idx="1221">
                  <c:v>2.6415094339622645</c:v>
                </c:pt>
                <c:pt idx="1222">
                  <c:v>3.0188679245283021</c:v>
                </c:pt>
                <c:pt idx="1223">
                  <c:v>4.5283018867924527</c:v>
                </c:pt>
                <c:pt idx="1224">
                  <c:v>4.9056603773584904</c:v>
                </c:pt>
                <c:pt idx="1225">
                  <c:v>3.3962264150943398</c:v>
                </c:pt>
                <c:pt idx="1226">
                  <c:v>3.0188679245283021</c:v>
                </c:pt>
                <c:pt idx="1227">
                  <c:v>3.0188679245283021</c:v>
                </c:pt>
                <c:pt idx="1228">
                  <c:v>3.0188679245283021</c:v>
                </c:pt>
                <c:pt idx="1229">
                  <c:v>3.0188679245283021</c:v>
                </c:pt>
                <c:pt idx="1230">
                  <c:v>2.2641509433962264</c:v>
                </c:pt>
                <c:pt idx="1231">
                  <c:v>4.5283018867924527</c:v>
                </c:pt>
                <c:pt idx="1232">
                  <c:v>3.0188679245283021</c:v>
                </c:pt>
                <c:pt idx="1233">
                  <c:v>2.6415094339622645</c:v>
                </c:pt>
                <c:pt idx="1234">
                  <c:v>6.0377358490566042</c:v>
                </c:pt>
                <c:pt idx="1235">
                  <c:v>4.1509433962264151</c:v>
                </c:pt>
                <c:pt idx="1236">
                  <c:v>3.0188679245283021</c:v>
                </c:pt>
                <c:pt idx="1237">
                  <c:v>3.7735849056603774</c:v>
                </c:pt>
                <c:pt idx="1238">
                  <c:v>3.3962264150943398</c:v>
                </c:pt>
                <c:pt idx="1239">
                  <c:v>3.7735849056603774</c:v>
                </c:pt>
                <c:pt idx="1240">
                  <c:v>2.2641509433962264</c:v>
                </c:pt>
                <c:pt idx="1241">
                  <c:v>5.6603773584905666</c:v>
                </c:pt>
                <c:pt idx="1242">
                  <c:v>2.2641509433962264</c:v>
                </c:pt>
                <c:pt idx="1243">
                  <c:v>4.5283018867924527</c:v>
                </c:pt>
                <c:pt idx="1244">
                  <c:v>4.1509433962264151</c:v>
                </c:pt>
                <c:pt idx="1245">
                  <c:v>4.1509433962264151</c:v>
                </c:pt>
                <c:pt idx="1246">
                  <c:v>3.3962264150943398</c:v>
                </c:pt>
                <c:pt idx="1247">
                  <c:v>7.9245283018867925</c:v>
                </c:pt>
                <c:pt idx="1248">
                  <c:v>4.5283018867924527</c:v>
                </c:pt>
                <c:pt idx="1249">
                  <c:v>4.9056603773584904</c:v>
                </c:pt>
                <c:pt idx="1250">
                  <c:v>4.5283018867924527</c:v>
                </c:pt>
                <c:pt idx="1251">
                  <c:v>4.5283018867924527</c:v>
                </c:pt>
                <c:pt idx="1252">
                  <c:v>6.0377358490566042</c:v>
                </c:pt>
                <c:pt idx="1253">
                  <c:v>4.1509433962264151</c:v>
                </c:pt>
                <c:pt idx="1254">
                  <c:v>6.4150943396226419</c:v>
                </c:pt>
                <c:pt idx="1255">
                  <c:v>4.1509433962264151</c:v>
                </c:pt>
                <c:pt idx="1256">
                  <c:v>3.7735849056603774</c:v>
                </c:pt>
                <c:pt idx="1257">
                  <c:v>5.6603773584905666</c:v>
                </c:pt>
                <c:pt idx="1258">
                  <c:v>4.9056603773584904</c:v>
                </c:pt>
                <c:pt idx="1259">
                  <c:v>3.7735849056603774</c:v>
                </c:pt>
                <c:pt idx="1260">
                  <c:v>3.7735849056603774</c:v>
                </c:pt>
                <c:pt idx="1261">
                  <c:v>4.1509433962264151</c:v>
                </c:pt>
                <c:pt idx="1262">
                  <c:v>5.2830188679245289</c:v>
                </c:pt>
                <c:pt idx="1263">
                  <c:v>4.5283018867924527</c:v>
                </c:pt>
                <c:pt idx="1264">
                  <c:v>246.41509433962264</c:v>
                </c:pt>
                <c:pt idx="1265">
                  <c:v>420</c:v>
                </c:pt>
                <c:pt idx="1266">
                  <c:v>421.50943396226415</c:v>
                </c:pt>
                <c:pt idx="1267">
                  <c:v>424.52830188679246</c:v>
                </c:pt>
                <c:pt idx="1268">
                  <c:v>447.92452830188682</c:v>
                </c:pt>
                <c:pt idx="1269">
                  <c:v>419.622641509434</c:v>
                </c:pt>
                <c:pt idx="1270">
                  <c:v>435.84905660377359</c:v>
                </c:pt>
                <c:pt idx="1271">
                  <c:v>446.41509433962267</c:v>
                </c:pt>
                <c:pt idx="1272">
                  <c:v>291.69811320754718</c:v>
                </c:pt>
                <c:pt idx="1273">
                  <c:v>4.9056603773584904</c:v>
                </c:pt>
                <c:pt idx="1274">
                  <c:v>4.5283018867924527</c:v>
                </c:pt>
                <c:pt idx="1275">
                  <c:v>4.9056603773584904</c:v>
                </c:pt>
                <c:pt idx="1276">
                  <c:v>3.7735849056603774</c:v>
                </c:pt>
                <c:pt idx="1277">
                  <c:v>6.0377358490566042</c:v>
                </c:pt>
                <c:pt idx="1278">
                  <c:v>4.1509433962264151</c:v>
                </c:pt>
                <c:pt idx="1279">
                  <c:v>4.1509433962264151</c:v>
                </c:pt>
                <c:pt idx="1280">
                  <c:v>8.3018867924528301</c:v>
                </c:pt>
                <c:pt idx="1281">
                  <c:v>4.5283018867924527</c:v>
                </c:pt>
                <c:pt idx="1282">
                  <c:v>4.1509433962264151</c:v>
                </c:pt>
                <c:pt idx="1283">
                  <c:v>5.2830188679245289</c:v>
                </c:pt>
                <c:pt idx="1284">
                  <c:v>4.1509433962264151</c:v>
                </c:pt>
                <c:pt idx="1285">
                  <c:v>4.1509433962264151</c:v>
                </c:pt>
                <c:pt idx="1286">
                  <c:v>5.6603773584905666</c:v>
                </c:pt>
                <c:pt idx="1287">
                  <c:v>5.2830188679245289</c:v>
                </c:pt>
                <c:pt idx="1288">
                  <c:v>4.5283018867924527</c:v>
                </c:pt>
                <c:pt idx="1289">
                  <c:v>4.9056603773584904</c:v>
                </c:pt>
                <c:pt idx="1290">
                  <c:v>1.8867924528301887</c:v>
                </c:pt>
                <c:pt idx="1291">
                  <c:v>4.5283018867924527</c:v>
                </c:pt>
                <c:pt idx="1292">
                  <c:v>4.5283018867924527</c:v>
                </c:pt>
                <c:pt idx="1293">
                  <c:v>5.2830188679245289</c:v>
                </c:pt>
                <c:pt idx="1294">
                  <c:v>4.5283018867924527</c:v>
                </c:pt>
                <c:pt idx="1295">
                  <c:v>3.7735849056603774</c:v>
                </c:pt>
                <c:pt idx="1296">
                  <c:v>3.3962264150943398</c:v>
                </c:pt>
                <c:pt idx="1297">
                  <c:v>5.6603773584905666</c:v>
                </c:pt>
                <c:pt idx="1298">
                  <c:v>7.1698113207547172</c:v>
                </c:pt>
                <c:pt idx="1299">
                  <c:v>5.6603773584905666</c:v>
                </c:pt>
                <c:pt idx="1300">
                  <c:v>5.6603773584905666</c:v>
                </c:pt>
                <c:pt idx="1301">
                  <c:v>5.2830188679245289</c:v>
                </c:pt>
                <c:pt idx="1302">
                  <c:v>5.6603773584905666</c:v>
                </c:pt>
                <c:pt idx="1303">
                  <c:v>6.4150943396226419</c:v>
                </c:pt>
                <c:pt idx="1304">
                  <c:v>5.2830188679245289</c:v>
                </c:pt>
                <c:pt idx="1305">
                  <c:v>5.2830188679245289</c:v>
                </c:pt>
                <c:pt idx="1306">
                  <c:v>6.0377358490566042</c:v>
                </c:pt>
                <c:pt idx="1307">
                  <c:v>7.5471698113207548</c:v>
                </c:pt>
                <c:pt idx="1308">
                  <c:v>4.9056603773584904</c:v>
                </c:pt>
                <c:pt idx="1309">
                  <c:v>7.5471698113207548</c:v>
                </c:pt>
                <c:pt idx="1310">
                  <c:v>9.433962264150944</c:v>
                </c:pt>
                <c:pt idx="1311">
                  <c:v>6.4150943396226419</c:v>
                </c:pt>
                <c:pt idx="1312">
                  <c:v>6.4150943396226419</c:v>
                </c:pt>
                <c:pt idx="1313">
                  <c:v>6.4150943396226419</c:v>
                </c:pt>
                <c:pt idx="1314">
                  <c:v>9.0566037735849054</c:v>
                </c:pt>
                <c:pt idx="1315">
                  <c:v>4.1509433962264151</c:v>
                </c:pt>
                <c:pt idx="1316">
                  <c:v>5.2830188679245289</c:v>
                </c:pt>
                <c:pt idx="1317">
                  <c:v>6.0377358490566042</c:v>
                </c:pt>
                <c:pt idx="1318">
                  <c:v>5.6603773584905666</c:v>
                </c:pt>
                <c:pt idx="1319">
                  <c:v>5.2830188679245289</c:v>
                </c:pt>
                <c:pt idx="1320">
                  <c:v>4.9056603773584904</c:v>
                </c:pt>
                <c:pt idx="1321">
                  <c:v>198.8679245283019</c:v>
                </c:pt>
                <c:pt idx="1322">
                  <c:v>590.56603773584902</c:v>
                </c:pt>
                <c:pt idx="1323">
                  <c:v>609.05660377358492</c:v>
                </c:pt>
                <c:pt idx="1324">
                  <c:v>595.47169811320759</c:v>
                </c:pt>
                <c:pt idx="1325">
                  <c:v>609.81132075471703</c:v>
                </c:pt>
                <c:pt idx="1326">
                  <c:v>613.96226415094338</c:v>
                </c:pt>
                <c:pt idx="1327">
                  <c:v>638.4905660377359</c:v>
                </c:pt>
                <c:pt idx="1328">
                  <c:v>591.32075471698113</c:v>
                </c:pt>
                <c:pt idx="1329">
                  <c:v>587.54716981132083</c:v>
                </c:pt>
                <c:pt idx="1330">
                  <c:v>5.2830188679245289</c:v>
                </c:pt>
                <c:pt idx="1331">
                  <c:v>9.0566037735849054</c:v>
                </c:pt>
                <c:pt idx="1332">
                  <c:v>8.6792452830188687</c:v>
                </c:pt>
                <c:pt idx="1333">
                  <c:v>8.3018867924528301</c:v>
                </c:pt>
                <c:pt idx="1334">
                  <c:v>7.9245283018867925</c:v>
                </c:pt>
                <c:pt idx="1335">
                  <c:v>6.4150943396226419</c:v>
                </c:pt>
                <c:pt idx="1336">
                  <c:v>7.5471698113207548</c:v>
                </c:pt>
                <c:pt idx="1337">
                  <c:v>7.5471698113207548</c:v>
                </c:pt>
                <c:pt idx="1338">
                  <c:v>8.6792452830188687</c:v>
                </c:pt>
                <c:pt idx="1339">
                  <c:v>6.4150943396226419</c:v>
                </c:pt>
                <c:pt idx="1340">
                  <c:v>9.0566037735849054</c:v>
                </c:pt>
                <c:pt idx="1341">
                  <c:v>6.4150943396226419</c:v>
                </c:pt>
                <c:pt idx="1342">
                  <c:v>9.0566037735849054</c:v>
                </c:pt>
                <c:pt idx="1343">
                  <c:v>4.1509433962264151</c:v>
                </c:pt>
                <c:pt idx="1344">
                  <c:v>7.9245283018867925</c:v>
                </c:pt>
                <c:pt idx="1345">
                  <c:v>8.3018867924528301</c:v>
                </c:pt>
                <c:pt idx="1346">
                  <c:v>7.1698113207547172</c:v>
                </c:pt>
                <c:pt idx="1347">
                  <c:v>9.0566037735849054</c:v>
                </c:pt>
                <c:pt idx="1348">
                  <c:v>6.7924528301886795</c:v>
                </c:pt>
                <c:pt idx="1349">
                  <c:v>6.7924528301886795</c:v>
                </c:pt>
                <c:pt idx="1350">
                  <c:v>6.7924528301886795</c:v>
                </c:pt>
                <c:pt idx="1351">
                  <c:v>8.3018867924528301</c:v>
                </c:pt>
                <c:pt idx="1352">
                  <c:v>9.433962264150944</c:v>
                </c:pt>
                <c:pt idx="1353">
                  <c:v>9.433962264150944</c:v>
                </c:pt>
                <c:pt idx="1354">
                  <c:v>10.188679245283019</c:v>
                </c:pt>
                <c:pt idx="1355">
                  <c:v>6.0377358490566042</c:v>
                </c:pt>
                <c:pt idx="1356">
                  <c:v>7.1698113207547172</c:v>
                </c:pt>
                <c:pt idx="1357">
                  <c:v>9.433962264150944</c:v>
                </c:pt>
                <c:pt idx="1358">
                  <c:v>9.433962264150944</c:v>
                </c:pt>
                <c:pt idx="1359">
                  <c:v>10.566037735849058</c:v>
                </c:pt>
                <c:pt idx="1360">
                  <c:v>7.5471698113207548</c:v>
                </c:pt>
                <c:pt idx="1361">
                  <c:v>10.943396226415095</c:v>
                </c:pt>
                <c:pt idx="1362">
                  <c:v>13.20754716981132</c:v>
                </c:pt>
                <c:pt idx="1363">
                  <c:v>6.4150943396226419</c:v>
                </c:pt>
                <c:pt idx="1364">
                  <c:v>7.9245283018867925</c:v>
                </c:pt>
                <c:pt idx="1365">
                  <c:v>11.69811320754717</c:v>
                </c:pt>
                <c:pt idx="1366">
                  <c:v>12.075471698113208</c:v>
                </c:pt>
                <c:pt idx="1367">
                  <c:v>10.566037735849058</c:v>
                </c:pt>
                <c:pt idx="1368">
                  <c:v>10.188679245283019</c:v>
                </c:pt>
                <c:pt idx="1369">
                  <c:v>9.8113207547169807</c:v>
                </c:pt>
                <c:pt idx="1370">
                  <c:v>12.452830188679245</c:v>
                </c:pt>
                <c:pt idx="1371">
                  <c:v>7.9245283018867925</c:v>
                </c:pt>
                <c:pt idx="1372">
                  <c:v>12.075471698113208</c:v>
                </c:pt>
                <c:pt idx="1373">
                  <c:v>10.188679245283019</c:v>
                </c:pt>
                <c:pt idx="1374">
                  <c:v>9.433962264150944</c:v>
                </c:pt>
                <c:pt idx="1375">
                  <c:v>15.09433962264151</c:v>
                </c:pt>
                <c:pt idx="1376">
                  <c:v>10.188679245283019</c:v>
                </c:pt>
                <c:pt idx="1377">
                  <c:v>10.943396226415095</c:v>
                </c:pt>
                <c:pt idx="1378">
                  <c:v>12.075471698113208</c:v>
                </c:pt>
                <c:pt idx="1379">
                  <c:v>10.566037735849058</c:v>
                </c:pt>
                <c:pt idx="1380">
                  <c:v>9.433962264150944</c:v>
                </c:pt>
                <c:pt idx="1381">
                  <c:v>47.547169811320757</c:v>
                </c:pt>
                <c:pt idx="1382">
                  <c:v>849.43396226415098</c:v>
                </c:pt>
                <c:pt idx="1383">
                  <c:v>841.88679245283026</c:v>
                </c:pt>
                <c:pt idx="1384">
                  <c:v>832.83018867924534</c:v>
                </c:pt>
                <c:pt idx="1385">
                  <c:v>814.33962264150944</c:v>
                </c:pt>
                <c:pt idx="1386">
                  <c:v>821.13207547169816</c:v>
                </c:pt>
                <c:pt idx="1387">
                  <c:v>870.94339622641508</c:v>
                </c:pt>
                <c:pt idx="1388">
                  <c:v>857.7358490566038</c:v>
                </c:pt>
                <c:pt idx="1389">
                  <c:v>893.96226415094338</c:v>
                </c:pt>
                <c:pt idx="1390">
                  <c:v>551.69811320754718</c:v>
                </c:pt>
                <c:pt idx="1391">
                  <c:v>13.962264150943398</c:v>
                </c:pt>
                <c:pt idx="1392">
                  <c:v>16.226415094339622</c:v>
                </c:pt>
                <c:pt idx="1393">
                  <c:v>12.452830188679245</c:v>
                </c:pt>
                <c:pt idx="1394">
                  <c:v>16.60377358490566</c:v>
                </c:pt>
                <c:pt idx="1395">
                  <c:v>18.490566037735849</c:v>
                </c:pt>
                <c:pt idx="1396">
                  <c:v>10.943396226415095</c:v>
                </c:pt>
                <c:pt idx="1397">
                  <c:v>12.452830188679245</c:v>
                </c:pt>
                <c:pt idx="1398">
                  <c:v>15.09433962264151</c:v>
                </c:pt>
                <c:pt idx="1399">
                  <c:v>9.8113207547169807</c:v>
                </c:pt>
                <c:pt idx="1400">
                  <c:v>12.075471698113208</c:v>
                </c:pt>
                <c:pt idx="1401">
                  <c:v>16.981132075471699</c:v>
                </c:pt>
                <c:pt idx="1402">
                  <c:v>18.490566037735849</c:v>
                </c:pt>
                <c:pt idx="1403">
                  <c:v>18.113207547169811</c:v>
                </c:pt>
                <c:pt idx="1404">
                  <c:v>17.358490566037737</c:v>
                </c:pt>
                <c:pt idx="1405">
                  <c:v>21.509433962264151</c:v>
                </c:pt>
                <c:pt idx="1406">
                  <c:v>16.60377358490566</c:v>
                </c:pt>
                <c:pt idx="1407">
                  <c:v>19.622641509433961</c:v>
                </c:pt>
                <c:pt idx="1408">
                  <c:v>16.226415094339622</c:v>
                </c:pt>
                <c:pt idx="1409">
                  <c:v>18.867924528301888</c:v>
                </c:pt>
                <c:pt idx="1410">
                  <c:v>15.849056603773585</c:v>
                </c:pt>
                <c:pt idx="1411">
                  <c:v>16.226415094339622</c:v>
                </c:pt>
                <c:pt idx="1412">
                  <c:v>18.113207547169811</c:v>
                </c:pt>
                <c:pt idx="1413">
                  <c:v>16.226415094339622</c:v>
                </c:pt>
                <c:pt idx="1414">
                  <c:v>16.226415094339622</c:v>
                </c:pt>
                <c:pt idx="1415">
                  <c:v>17.358490566037737</c:v>
                </c:pt>
                <c:pt idx="1416">
                  <c:v>16.981132075471699</c:v>
                </c:pt>
                <c:pt idx="1417">
                  <c:v>21.132075471698116</c:v>
                </c:pt>
                <c:pt idx="1418">
                  <c:v>21.132075471698116</c:v>
                </c:pt>
                <c:pt idx="1419">
                  <c:v>23.773584905660378</c:v>
                </c:pt>
                <c:pt idx="1420">
                  <c:v>26.79245283018868</c:v>
                </c:pt>
                <c:pt idx="1421">
                  <c:v>23.773584905660378</c:v>
                </c:pt>
                <c:pt idx="1422">
                  <c:v>23.773584905660378</c:v>
                </c:pt>
                <c:pt idx="1423">
                  <c:v>25.283018867924529</c:v>
                </c:pt>
                <c:pt idx="1424">
                  <c:v>20</c:v>
                </c:pt>
                <c:pt idx="1425">
                  <c:v>22.264150943396228</c:v>
                </c:pt>
                <c:pt idx="1426">
                  <c:v>18.113207547169811</c:v>
                </c:pt>
                <c:pt idx="1427">
                  <c:v>26.415094339622641</c:v>
                </c:pt>
                <c:pt idx="1428">
                  <c:v>17.735849056603776</c:v>
                </c:pt>
                <c:pt idx="1429">
                  <c:v>26.79245283018868</c:v>
                </c:pt>
                <c:pt idx="1430">
                  <c:v>25.660377358490567</c:v>
                </c:pt>
                <c:pt idx="1431">
                  <c:v>26.037735849056606</c:v>
                </c:pt>
                <c:pt idx="1432">
                  <c:v>24.90566037735849</c:v>
                </c:pt>
                <c:pt idx="1433">
                  <c:v>26.037735849056606</c:v>
                </c:pt>
                <c:pt idx="1434">
                  <c:v>22.641509433962266</c:v>
                </c:pt>
                <c:pt idx="1435">
                  <c:v>22.264150943396228</c:v>
                </c:pt>
                <c:pt idx="1436">
                  <c:v>29.056603773584907</c:v>
                </c:pt>
                <c:pt idx="1437">
                  <c:v>26.415094339622641</c:v>
                </c:pt>
                <c:pt idx="1438">
                  <c:v>29.811320754716981</c:v>
                </c:pt>
                <c:pt idx="1439">
                  <c:v>22.264150943396228</c:v>
                </c:pt>
                <c:pt idx="1440">
                  <c:v>28.679245283018869</c:v>
                </c:pt>
                <c:pt idx="1441">
                  <c:v>26.037735849056606</c:v>
                </c:pt>
                <c:pt idx="1442">
                  <c:v>24.150943396226417</c:v>
                </c:pt>
                <c:pt idx="1443">
                  <c:v>30.943396226415096</c:v>
                </c:pt>
                <c:pt idx="1444">
                  <c:v>26.415094339622641</c:v>
                </c:pt>
                <c:pt idx="1445">
                  <c:v>33.20754716981132</c:v>
                </c:pt>
                <c:pt idx="1446">
                  <c:v>451.69811320754718</c:v>
                </c:pt>
                <c:pt idx="1447">
                  <c:v>1175.0943396226417</c:v>
                </c:pt>
                <c:pt idx="1448">
                  <c:v>1166.0377358490566</c:v>
                </c:pt>
                <c:pt idx="1449">
                  <c:v>1150.9433962264152</c:v>
                </c:pt>
                <c:pt idx="1450">
                  <c:v>1177.3584905660377</c:v>
                </c:pt>
                <c:pt idx="1451">
                  <c:v>1193.9622641509434</c:v>
                </c:pt>
                <c:pt idx="1452">
                  <c:v>1215.4716981132076</c:v>
                </c:pt>
                <c:pt idx="1453">
                  <c:v>1179.2452830188679</c:v>
                </c:pt>
                <c:pt idx="1454">
                  <c:v>1175.8490566037735</c:v>
                </c:pt>
                <c:pt idx="1455">
                  <c:v>227.54716981132077</c:v>
                </c:pt>
                <c:pt idx="1456">
                  <c:v>36.981132075471699</c:v>
                </c:pt>
                <c:pt idx="1457">
                  <c:v>29.433962264150946</c:v>
                </c:pt>
                <c:pt idx="1458">
                  <c:v>36.226415094339622</c:v>
                </c:pt>
                <c:pt idx="1459">
                  <c:v>33.20754716981132</c:v>
                </c:pt>
                <c:pt idx="1460">
                  <c:v>33.20754716981132</c:v>
                </c:pt>
                <c:pt idx="1461">
                  <c:v>36.226415094339622</c:v>
                </c:pt>
                <c:pt idx="1462">
                  <c:v>35.849056603773583</c:v>
                </c:pt>
                <c:pt idx="1463">
                  <c:v>34.339622641509436</c:v>
                </c:pt>
                <c:pt idx="1464">
                  <c:v>42.264150943396231</c:v>
                </c:pt>
                <c:pt idx="1465">
                  <c:v>34.716981132075475</c:v>
                </c:pt>
                <c:pt idx="1466">
                  <c:v>34.716981132075475</c:v>
                </c:pt>
                <c:pt idx="1467">
                  <c:v>36.60377358490566</c:v>
                </c:pt>
                <c:pt idx="1468">
                  <c:v>46.79245283018868</c:v>
                </c:pt>
                <c:pt idx="1469">
                  <c:v>36.60377358490566</c:v>
                </c:pt>
                <c:pt idx="1470">
                  <c:v>39.622641509433961</c:v>
                </c:pt>
                <c:pt idx="1471">
                  <c:v>49.056603773584911</c:v>
                </c:pt>
                <c:pt idx="1472">
                  <c:v>43.773584905660378</c:v>
                </c:pt>
                <c:pt idx="1473">
                  <c:v>34.716981132075475</c:v>
                </c:pt>
                <c:pt idx="1474">
                  <c:v>46.415094339622641</c:v>
                </c:pt>
                <c:pt idx="1475">
                  <c:v>45.660377358490571</c:v>
                </c:pt>
                <c:pt idx="1476">
                  <c:v>51.698113207547173</c:v>
                </c:pt>
                <c:pt idx="1477">
                  <c:v>40.754716981132077</c:v>
                </c:pt>
                <c:pt idx="1478">
                  <c:v>44.150943396226417</c:v>
                </c:pt>
                <c:pt idx="1479">
                  <c:v>47.924528301886795</c:v>
                </c:pt>
                <c:pt idx="1480">
                  <c:v>47.924528301886795</c:v>
                </c:pt>
                <c:pt idx="1481">
                  <c:v>47.169811320754718</c:v>
                </c:pt>
                <c:pt idx="1482">
                  <c:v>50.188679245283019</c:v>
                </c:pt>
                <c:pt idx="1483">
                  <c:v>50.188679245283019</c:v>
                </c:pt>
                <c:pt idx="1484">
                  <c:v>53.962264150943398</c:v>
                </c:pt>
                <c:pt idx="1485">
                  <c:v>50.566037735849058</c:v>
                </c:pt>
                <c:pt idx="1486">
                  <c:v>53.584905660377359</c:v>
                </c:pt>
                <c:pt idx="1487">
                  <c:v>50.566037735849058</c:v>
                </c:pt>
                <c:pt idx="1488">
                  <c:v>50.943396226415096</c:v>
                </c:pt>
                <c:pt idx="1489">
                  <c:v>52.830188679245282</c:v>
                </c:pt>
                <c:pt idx="1490">
                  <c:v>49.811320754716981</c:v>
                </c:pt>
                <c:pt idx="1491">
                  <c:v>56.226415094339622</c:v>
                </c:pt>
                <c:pt idx="1492">
                  <c:v>50.188679245283019</c:v>
                </c:pt>
                <c:pt idx="1493">
                  <c:v>53.962264150943398</c:v>
                </c:pt>
                <c:pt idx="1494">
                  <c:v>51.698113207547173</c:v>
                </c:pt>
                <c:pt idx="1495">
                  <c:v>57.358490566037737</c:v>
                </c:pt>
                <c:pt idx="1496">
                  <c:v>54.339622641509436</c:v>
                </c:pt>
                <c:pt idx="1497">
                  <c:v>63.018867924528301</c:v>
                </c:pt>
                <c:pt idx="1498">
                  <c:v>56.226415094339622</c:v>
                </c:pt>
                <c:pt idx="1499">
                  <c:v>55.094339622641513</c:v>
                </c:pt>
                <c:pt idx="1500">
                  <c:v>59.24528301886793</c:v>
                </c:pt>
                <c:pt idx="1501">
                  <c:v>60.754716981132077</c:v>
                </c:pt>
                <c:pt idx="1502">
                  <c:v>861.88679245283026</c:v>
                </c:pt>
                <c:pt idx="1503">
                  <c:v>1513.2075471698113</c:v>
                </c:pt>
                <c:pt idx="1504">
                  <c:v>1470.566037735849</c:v>
                </c:pt>
                <c:pt idx="1505">
                  <c:v>1535.0943396226417</c:v>
                </c:pt>
                <c:pt idx="1506">
                  <c:v>1555.4716981132076</c:v>
                </c:pt>
                <c:pt idx="1507">
                  <c:v>1533.2075471698113</c:v>
                </c:pt>
                <c:pt idx="1508">
                  <c:v>1527.9245283018868</c:v>
                </c:pt>
                <c:pt idx="1509">
                  <c:v>1480.7547169811321</c:v>
                </c:pt>
                <c:pt idx="1510">
                  <c:v>1571.3207547169811</c:v>
                </c:pt>
                <c:pt idx="1511">
                  <c:v>98.490566037735846</c:v>
                </c:pt>
                <c:pt idx="1512">
                  <c:v>58.867924528301891</c:v>
                </c:pt>
                <c:pt idx="1513">
                  <c:v>64.905660377358487</c:v>
                </c:pt>
                <c:pt idx="1514">
                  <c:v>61.132075471698116</c:v>
                </c:pt>
                <c:pt idx="1515">
                  <c:v>69.056603773584911</c:v>
                </c:pt>
                <c:pt idx="1516">
                  <c:v>57.735849056603776</c:v>
                </c:pt>
                <c:pt idx="1517">
                  <c:v>71.320754716981128</c:v>
                </c:pt>
                <c:pt idx="1518">
                  <c:v>75.84905660377359</c:v>
                </c:pt>
                <c:pt idx="1519">
                  <c:v>70.943396226415103</c:v>
                </c:pt>
                <c:pt idx="1520">
                  <c:v>65.283018867924525</c:v>
                </c:pt>
                <c:pt idx="1521">
                  <c:v>69.811320754716988</c:v>
                </c:pt>
                <c:pt idx="1522">
                  <c:v>62.264150943396231</c:v>
                </c:pt>
                <c:pt idx="1523">
                  <c:v>73.584905660377359</c:v>
                </c:pt>
                <c:pt idx="1524">
                  <c:v>73.584905660377359</c:v>
                </c:pt>
                <c:pt idx="1525">
                  <c:v>71.698113207547166</c:v>
                </c:pt>
                <c:pt idx="1526">
                  <c:v>83.773584905660385</c:v>
                </c:pt>
                <c:pt idx="1527">
                  <c:v>73.584905660377359</c:v>
                </c:pt>
                <c:pt idx="1528">
                  <c:v>80.754716981132077</c:v>
                </c:pt>
                <c:pt idx="1529">
                  <c:v>81.132075471698116</c:v>
                </c:pt>
                <c:pt idx="1530">
                  <c:v>82.264150943396231</c:v>
                </c:pt>
                <c:pt idx="1531">
                  <c:v>77.358490566037744</c:v>
                </c:pt>
                <c:pt idx="1532">
                  <c:v>68.301886792452834</c:v>
                </c:pt>
                <c:pt idx="1533">
                  <c:v>80.377358490566039</c:v>
                </c:pt>
                <c:pt idx="1534">
                  <c:v>74.716981132075475</c:v>
                </c:pt>
                <c:pt idx="1535">
                  <c:v>75.84905660377359</c:v>
                </c:pt>
                <c:pt idx="1536">
                  <c:v>75.84905660377359</c:v>
                </c:pt>
                <c:pt idx="1537">
                  <c:v>78.490566037735846</c:v>
                </c:pt>
                <c:pt idx="1538">
                  <c:v>78.490566037735846</c:v>
                </c:pt>
                <c:pt idx="1539">
                  <c:v>76.981132075471706</c:v>
                </c:pt>
                <c:pt idx="1540">
                  <c:v>84.150943396226424</c:v>
                </c:pt>
                <c:pt idx="1541">
                  <c:v>84.150943396226424</c:v>
                </c:pt>
                <c:pt idx="1542">
                  <c:v>83.773584905660385</c:v>
                </c:pt>
                <c:pt idx="1543">
                  <c:v>81.132075471698116</c:v>
                </c:pt>
                <c:pt idx="1544">
                  <c:v>85.660377358490564</c:v>
                </c:pt>
                <c:pt idx="1545">
                  <c:v>89.433962264150949</c:v>
                </c:pt>
                <c:pt idx="1546">
                  <c:v>91.320754716981142</c:v>
                </c:pt>
                <c:pt idx="1547">
                  <c:v>80.377358490566039</c:v>
                </c:pt>
                <c:pt idx="1548">
                  <c:v>93.962264150943398</c:v>
                </c:pt>
                <c:pt idx="1549">
                  <c:v>92.452830188679243</c:v>
                </c:pt>
                <c:pt idx="1550">
                  <c:v>84.528301886792462</c:v>
                </c:pt>
                <c:pt idx="1551">
                  <c:v>91.320754716981142</c:v>
                </c:pt>
                <c:pt idx="1552">
                  <c:v>102.26415094339623</c:v>
                </c:pt>
                <c:pt idx="1553">
                  <c:v>92.075471698113205</c:v>
                </c:pt>
                <c:pt idx="1554">
                  <c:v>90.943396226415103</c:v>
                </c:pt>
                <c:pt idx="1555">
                  <c:v>93.962264150943398</c:v>
                </c:pt>
                <c:pt idx="1556">
                  <c:v>102.26415094339623</c:v>
                </c:pt>
                <c:pt idx="1557">
                  <c:v>97.358490566037744</c:v>
                </c:pt>
                <c:pt idx="1558">
                  <c:v>93.584905660377359</c:v>
                </c:pt>
                <c:pt idx="1559">
                  <c:v>91.320754716981142</c:v>
                </c:pt>
                <c:pt idx="1560">
                  <c:v>91.698113207547166</c:v>
                </c:pt>
                <c:pt idx="1561">
                  <c:v>95.471698113207552</c:v>
                </c:pt>
                <c:pt idx="1562">
                  <c:v>886.03773584905662</c:v>
                </c:pt>
                <c:pt idx="1563">
                  <c:v>1916.9811320754718</c:v>
                </c:pt>
                <c:pt idx="1564">
                  <c:v>1921.1320754716983</c:v>
                </c:pt>
                <c:pt idx="1565">
                  <c:v>1863.7735849056605</c:v>
                </c:pt>
                <c:pt idx="1566">
                  <c:v>1929.056603773585</c:v>
                </c:pt>
                <c:pt idx="1567">
                  <c:v>1949.433962264151</c:v>
                </c:pt>
                <c:pt idx="1568">
                  <c:v>1903.7735849056605</c:v>
                </c:pt>
                <c:pt idx="1569">
                  <c:v>1943.3962264150944</c:v>
                </c:pt>
                <c:pt idx="1570">
                  <c:v>1898.867924528302</c:v>
                </c:pt>
                <c:pt idx="1571">
                  <c:v>577.35849056603774</c:v>
                </c:pt>
                <c:pt idx="1572">
                  <c:v>96.226415094339629</c:v>
                </c:pt>
                <c:pt idx="1573">
                  <c:v>90.566037735849065</c:v>
                </c:pt>
                <c:pt idx="1574">
                  <c:v>103.77358490566039</c:v>
                </c:pt>
                <c:pt idx="1575">
                  <c:v>100.75471698113208</c:v>
                </c:pt>
                <c:pt idx="1576">
                  <c:v>103.01886792452831</c:v>
                </c:pt>
                <c:pt idx="1577">
                  <c:v>107.16981132075472</c:v>
                </c:pt>
                <c:pt idx="1578">
                  <c:v>103.39622641509435</c:v>
                </c:pt>
                <c:pt idx="1579">
                  <c:v>105.28301886792453</c:v>
                </c:pt>
                <c:pt idx="1580">
                  <c:v>102.64150943396227</c:v>
                </c:pt>
                <c:pt idx="1581">
                  <c:v>99.245283018867923</c:v>
                </c:pt>
                <c:pt idx="1582">
                  <c:v>112.45283018867924</c:v>
                </c:pt>
                <c:pt idx="1583">
                  <c:v>90.566037735849065</c:v>
                </c:pt>
                <c:pt idx="1584">
                  <c:v>95.094339622641513</c:v>
                </c:pt>
                <c:pt idx="1585">
                  <c:v>95.471698113207552</c:v>
                </c:pt>
                <c:pt idx="1586">
                  <c:v>95.471698113207552</c:v>
                </c:pt>
                <c:pt idx="1587">
                  <c:v>101.13207547169812</c:v>
                </c:pt>
                <c:pt idx="1588">
                  <c:v>97.735849056603783</c:v>
                </c:pt>
                <c:pt idx="1589">
                  <c:v>117.73584905660378</c:v>
                </c:pt>
                <c:pt idx="1590">
                  <c:v>90.566037735849065</c:v>
                </c:pt>
                <c:pt idx="1591">
                  <c:v>110.18867924528303</c:v>
                </c:pt>
                <c:pt idx="1592">
                  <c:v>107.54716981132076</c:v>
                </c:pt>
                <c:pt idx="1593">
                  <c:v>97.358490566037744</c:v>
                </c:pt>
                <c:pt idx="1594">
                  <c:v>109.81132075471699</c:v>
                </c:pt>
                <c:pt idx="1595">
                  <c:v>107.9245283018868</c:v>
                </c:pt>
                <c:pt idx="1596">
                  <c:v>115.09433962264151</c:v>
                </c:pt>
                <c:pt idx="1597">
                  <c:v>96.981132075471706</c:v>
                </c:pt>
                <c:pt idx="1598">
                  <c:v>102.26415094339623</c:v>
                </c:pt>
                <c:pt idx="1599">
                  <c:v>119.24528301886792</c:v>
                </c:pt>
                <c:pt idx="1600">
                  <c:v>110.56603773584906</c:v>
                </c:pt>
                <c:pt idx="1601">
                  <c:v>95.84905660377359</c:v>
                </c:pt>
                <c:pt idx="1602">
                  <c:v>110.18867924528303</c:v>
                </c:pt>
                <c:pt idx="1603">
                  <c:v>110.18867924528303</c:v>
                </c:pt>
                <c:pt idx="1604">
                  <c:v>118.86792452830188</c:v>
                </c:pt>
                <c:pt idx="1605">
                  <c:v>107.9245283018868</c:v>
                </c:pt>
                <c:pt idx="1606">
                  <c:v>112.0754716981132</c:v>
                </c:pt>
                <c:pt idx="1607">
                  <c:v>106.0377358490566</c:v>
                </c:pt>
                <c:pt idx="1608">
                  <c:v>114.33962264150944</c:v>
                </c:pt>
                <c:pt idx="1609">
                  <c:v>112.83018867924528</c:v>
                </c:pt>
                <c:pt idx="1610">
                  <c:v>117.73584905660378</c:v>
                </c:pt>
                <c:pt idx="1611">
                  <c:v>112.0754716981132</c:v>
                </c:pt>
                <c:pt idx="1612">
                  <c:v>112.45283018867924</c:v>
                </c:pt>
                <c:pt idx="1613">
                  <c:v>111.69811320754718</c:v>
                </c:pt>
                <c:pt idx="1614">
                  <c:v>119.24528301886792</c:v>
                </c:pt>
                <c:pt idx="1615">
                  <c:v>120.37735849056604</c:v>
                </c:pt>
                <c:pt idx="1616">
                  <c:v>108.67924528301887</c:v>
                </c:pt>
                <c:pt idx="1617">
                  <c:v>116.22641509433963</c:v>
                </c:pt>
                <c:pt idx="1618">
                  <c:v>112.0754716981132</c:v>
                </c:pt>
                <c:pt idx="1619">
                  <c:v>122.64150943396227</c:v>
                </c:pt>
                <c:pt idx="1620">
                  <c:v>123.39622641509435</c:v>
                </c:pt>
                <c:pt idx="1621">
                  <c:v>135.09433962264151</c:v>
                </c:pt>
                <c:pt idx="1622">
                  <c:v>120.75471698113208</c:v>
                </c:pt>
                <c:pt idx="1623">
                  <c:v>899.24528301886801</c:v>
                </c:pt>
                <c:pt idx="1624">
                  <c:v>2323.3962264150946</c:v>
                </c:pt>
                <c:pt idx="1625">
                  <c:v>2318.867924528302</c:v>
                </c:pt>
                <c:pt idx="1626">
                  <c:v>2319.2452830188681</c:v>
                </c:pt>
                <c:pt idx="1627">
                  <c:v>2353.9622641509436</c:v>
                </c:pt>
                <c:pt idx="1628">
                  <c:v>2307.9245283018868</c:v>
                </c:pt>
                <c:pt idx="1629">
                  <c:v>2361.132075471698</c:v>
                </c:pt>
                <c:pt idx="1630">
                  <c:v>116.60377358490567</c:v>
                </c:pt>
                <c:pt idx="1631">
                  <c:v>123.39622641509435</c:v>
                </c:pt>
                <c:pt idx="1632">
                  <c:v>120.37735849056604</c:v>
                </c:pt>
                <c:pt idx="1633">
                  <c:v>119.62264150943396</c:v>
                </c:pt>
                <c:pt idx="1634">
                  <c:v>128.30188679245285</c:v>
                </c:pt>
                <c:pt idx="1635">
                  <c:v>126.41509433962264</c:v>
                </c:pt>
                <c:pt idx="1636">
                  <c:v>124.9056603773585</c:v>
                </c:pt>
                <c:pt idx="1637">
                  <c:v>126.41509433962264</c:v>
                </c:pt>
                <c:pt idx="1638">
                  <c:v>121.50943396226415</c:v>
                </c:pt>
                <c:pt idx="1639">
                  <c:v>123.39622641509435</c:v>
                </c:pt>
                <c:pt idx="1640">
                  <c:v>121.50943396226415</c:v>
                </c:pt>
                <c:pt idx="1641">
                  <c:v>125.66037735849056</c:v>
                </c:pt>
                <c:pt idx="1642">
                  <c:v>128.30188679245285</c:v>
                </c:pt>
                <c:pt idx="1643">
                  <c:v>121.88679245283019</c:v>
                </c:pt>
                <c:pt idx="1644">
                  <c:v>129.43396226415095</c:v>
                </c:pt>
                <c:pt idx="1645">
                  <c:v>117.35849056603774</c:v>
                </c:pt>
                <c:pt idx="1646">
                  <c:v>138.11320754716982</c:v>
                </c:pt>
                <c:pt idx="1647">
                  <c:v>126.0377358490566</c:v>
                </c:pt>
                <c:pt idx="1648">
                  <c:v>113.20754716981132</c:v>
                </c:pt>
                <c:pt idx="1649">
                  <c:v>131.32075471698113</c:v>
                </c:pt>
                <c:pt idx="1650">
                  <c:v>134.71698113207549</c:v>
                </c:pt>
                <c:pt idx="1651">
                  <c:v>128.30188679245285</c:v>
                </c:pt>
                <c:pt idx="1652">
                  <c:v>115.47169811320755</c:v>
                </c:pt>
                <c:pt idx="1653">
                  <c:v>124.9056603773585</c:v>
                </c:pt>
                <c:pt idx="1654">
                  <c:v>124.9056603773585</c:v>
                </c:pt>
                <c:pt idx="1655">
                  <c:v>134.33962264150944</c:v>
                </c:pt>
                <c:pt idx="1656">
                  <c:v>112.45283018867924</c:v>
                </c:pt>
                <c:pt idx="1657">
                  <c:v>133.20754716981133</c:v>
                </c:pt>
                <c:pt idx="1658">
                  <c:v>135.47169811320754</c:v>
                </c:pt>
                <c:pt idx="1659">
                  <c:v>132.0754716981132</c:v>
                </c:pt>
                <c:pt idx="1660">
                  <c:v>127.9245283018868</c:v>
                </c:pt>
                <c:pt idx="1661">
                  <c:v>124.15094339622642</c:v>
                </c:pt>
                <c:pt idx="1662">
                  <c:v>141.13207547169813</c:v>
                </c:pt>
                <c:pt idx="1663">
                  <c:v>120</c:v>
                </c:pt>
                <c:pt idx="1664">
                  <c:v>132.0754716981132</c:v>
                </c:pt>
                <c:pt idx="1665">
                  <c:v>126.79245283018868</c:v>
                </c:pt>
                <c:pt idx="1666">
                  <c:v>110.56603773584906</c:v>
                </c:pt>
                <c:pt idx="1667">
                  <c:v>136.60377358490567</c:v>
                </c:pt>
                <c:pt idx="1668">
                  <c:v>137.73584905660377</c:v>
                </c:pt>
                <c:pt idx="1669">
                  <c:v>130.9433962264151</c:v>
                </c:pt>
                <c:pt idx="1670">
                  <c:v>121.13207547169812</c:v>
                </c:pt>
                <c:pt idx="1671">
                  <c:v>115.84905660377359</c:v>
                </c:pt>
                <c:pt idx="1672">
                  <c:v>1751.6981132075473</c:v>
                </c:pt>
                <c:pt idx="1673">
                  <c:v>2772.4528301886794</c:v>
                </c:pt>
                <c:pt idx="1674">
                  <c:v>2774.7169811320755</c:v>
                </c:pt>
                <c:pt idx="1675">
                  <c:v>2749.8113207547171</c:v>
                </c:pt>
                <c:pt idx="1676">
                  <c:v>2742.2641509433965</c:v>
                </c:pt>
                <c:pt idx="1677">
                  <c:v>2722.2641509433965</c:v>
                </c:pt>
                <c:pt idx="1678">
                  <c:v>2754.3396226415093</c:v>
                </c:pt>
                <c:pt idx="1679">
                  <c:v>2834.7169811320755</c:v>
                </c:pt>
                <c:pt idx="1680">
                  <c:v>2818.1132075471701</c:v>
                </c:pt>
                <c:pt idx="1681">
                  <c:v>332.83018867924528</c:v>
                </c:pt>
                <c:pt idx="1682">
                  <c:v>123.01886792452831</c:v>
                </c:pt>
                <c:pt idx="1683">
                  <c:v>132.0754716981132</c:v>
                </c:pt>
                <c:pt idx="1684">
                  <c:v>128.30188679245285</c:v>
                </c:pt>
                <c:pt idx="1685">
                  <c:v>120.37735849056604</c:v>
                </c:pt>
                <c:pt idx="1686">
                  <c:v>140</c:v>
                </c:pt>
                <c:pt idx="1687">
                  <c:v>139.62264150943398</c:v>
                </c:pt>
                <c:pt idx="1688">
                  <c:v>131.32075471698113</c:v>
                </c:pt>
                <c:pt idx="1689">
                  <c:v>130.18867924528303</c:v>
                </c:pt>
                <c:pt idx="1690">
                  <c:v>140.37735849056605</c:v>
                </c:pt>
                <c:pt idx="1691">
                  <c:v>123.01886792452831</c:v>
                </c:pt>
                <c:pt idx="1692">
                  <c:v>126.41509433962264</c:v>
                </c:pt>
                <c:pt idx="1693">
                  <c:v>151.32075471698113</c:v>
                </c:pt>
                <c:pt idx="1694">
                  <c:v>132.45283018867926</c:v>
                </c:pt>
                <c:pt idx="1695">
                  <c:v>121.88679245283019</c:v>
                </c:pt>
                <c:pt idx="1696">
                  <c:v>140.75471698113208</c:v>
                </c:pt>
                <c:pt idx="1697">
                  <c:v>123.39622641509435</c:v>
                </c:pt>
                <c:pt idx="1698">
                  <c:v>130.56603773584905</c:v>
                </c:pt>
                <c:pt idx="1699">
                  <c:v>126.79245283018868</c:v>
                </c:pt>
                <c:pt idx="1700">
                  <c:v>125.66037735849056</c:v>
                </c:pt>
                <c:pt idx="1701">
                  <c:v>133.20754716981133</c:v>
                </c:pt>
                <c:pt idx="1702">
                  <c:v>133.20754716981133</c:v>
                </c:pt>
                <c:pt idx="1703">
                  <c:v>133.58490566037736</c:v>
                </c:pt>
                <c:pt idx="1704">
                  <c:v>141.13207547169813</c:v>
                </c:pt>
                <c:pt idx="1705">
                  <c:v>122.26415094339623</c:v>
                </c:pt>
                <c:pt idx="1706">
                  <c:v>130.56603773584905</c:v>
                </c:pt>
                <c:pt idx="1707">
                  <c:v>130.9433962264151</c:v>
                </c:pt>
                <c:pt idx="1708">
                  <c:v>121.50943396226415</c:v>
                </c:pt>
                <c:pt idx="1709">
                  <c:v>143.01886792452831</c:v>
                </c:pt>
                <c:pt idx="1710">
                  <c:v>127.9245283018868</c:v>
                </c:pt>
                <c:pt idx="1711">
                  <c:v>126.79245283018868</c:v>
                </c:pt>
                <c:pt idx="1712">
                  <c:v>124.9056603773585</c:v>
                </c:pt>
                <c:pt idx="1713">
                  <c:v>125.28301886792454</c:v>
                </c:pt>
                <c:pt idx="1714">
                  <c:v>128.30188679245285</c:v>
                </c:pt>
                <c:pt idx="1715">
                  <c:v>130.18867924528303</c:v>
                </c:pt>
                <c:pt idx="1716">
                  <c:v>117.35849056603774</c:v>
                </c:pt>
                <c:pt idx="1717">
                  <c:v>118.49056603773586</c:v>
                </c:pt>
                <c:pt idx="1718">
                  <c:v>129.81132075471697</c:v>
                </c:pt>
                <c:pt idx="1719">
                  <c:v>127.16981132075472</c:v>
                </c:pt>
                <c:pt idx="1720">
                  <c:v>123.01886792452831</c:v>
                </c:pt>
                <c:pt idx="1721">
                  <c:v>123.39622641509435</c:v>
                </c:pt>
                <c:pt idx="1722">
                  <c:v>116.60377358490567</c:v>
                </c:pt>
                <c:pt idx="1723">
                  <c:v>120</c:v>
                </c:pt>
                <c:pt idx="1724">
                  <c:v>128.30188679245285</c:v>
                </c:pt>
                <c:pt idx="1725">
                  <c:v>124.15094339622642</c:v>
                </c:pt>
                <c:pt idx="1726">
                  <c:v>116.22641509433963</c:v>
                </c:pt>
                <c:pt idx="1727">
                  <c:v>110.18867924528303</c:v>
                </c:pt>
                <c:pt idx="1728">
                  <c:v>128.30188679245285</c:v>
                </c:pt>
                <c:pt idx="1729">
                  <c:v>124.52830188679246</c:v>
                </c:pt>
                <c:pt idx="1730">
                  <c:v>135.09433962264151</c:v>
                </c:pt>
                <c:pt idx="1731">
                  <c:v>114.71698113207547</c:v>
                </c:pt>
                <c:pt idx="1732">
                  <c:v>127.9245283018868</c:v>
                </c:pt>
                <c:pt idx="1733">
                  <c:v>117.35849056603774</c:v>
                </c:pt>
                <c:pt idx="1734">
                  <c:v>144.15094339622641</c:v>
                </c:pt>
                <c:pt idx="1735">
                  <c:v>790.18867924528308</c:v>
                </c:pt>
                <c:pt idx="1736">
                  <c:v>3159.6226415094343</c:v>
                </c:pt>
                <c:pt idx="1737">
                  <c:v>3164.1509433962265</c:v>
                </c:pt>
                <c:pt idx="1738">
                  <c:v>3220.3773584905662</c:v>
                </c:pt>
                <c:pt idx="1739">
                  <c:v>3141.132075471698</c:v>
                </c:pt>
                <c:pt idx="1740">
                  <c:v>3220.7547169811323</c:v>
                </c:pt>
                <c:pt idx="1741">
                  <c:v>3176.6037735849059</c:v>
                </c:pt>
                <c:pt idx="1742">
                  <c:v>3193.5849056603774</c:v>
                </c:pt>
                <c:pt idx="1743">
                  <c:v>1861.8867924528302</c:v>
                </c:pt>
                <c:pt idx="1744">
                  <c:v>113.58490566037736</c:v>
                </c:pt>
                <c:pt idx="1745">
                  <c:v>127.54716981132076</c:v>
                </c:pt>
                <c:pt idx="1746">
                  <c:v>130.56603773584905</c:v>
                </c:pt>
                <c:pt idx="1747">
                  <c:v>123.77358490566039</c:v>
                </c:pt>
                <c:pt idx="1748">
                  <c:v>135.09433962264151</c:v>
                </c:pt>
                <c:pt idx="1749">
                  <c:v>115.47169811320755</c:v>
                </c:pt>
                <c:pt idx="1750">
                  <c:v>121.88679245283019</c:v>
                </c:pt>
                <c:pt idx="1751">
                  <c:v>124.9056603773585</c:v>
                </c:pt>
                <c:pt idx="1752">
                  <c:v>118.11320754716982</c:v>
                </c:pt>
                <c:pt idx="1753">
                  <c:v>118.86792452830188</c:v>
                </c:pt>
                <c:pt idx="1754">
                  <c:v>116.22641509433963</c:v>
                </c:pt>
                <c:pt idx="1755">
                  <c:v>118.86792452830188</c:v>
                </c:pt>
                <c:pt idx="1756">
                  <c:v>123.77358490566039</c:v>
                </c:pt>
                <c:pt idx="1757">
                  <c:v>124.15094339622642</c:v>
                </c:pt>
                <c:pt idx="1758">
                  <c:v>130.9433962264151</c:v>
                </c:pt>
                <c:pt idx="1759">
                  <c:v>112.0754716981132</c:v>
                </c:pt>
                <c:pt idx="1760">
                  <c:v>124.9056603773585</c:v>
                </c:pt>
                <c:pt idx="1761">
                  <c:v>109.05660377358491</c:v>
                </c:pt>
                <c:pt idx="1762">
                  <c:v>117.73584905660378</c:v>
                </c:pt>
                <c:pt idx="1763">
                  <c:v>124.15094339622642</c:v>
                </c:pt>
                <c:pt idx="1764">
                  <c:v>113.9622641509434</c:v>
                </c:pt>
                <c:pt idx="1765">
                  <c:v>115.84905660377359</c:v>
                </c:pt>
                <c:pt idx="1766">
                  <c:v>112.83018867924528</c:v>
                </c:pt>
                <c:pt idx="1767">
                  <c:v>115.09433962264151</c:v>
                </c:pt>
                <c:pt idx="1768">
                  <c:v>133.58490566037736</c:v>
                </c:pt>
                <c:pt idx="1769">
                  <c:v>113.58490566037736</c:v>
                </c:pt>
                <c:pt idx="1770">
                  <c:v>118.11320754716982</c:v>
                </c:pt>
                <c:pt idx="1771">
                  <c:v>127.16981132075472</c:v>
                </c:pt>
                <c:pt idx="1772">
                  <c:v>124.52830188679246</c:v>
                </c:pt>
                <c:pt idx="1773">
                  <c:v>124.15094339622642</c:v>
                </c:pt>
                <c:pt idx="1774">
                  <c:v>121.13207547169812</c:v>
                </c:pt>
                <c:pt idx="1775">
                  <c:v>124.15094339622642</c:v>
                </c:pt>
                <c:pt idx="1776">
                  <c:v>125.28301886792454</c:v>
                </c:pt>
                <c:pt idx="1777">
                  <c:v>128.67924528301887</c:v>
                </c:pt>
                <c:pt idx="1778">
                  <c:v>127.16981132075472</c:v>
                </c:pt>
                <c:pt idx="1779">
                  <c:v>120.37735849056604</c:v>
                </c:pt>
                <c:pt idx="1780">
                  <c:v>125.28301886792454</c:v>
                </c:pt>
                <c:pt idx="1781">
                  <c:v>115.47169811320755</c:v>
                </c:pt>
                <c:pt idx="1782">
                  <c:v>121.13207547169812</c:v>
                </c:pt>
                <c:pt idx="1783">
                  <c:v>117.35849056603774</c:v>
                </c:pt>
                <c:pt idx="1784">
                  <c:v>132.0754716981132</c:v>
                </c:pt>
                <c:pt idx="1785">
                  <c:v>120</c:v>
                </c:pt>
                <c:pt idx="1786">
                  <c:v>123.77358490566039</c:v>
                </c:pt>
                <c:pt idx="1787">
                  <c:v>126.0377358490566</c:v>
                </c:pt>
                <c:pt idx="1788">
                  <c:v>114.33962264150944</c:v>
                </c:pt>
                <c:pt idx="1789">
                  <c:v>118.49056603773586</c:v>
                </c:pt>
                <c:pt idx="1790">
                  <c:v>112.0754716981132</c:v>
                </c:pt>
                <c:pt idx="1791">
                  <c:v>113.58490566037736</c:v>
                </c:pt>
                <c:pt idx="1792">
                  <c:v>116.60377358490567</c:v>
                </c:pt>
                <c:pt idx="1793">
                  <c:v>107.9245283018868</c:v>
                </c:pt>
                <c:pt idx="1794">
                  <c:v>117.73584905660378</c:v>
                </c:pt>
                <c:pt idx="1795">
                  <c:v>307.16981132075472</c:v>
                </c:pt>
                <c:pt idx="1796">
                  <c:v>3652.8301886792456</c:v>
                </c:pt>
                <c:pt idx="1797">
                  <c:v>3532.0754716981132</c:v>
                </c:pt>
                <c:pt idx="1798">
                  <c:v>3507.9245283018868</c:v>
                </c:pt>
                <c:pt idx="1799">
                  <c:v>3640</c:v>
                </c:pt>
                <c:pt idx="1800">
                  <c:v>3606.7924528301887</c:v>
                </c:pt>
                <c:pt idx="1801">
                  <c:v>3622.2641509433965</c:v>
                </c:pt>
                <c:pt idx="1802">
                  <c:v>3614.7169811320755</c:v>
                </c:pt>
                <c:pt idx="1803">
                  <c:v>1029.433962264151</c:v>
                </c:pt>
                <c:pt idx="1804">
                  <c:v>120</c:v>
                </c:pt>
                <c:pt idx="1805">
                  <c:v>113.9622641509434</c:v>
                </c:pt>
                <c:pt idx="1806">
                  <c:v>113.58490566037736</c:v>
                </c:pt>
                <c:pt idx="1807">
                  <c:v>115.47169811320755</c:v>
                </c:pt>
                <c:pt idx="1808">
                  <c:v>140</c:v>
                </c:pt>
                <c:pt idx="1809">
                  <c:v>124.15094339622642</c:v>
                </c:pt>
                <c:pt idx="1810">
                  <c:v>107.9245283018868</c:v>
                </c:pt>
                <c:pt idx="1811">
                  <c:v>124.15094339622642</c:v>
                </c:pt>
                <c:pt idx="1812">
                  <c:v>125.66037735849056</c:v>
                </c:pt>
                <c:pt idx="1813">
                  <c:v>120.75471698113208</c:v>
                </c:pt>
                <c:pt idx="1814">
                  <c:v>134.71698113207549</c:v>
                </c:pt>
                <c:pt idx="1815">
                  <c:v>118.49056603773586</c:v>
                </c:pt>
                <c:pt idx="1816">
                  <c:v>119.62264150943396</c:v>
                </c:pt>
                <c:pt idx="1817">
                  <c:v>130.56603773584905</c:v>
                </c:pt>
                <c:pt idx="1818">
                  <c:v>121.13207547169812</c:v>
                </c:pt>
                <c:pt idx="1819">
                  <c:v>124.15094339622642</c:v>
                </c:pt>
                <c:pt idx="1820">
                  <c:v>115.84905660377359</c:v>
                </c:pt>
                <c:pt idx="1821">
                  <c:v>116.98113207547171</c:v>
                </c:pt>
                <c:pt idx="1822">
                  <c:v>134.33962264150944</c:v>
                </c:pt>
                <c:pt idx="1823">
                  <c:v>112.83018867924528</c:v>
                </c:pt>
                <c:pt idx="1824">
                  <c:v>133.20754716981133</c:v>
                </c:pt>
                <c:pt idx="1825">
                  <c:v>120.37735849056604</c:v>
                </c:pt>
                <c:pt idx="1826">
                  <c:v>128.30188679245285</c:v>
                </c:pt>
                <c:pt idx="1827">
                  <c:v>117.73584905660378</c:v>
                </c:pt>
                <c:pt idx="1828">
                  <c:v>120.37735849056604</c:v>
                </c:pt>
                <c:pt idx="1829">
                  <c:v>114.71698113207547</c:v>
                </c:pt>
                <c:pt idx="1830">
                  <c:v>135.47169811320754</c:v>
                </c:pt>
                <c:pt idx="1831">
                  <c:v>111.69811320754718</c:v>
                </c:pt>
                <c:pt idx="1832">
                  <c:v>112.0754716981132</c:v>
                </c:pt>
                <c:pt idx="1833">
                  <c:v>122.64150943396227</c:v>
                </c:pt>
                <c:pt idx="1834">
                  <c:v>121.88679245283019</c:v>
                </c:pt>
                <c:pt idx="1835">
                  <c:v>127.16981132075472</c:v>
                </c:pt>
                <c:pt idx="1836">
                  <c:v>117.73584905660378</c:v>
                </c:pt>
                <c:pt idx="1837">
                  <c:v>120</c:v>
                </c:pt>
                <c:pt idx="1838">
                  <c:v>132.0754716981132</c:v>
                </c:pt>
                <c:pt idx="1839">
                  <c:v>121.88679245283019</c:v>
                </c:pt>
                <c:pt idx="1840">
                  <c:v>125.28301886792454</c:v>
                </c:pt>
                <c:pt idx="1841">
                  <c:v>137.35849056603774</c:v>
                </c:pt>
                <c:pt idx="1842">
                  <c:v>118.49056603773586</c:v>
                </c:pt>
                <c:pt idx="1843">
                  <c:v>122.64150943396227</c:v>
                </c:pt>
                <c:pt idx="1844">
                  <c:v>117.35849056603774</c:v>
                </c:pt>
                <c:pt idx="1845">
                  <c:v>121.88679245283019</c:v>
                </c:pt>
                <c:pt idx="1846">
                  <c:v>118.49056603773586</c:v>
                </c:pt>
                <c:pt idx="1847">
                  <c:v>112.83018867924528</c:v>
                </c:pt>
                <c:pt idx="1848">
                  <c:v>126.0377358490566</c:v>
                </c:pt>
                <c:pt idx="1849">
                  <c:v>130.9433962264151</c:v>
                </c:pt>
                <c:pt idx="1850">
                  <c:v>126.79245283018868</c:v>
                </c:pt>
                <c:pt idx="1851">
                  <c:v>121.88679245283019</c:v>
                </c:pt>
                <c:pt idx="1852">
                  <c:v>130.18867924528303</c:v>
                </c:pt>
                <c:pt idx="1853">
                  <c:v>116.22641509433963</c:v>
                </c:pt>
                <c:pt idx="1854">
                  <c:v>117.73584905660378</c:v>
                </c:pt>
                <c:pt idx="1855">
                  <c:v>139.24528301886792</c:v>
                </c:pt>
                <c:pt idx="1856">
                  <c:v>3490.566037735849</c:v>
                </c:pt>
                <c:pt idx="1857">
                  <c:v>4013.5849056603774</c:v>
                </c:pt>
                <c:pt idx="1858">
                  <c:v>4031.3207547169814</c:v>
                </c:pt>
                <c:pt idx="1859">
                  <c:v>3921.132075471698</c:v>
                </c:pt>
                <c:pt idx="1860">
                  <c:v>3998.4905660377358</c:v>
                </c:pt>
                <c:pt idx="1861">
                  <c:v>3983.3962264150946</c:v>
                </c:pt>
                <c:pt idx="1862">
                  <c:v>4081.132075471698</c:v>
                </c:pt>
                <c:pt idx="1863">
                  <c:v>2806.4150943396226</c:v>
                </c:pt>
                <c:pt idx="1864">
                  <c:v>121.50943396226415</c:v>
                </c:pt>
                <c:pt idx="1865">
                  <c:v>130.56603773584905</c:v>
                </c:pt>
                <c:pt idx="1866">
                  <c:v>110.56603773584906</c:v>
                </c:pt>
                <c:pt idx="1867">
                  <c:v>116.60377358490567</c:v>
                </c:pt>
                <c:pt idx="1868">
                  <c:v>110.56603773584906</c:v>
                </c:pt>
                <c:pt idx="1869">
                  <c:v>122.64150943396227</c:v>
                </c:pt>
                <c:pt idx="1870">
                  <c:v>121.50943396226415</c:v>
                </c:pt>
                <c:pt idx="1871">
                  <c:v>119.24528301886792</c:v>
                </c:pt>
                <c:pt idx="1872">
                  <c:v>118.49056603773586</c:v>
                </c:pt>
                <c:pt idx="1873">
                  <c:v>121.50943396226415</c:v>
                </c:pt>
                <c:pt idx="1874">
                  <c:v>121.88679245283019</c:v>
                </c:pt>
                <c:pt idx="1875">
                  <c:v>109.43396226415095</c:v>
                </c:pt>
                <c:pt idx="1876">
                  <c:v>117.35849056603774</c:v>
                </c:pt>
                <c:pt idx="1877">
                  <c:v>110.18867924528303</c:v>
                </c:pt>
                <c:pt idx="1878">
                  <c:v>121.50943396226415</c:v>
                </c:pt>
                <c:pt idx="1879">
                  <c:v>111.69811320754718</c:v>
                </c:pt>
                <c:pt idx="1880">
                  <c:v>121.50943396226415</c:v>
                </c:pt>
                <c:pt idx="1881">
                  <c:v>123.77358490566039</c:v>
                </c:pt>
                <c:pt idx="1882">
                  <c:v>105.66037735849056</c:v>
                </c:pt>
                <c:pt idx="1883">
                  <c:v>119.24528301886792</c:v>
                </c:pt>
                <c:pt idx="1884">
                  <c:v>125.28301886792454</c:v>
                </c:pt>
                <c:pt idx="1885">
                  <c:v>103.77358490566039</c:v>
                </c:pt>
                <c:pt idx="1886">
                  <c:v>112.0754716981132</c:v>
                </c:pt>
                <c:pt idx="1887">
                  <c:v>116.60377358490567</c:v>
                </c:pt>
                <c:pt idx="1888">
                  <c:v>124.15094339622642</c:v>
                </c:pt>
                <c:pt idx="1889">
                  <c:v>114.71698113207547</c:v>
                </c:pt>
                <c:pt idx="1890">
                  <c:v>133.96226415094341</c:v>
                </c:pt>
                <c:pt idx="1891">
                  <c:v>106.41509433962264</c:v>
                </c:pt>
                <c:pt idx="1892">
                  <c:v>113.20754716981132</c:v>
                </c:pt>
                <c:pt idx="1893">
                  <c:v>109.05660377358491</c:v>
                </c:pt>
                <c:pt idx="1894">
                  <c:v>115.47169811320755</c:v>
                </c:pt>
                <c:pt idx="1895">
                  <c:v>104.9056603773585</c:v>
                </c:pt>
                <c:pt idx="1896">
                  <c:v>115.47169811320755</c:v>
                </c:pt>
                <c:pt idx="1897">
                  <c:v>106.79245283018868</c:v>
                </c:pt>
                <c:pt idx="1898">
                  <c:v>134.71698113207549</c:v>
                </c:pt>
                <c:pt idx="1899">
                  <c:v>120</c:v>
                </c:pt>
                <c:pt idx="1900">
                  <c:v>115.09433962264151</c:v>
                </c:pt>
                <c:pt idx="1901">
                  <c:v>106.0377358490566</c:v>
                </c:pt>
                <c:pt idx="1902">
                  <c:v>110.9433962264151</c:v>
                </c:pt>
                <c:pt idx="1903">
                  <c:v>109.43396226415095</c:v>
                </c:pt>
                <c:pt idx="1904">
                  <c:v>121.13207547169812</c:v>
                </c:pt>
                <c:pt idx="1905">
                  <c:v>111.32075471698114</c:v>
                </c:pt>
                <c:pt idx="1906">
                  <c:v>103.39622641509435</c:v>
                </c:pt>
                <c:pt idx="1907">
                  <c:v>102.26415094339623</c:v>
                </c:pt>
                <c:pt idx="1908">
                  <c:v>112.0754716981132</c:v>
                </c:pt>
                <c:pt idx="1909">
                  <c:v>114.33962264150944</c:v>
                </c:pt>
                <c:pt idx="1910">
                  <c:v>103.01886792452831</c:v>
                </c:pt>
                <c:pt idx="1911">
                  <c:v>113.20754716981132</c:v>
                </c:pt>
                <c:pt idx="1912">
                  <c:v>95.84905660377359</c:v>
                </c:pt>
                <c:pt idx="1913">
                  <c:v>106.0377358490566</c:v>
                </c:pt>
                <c:pt idx="1914">
                  <c:v>109.43396226415095</c:v>
                </c:pt>
                <c:pt idx="1915">
                  <c:v>107.54716981132076</c:v>
                </c:pt>
                <c:pt idx="1916">
                  <c:v>109.43396226415095</c:v>
                </c:pt>
                <c:pt idx="1917">
                  <c:v>116.22641509433963</c:v>
                </c:pt>
                <c:pt idx="1918">
                  <c:v>108.30188679245283</c:v>
                </c:pt>
                <c:pt idx="1919">
                  <c:v>3329.0566037735848</c:v>
                </c:pt>
                <c:pt idx="1920">
                  <c:v>4546.4150943396226</c:v>
                </c:pt>
                <c:pt idx="1921">
                  <c:v>4525.6603773584911</c:v>
                </c:pt>
                <c:pt idx="1922">
                  <c:v>4566.4150943396226</c:v>
                </c:pt>
                <c:pt idx="1923">
                  <c:v>4537.3584905660382</c:v>
                </c:pt>
                <c:pt idx="1924">
                  <c:v>4500.3773584905666</c:v>
                </c:pt>
                <c:pt idx="1925">
                  <c:v>4524.5283018867922</c:v>
                </c:pt>
                <c:pt idx="1926">
                  <c:v>4454.3396226415098</c:v>
                </c:pt>
                <c:pt idx="1927">
                  <c:v>4580.3773584905666</c:v>
                </c:pt>
                <c:pt idx="1928">
                  <c:v>1582.2641509433963</c:v>
                </c:pt>
                <c:pt idx="1929">
                  <c:v>103.01886792452831</c:v>
                </c:pt>
                <c:pt idx="1930">
                  <c:v>99.622641509433961</c:v>
                </c:pt>
                <c:pt idx="1931">
                  <c:v>108.30188679245283</c:v>
                </c:pt>
                <c:pt idx="1932">
                  <c:v>107.16981132075472</c:v>
                </c:pt>
                <c:pt idx="1933">
                  <c:v>103.77358490566039</c:v>
                </c:pt>
                <c:pt idx="1934">
                  <c:v>96.981132075471706</c:v>
                </c:pt>
                <c:pt idx="1935">
                  <c:v>97.358490566037744</c:v>
                </c:pt>
                <c:pt idx="1936">
                  <c:v>85.660377358490564</c:v>
                </c:pt>
                <c:pt idx="1937">
                  <c:v>105.66037735849056</c:v>
                </c:pt>
                <c:pt idx="1938">
                  <c:v>106.41509433962264</c:v>
                </c:pt>
                <c:pt idx="1939">
                  <c:v>95.84905660377359</c:v>
                </c:pt>
                <c:pt idx="1940">
                  <c:v>101.13207547169812</c:v>
                </c:pt>
                <c:pt idx="1941">
                  <c:v>107.54716981132076</c:v>
                </c:pt>
                <c:pt idx="1942">
                  <c:v>108.67924528301887</c:v>
                </c:pt>
                <c:pt idx="1943">
                  <c:v>98.113207547169822</c:v>
                </c:pt>
                <c:pt idx="1944">
                  <c:v>90.566037735849065</c:v>
                </c:pt>
                <c:pt idx="1945">
                  <c:v>113.58490566037736</c:v>
                </c:pt>
                <c:pt idx="1946">
                  <c:v>103.01886792452831</c:v>
                </c:pt>
                <c:pt idx="1947">
                  <c:v>89.056603773584911</c:v>
                </c:pt>
                <c:pt idx="1948">
                  <c:v>101.13207547169812</c:v>
                </c:pt>
                <c:pt idx="1949">
                  <c:v>87.924528301886795</c:v>
                </c:pt>
                <c:pt idx="1950">
                  <c:v>89.811320754716988</c:v>
                </c:pt>
                <c:pt idx="1951">
                  <c:v>96.981132075471706</c:v>
                </c:pt>
                <c:pt idx="1952">
                  <c:v>99.622641509433961</c:v>
                </c:pt>
                <c:pt idx="1953">
                  <c:v>95.094339622641513</c:v>
                </c:pt>
                <c:pt idx="1954">
                  <c:v>93.584905660377359</c:v>
                </c:pt>
                <c:pt idx="1955">
                  <c:v>92.075471698113205</c:v>
                </c:pt>
                <c:pt idx="1956">
                  <c:v>100.75471698113208</c:v>
                </c:pt>
                <c:pt idx="1957">
                  <c:v>88.679245283018872</c:v>
                </c:pt>
                <c:pt idx="1958">
                  <c:v>90.943396226415103</c:v>
                </c:pt>
                <c:pt idx="1959">
                  <c:v>96.981132075471706</c:v>
                </c:pt>
                <c:pt idx="1960">
                  <c:v>90.188679245283026</c:v>
                </c:pt>
                <c:pt idx="1961">
                  <c:v>99.622641509433961</c:v>
                </c:pt>
                <c:pt idx="1962">
                  <c:v>82.264150943396231</c:v>
                </c:pt>
                <c:pt idx="1963">
                  <c:v>93.20754716981132</c:v>
                </c:pt>
                <c:pt idx="1964">
                  <c:v>84.905660377358487</c:v>
                </c:pt>
                <c:pt idx="1965">
                  <c:v>89.433962264150949</c:v>
                </c:pt>
                <c:pt idx="1966">
                  <c:v>83.773584905660385</c:v>
                </c:pt>
                <c:pt idx="1967">
                  <c:v>93.962264150943398</c:v>
                </c:pt>
                <c:pt idx="1968">
                  <c:v>93.584905660377359</c:v>
                </c:pt>
                <c:pt idx="1969">
                  <c:v>82.64150943396227</c:v>
                </c:pt>
                <c:pt idx="1970">
                  <c:v>103.01886792452831</c:v>
                </c:pt>
                <c:pt idx="1971">
                  <c:v>94.716981132075475</c:v>
                </c:pt>
                <c:pt idx="1972">
                  <c:v>88.301886792452834</c:v>
                </c:pt>
                <c:pt idx="1973">
                  <c:v>90.943396226415103</c:v>
                </c:pt>
                <c:pt idx="1974">
                  <c:v>77.358490566037744</c:v>
                </c:pt>
                <c:pt idx="1975">
                  <c:v>89.811320754716988</c:v>
                </c:pt>
                <c:pt idx="1976">
                  <c:v>2058.4905660377358</c:v>
                </c:pt>
                <c:pt idx="1977">
                  <c:v>5001.8867924528304</c:v>
                </c:pt>
                <c:pt idx="1978">
                  <c:v>4987.5471698113206</c:v>
                </c:pt>
                <c:pt idx="1979">
                  <c:v>5038.867924528302</c:v>
                </c:pt>
                <c:pt idx="1980">
                  <c:v>5006.0377358490568</c:v>
                </c:pt>
                <c:pt idx="1981">
                  <c:v>4973.5849056603774</c:v>
                </c:pt>
                <c:pt idx="1982">
                  <c:v>4982.2641509433961</c:v>
                </c:pt>
                <c:pt idx="1983">
                  <c:v>3050.9433962264152</c:v>
                </c:pt>
                <c:pt idx="1984">
                  <c:v>78.867924528301884</c:v>
                </c:pt>
                <c:pt idx="1985">
                  <c:v>71.320754716981128</c:v>
                </c:pt>
                <c:pt idx="1986">
                  <c:v>80.754716981132077</c:v>
                </c:pt>
                <c:pt idx="1987">
                  <c:v>82.64150943396227</c:v>
                </c:pt>
                <c:pt idx="1988">
                  <c:v>81.509433962264154</c:v>
                </c:pt>
                <c:pt idx="1989">
                  <c:v>79.245283018867923</c:v>
                </c:pt>
                <c:pt idx="1990">
                  <c:v>80</c:v>
                </c:pt>
                <c:pt idx="1991">
                  <c:v>74.339622641509436</c:v>
                </c:pt>
                <c:pt idx="1992">
                  <c:v>75.84905660377359</c:v>
                </c:pt>
                <c:pt idx="1993">
                  <c:v>84.150943396226424</c:v>
                </c:pt>
                <c:pt idx="1994">
                  <c:v>77.735849056603783</c:v>
                </c:pt>
                <c:pt idx="1995">
                  <c:v>83.396226415094347</c:v>
                </c:pt>
                <c:pt idx="1996">
                  <c:v>77.735849056603783</c:v>
                </c:pt>
                <c:pt idx="1997">
                  <c:v>74.339622641509436</c:v>
                </c:pt>
                <c:pt idx="1998">
                  <c:v>75.471698113207552</c:v>
                </c:pt>
                <c:pt idx="1999">
                  <c:v>70.188679245283026</c:v>
                </c:pt>
                <c:pt idx="2000">
                  <c:v>73.20754716981132</c:v>
                </c:pt>
                <c:pt idx="2001">
                  <c:v>72.830188679245282</c:v>
                </c:pt>
                <c:pt idx="2002">
                  <c:v>69.811320754716988</c:v>
                </c:pt>
                <c:pt idx="2003">
                  <c:v>67.547169811320757</c:v>
                </c:pt>
                <c:pt idx="2004">
                  <c:v>76.226415094339629</c:v>
                </c:pt>
                <c:pt idx="2005">
                  <c:v>78.867924528301884</c:v>
                </c:pt>
                <c:pt idx="2006">
                  <c:v>84.905660377358487</c:v>
                </c:pt>
                <c:pt idx="2007">
                  <c:v>65.283018867924525</c:v>
                </c:pt>
                <c:pt idx="2008">
                  <c:v>70.566037735849065</c:v>
                </c:pt>
                <c:pt idx="2009">
                  <c:v>76.603773584905667</c:v>
                </c:pt>
                <c:pt idx="2010">
                  <c:v>71.320754716981128</c:v>
                </c:pt>
                <c:pt idx="2011">
                  <c:v>88.301886792452834</c:v>
                </c:pt>
                <c:pt idx="2012">
                  <c:v>64.905660377358487</c:v>
                </c:pt>
                <c:pt idx="2013">
                  <c:v>69.811320754716988</c:v>
                </c:pt>
                <c:pt idx="2014">
                  <c:v>67.547169811320757</c:v>
                </c:pt>
                <c:pt idx="2015">
                  <c:v>68.301886792452834</c:v>
                </c:pt>
                <c:pt idx="2016">
                  <c:v>80.377358490566039</c:v>
                </c:pt>
                <c:pt idx="2017">
                  <c:v>65.283018867924525</c:v>
                </c:pt>
                <c:pt idx="2018">
                  <c:v>63.773584905660378</c:v>
                </c:pt>
                <c:pt idx="2019">
                  <c:v>72.075471698113205</c:v>
                </c:pt>
                <c:pt idx="2020">
                  <c:v>66.037735849056602</c:v>
                </c:pt>
                <c:pt idx="2021">
                  <c:v>63.018867924528301</c:v>
                </c:pt>
                <c:pt idx="2022">
                  <c:v>66.037735849056602</c:v>
                </c:pt>
                <c:pt idx="2023">
                  <c:v>69.433962264150949</c:v>
                </c:pt>
                <c:pt idx="2024">
                  <c:v>60.754716981132077</c:v>
                </c:pt>
                <c:pt idx="2025">
                  <c:v>68.301886792452834</c:v>
                </c:pt>
                <c:pt idx="2026">
                  <c:v>57.735849056603776</c:v>
                </c:pt>
                <c:pt idx="2027">
                  <c:v>72.075471698113205</c:v>
                </c:pt>
                <c:pt idx="2028">
                  <c:v>65.283018867924525</c:v>
                </c:pt>
                <c:pt idx="2029">
                  <c:v>60.377358490566039</c:v>
                </c:pt>
                <c:pt idx="2030">
                  <c:v>68.679245283018872</c:v>
                </c:pt>
                <c:pt idx="2031">
                  <c:v>69.056603773584911</c:v>
                </c:pt>
                <c:pt idx="2032">
                  <c:v>67.169811320754718</c:v>
                </c:pt>
                <c:pt idx="2033">
                  <c:v>55.471698113207552</c:v>
                </c:pt>
                <c:pt idx="2034">
                  <c:v>4159.6226415094343</c:v>
                </c:pt>
                <c:pt idx="2035">
                  <c:v>5461.8867924528304</c:v>
                </c:pt>
                <c:pt idx="2036">
                  <c:v>5523.0188679245284</c:v>
                </c:pt>
                <c:pt idx="2037">
                  <c:v>5509.433962264151</c:v>
                </c:pt>
                <c:pt idx="2038">
                  <c:v>5516.6037735849059</c:v>
                </c:pt>
                <c:pt idx="2039">
                  <c:v>5561.8867924528304</c:v>
                </c:pt>
                <c:pt idx="2040">
                  <c:v>5565.2830188679245</c:v>
                </c:pt>
                <c:pt idx="2041">
                  <c:v>5552.8301886792451</c:v>
                </c:pt>
                <c:pt idx="2042">
                  <c:v>814.33962264150944</c:v>
                </c:pt>
                <c:pt idx="2043">
                  <c:v>60.377358490566039</c:v>
                </c:pt>
                <c:pt idx="2044">
                  <c:v>48.301886792452834</c:v>
                </c:pt>
                <c:pt idx="2045">
                  <c:v>51.320754716981135</c:v>
                </c:pt>
                <c:pt idx="2046">
                  <c:v>66.037735849056602</c:v>
                </c:pt>
                <c:pt idx="2047">
                  <c:v>61.509433962264154</c:v>
                </c:pt>
                <c:pt idx="2048">
                  <c:v>61.886792452830193</c:v>
                </c:pt>
                <c:pt idx="2049">
                  <c:v>58.490566037735853</c:v>
                </c:pt>
                <c:pt idx="2050">
                  <c:v>62.64150943396227</c:v>
                </c:pt>
                <c:pt idx="2051">
                  <c:v>66.79245283018868</c:v>
                </c:pt>
                <c:pt idx="2052">
                  <c:v>55.094339622641513</c:v>
                </c:pt>
                <c:pt idx="2053">
                  <c:v>51.320754716981135</c:v>
                </c:pt>
                <c:pt idx="2054">
                  <c:v>70.943396226415103</c:v>
                </c:pt>
                <c:pt idx="2055">
                  <c:v>48.679245283018872</c:v>
                </c:pt>
                <c:pt idx="2056">
                  <c:v>60.754716981132077</c:v>
                </c:pt>
                <c:pt idx="2057">
                  <c:v>58.867924528301891</c:v>
                </c:pt>
                <c:pt idx="2058">
                  <c:v>52.830188679245282</c:v>
                </c:pt>
                <c:pt idx="2059">
                  <c:v>58.490566037735853</c:v>
                </c:pt>
                <c:pt idx="2060">
                  <c:v>56.60377358490566</c:v>
                </c:pt>
                <c:pt idx="2061">
                  <c:v>54.339622641509436</c:v>
                </c:pt>
                <c:pt idx="2062">
                  <c:v>56.981132075471699</c:v>
                </c:pt>
                <c:pt idx="2063">
                  <c:v>53.962264150943398</c:v>
                </c:pt>
                <c:pt idx="2064">
                  <c:v>53.20754716981132</c:v>
                </c:pt>
                <c:pt idx="2065">
                  <c:v>66.037735849056602</c:v>
                </c:pt>
                <c:pt idx="2066">
                  <c:v>56.981132075471699</c:v>
                </c:pt>
                <c:pt idx="2067">
                  <c:v>63.39622641509434</c:v>
                </c:pt>
                <c:pt idx="2068">
                  <c:v>67.547169811320757</c:v>
                </c:pt>
                <c:pt idx="2069">
                  <c:v>52.452830188679251</c:v>
                </c:pt>
                <c:pt idx="2070">
                  <c:v>55.471698113207552</c:v>
                </c:pt>
                <c:pt idx="2071">
                  <c:v>51.698113207547173</c:v>
                </c:pt>
                <c:pt idx="2072">
                  <c:v>66.79245283018868</c:v>
                </c:pt>
                <c:pt idx="2073">
                  <c:v>57.358490566037737</c:v>
                </c:pt>
                <c:pt idx="2074">
                  <c:v>58.490566037735853</c:v>
                </c:pt>
                <c:pt idx="2075">
                  <c:v>71.320754716981128</c:v>
                </c:pt>
                <c:pt idx="2076">
                  <c:v>51.698113207547173</c:v>
                </c:pt>
                <c:pt idx="2077">
                  <c:v>50.566037735849058</c:v>
                </c:pt>
                <c:pt idx="2078">
                  <c:v>58.490566037735853</c:v>
                </c:pt>
                <c:pt idx="2079">
                  <c:v>58.113207547169814</c:v>
                </c:pt>
                <c:pt idx="2080">
                  <c:v>56.60377358490566</c:v>
                </c:pt>
                <c:pt idx="2081">
                  <c:v>50.188679245283019</c:v>
                </c:pt>
                <c:pt idx="2082">
                  <c:v>53.962264150943398</c:v>
                </c:pt>
                <c:pt idx="2083">
                  <c:v>52.452830188679251</c:v>
                </c:pt>
                <c:pt idx="2084">
                  <c:v>54.339622641509436</c:v>
                </c:pt>
                <c:pt idx="2085">
                  <c:v>48.679245283018872</c:v>
                </c:pt>
                <c:pt idx="2086">
                  <c:v>58.867924528301891</c:v>
                </c:pt>
                <c:pt idx="2087">
                  <c:v>55.094339622641513</c:v>
                </c:pt>
                <c:pt idx="2088">
                  <c:v>61.886792452830193</c:v>
                </c:pt>
                <c:pt idx="2089">
                  <c:v>53.962264150943398</c:v>
                </c:pt>
                <c:pt idx="2090">
                  <c:v>58.113207547169814</c:v>
                </c:pt>
                <c:pt idx="2091">
                  <c:v>61.509433962264154</c:v>
                </c:pt>
                <c:pt idx="2092">
                  <c:v>51.320754716981135</c:v>
                </c:pt>
                <c:pt idx="2093">
                  <c:v>61.132075471698116</c:v>
                </c:pt>
                <c:pt idx="2094">
                  <c:v>52.075471698113212</c:v>
                </c:pt>
                <c:pt idx="2095">
                  <c:v>59.24528301886793</c:v>
                </c:pt>
                <c:pt idx="2096">
                  <c:v>4840.3773584905666</c:v>
                </c:pt>
                <c:pt idx="2097">
                  <c:v>6140</c:v>
                </c:pt>
                <c:pt idx="2098">
                  <c:v>6140</c:v>
                </c:pt>
                <c:pt idx="2099">
                  <c:v>6195.0943396226421</c:v>
                </c:pt>
                <c:pt idx="2100">
                  <c:v>6056.6037735849059</c:v>
                </c:pt>
                <c:pt idx="2101">
                  <c:v>6135.8490566037735</c:v>
                </c:pt>
                <c:pt idx="2102">
                  <c:v>6163.7735849056608</c:v>
                </c:pt>
                <c:pt idx="2103">
                  <c:v>6193.2075471698117</c:v>
                </c:pt>
                <c:pt idx="2104">
                  <c:v>3507.1698113207549</c:v>
                </c:pt>
                <c:pt idx="2105">
                  <c:v>55.471698113207552</c:v>
                </c:pt>
                <c:pt idx="2106">
                  <c:v>47.924528301886795</c:v>
                </c:pt>
                <c:pt idx="2107">
                  <c:v>56.226415094339622</c:v>
                </c:pt>
                <c:pt idx="2108">
                  <c:v>47.924528301886795</c:v>
                </c:pt>
                <c:pt idx="2109">
                  <c:v>46.037735849056602</c:v>
                </c:pt>
                <c:pt idx="2110">
                  <c:v>51.320754716981135</c:v>
                </c:pt>
                <c:pt idx="2111">
                  <c:v>46.79245283018868</c:v>
                </c:pt>
                <c:pt idx="2112">
                  <c:v>50.188679245283019</c:v>
                </c:pt>
                <c:pt idx="2113">
                  <c:v>46.037735849056602</c:v>
                </c:pt>
                <c:pt idx="2114">
                  <c:v>56.226415094339622</c:v>
                </c:pt>
                <c:pt idx="2115">
                  <c:v>54.339622641509436</c:v>
                </c:pt>
                <c:pt idx="2116">
                  <c:v>45.660377358490571</c:v>
                </c:pt>
                <c:pt idx="2117">
                  <c:v>53.962264150943398</c:v>
                </c:pt>
                <c:pt idx="2118">
                  <c:v>53.584905660377359</c:v>
                </c:pt>
                <c:pt idx="2119">
                  <c:v>47.924528301886795</c:v>
                </c:pt>
                <c:pt idx="2120">
                  <c:v>52.075471698113212</c:v>
                </c:pt>
                <c:pt idx="2121">
                  <c:v>52.452830188679251</c:v>
                </c:pt>
                <c:pt idx="2122">
                  <c:v>60.377358490566039</c:v>
                </c:pt>
                <c:pt idx="2123">
                  <c:v>54.716981132075475</c:v>
                </c:pt>
                <c:pt idx="2124">
                  <c:v>49.811320754716981</c:v>
                </c:pt>
                <c:pt idx="2125">
                  <c:v>55.471698113207552</c:v>
                </c:pt>
                <c:pt idx="2126">
                  <c:v>52.830188679245282</c:v>
                </c:pt>
                <c:pt idx="2127">
                  <c:v>49.056603773584911</c:v>
                </c:pt>
                <c:pt idx="2128">
                  <c:v>46.79245283018868</c:v>
                </c:pt>
                <c:pt idx="2129">
                  <c:v>44.150943396226417</c:v>
                </c:pt>
                <c:pt idx="2130">
                  <c:v>48.301886792452834</c:v>
                </c:pt>
                <c:pt idx="2131">
                  <c:v>50.566037735849058</c:v>
                </c:pt>
                <c:pt idx="2132">
                  <c:v>46.79245283018868</c:v>
                </c:pt>
                <c:pt idx="2133">
                  <c:v>52.830188679245282</c:v>
                </c:pt>
                <c:pt idx="2134">
                  <c:v>53.20754716981132</c:v>
                </c:pt>
                <c:pt idx="2135">
                  <c:v>50.566037735849058</c:v>
                </c:pt>
                <c:pt idx="2136">
                  <c:v>37.735849056603776</c:v>
                </c:pt>
                <c:pt idx="2137">
                  <c:v>51.698113207547173</c:v>
                </c:pt>
                <c:pt idx="2138">
                  <c:v>45.283018867924532</c:v>
                </c:pt>
                <c:pt idx="2139">
                  <c:v>50.188679245283019</c:v>
                </c:pt>
                <c:pt idx="2140">
                  <c:v>53.20754716981132</c:v>
                </c:pt>
                <c:pt idx="2141">
                  <c:v>49.811320754716981</c:v>
                </c:pt>
                <c:pt idx="2142">
                  <c:v>49.056603773584911</c:v>
                </c:pt>
                <c:pt idx="2143">
                  <c:v>52.452830188679251</c:v>
                </c:pt>
                <c:pt idx="2144">
                  <c:v>52.830188679245282</c:v>
                </c:pt>
                <c:pt idx="2145">
                  <c:v>47.924528301886795</c:v>
                </c:pt>
                <c:pt idx="2146">
                  <c:v>51.320754716981135</c:v>
                </c:pt>
                <c:pt idx="2147">
                  <c:v>53.20754716981132</c:v>
                </c:pt>
                <c:pt idx="2148">
                  <c:v>50.943396226415096</c:v>
                </c:pt>
                <c:pt idx="2149">
                  <c:v>55.471698113207552</c:v>
                </c:pt>
                <c:pt idx="2150">
                  <c:v>40</c:v>
                </c:pt>
                <c:pt idx="2151">
                  <c:v>53.584905660377359</c:v>
                </c:pt>
                <c:pt idx="2152">
                  <c:v>50.943396226415096</c:v>
                </c:pt>
                <c:pt idx="2153">
                  <c:v>54.339622641509436</c:v>
                </c:pt>
                <c:pt idx="2154">
                  <c:v>49.433962264150942</c:v>
                </c:pt>
                <c:pt idx="2155">
                  <c:v>47.547169811320757</c:v>
                </c:pt>
                <c:pt idx="2156">
                  <c:v>5554.7169811320755</c:v>
                </c:pt>
                <c:pt idx="2157">
                  <c:v>6830.566037735849</c:v>
                </c:pt>
                <c:pt idx="2158">
                  <c:v>6810.9433962264156</c:v>
                </c:pt>
                <c:pt idx="2159">
                  <c:v>6803.7735849056608</c:v>
                </c:pt>
                <c:pt idx="2160">
                  <c:v>6800</c:v>
                </c:pt>
                <c:pt idx="2161">
                  <c:v>6843.0188679245284</c:v>
                </c:pt>
                <c:pt idx="2162">
                  <c:v>6887.1698113207549</c:v>
                </c:pt>
                <c:pt idx="2163">
                  <c:v>2728.3018867924529</c:v>
                </c:pt>
                <c:pt idx="2164">
                  <c:v>52.452830188679251</c:v>
                </c:pt>
                <c:pt idx="2165">
                  <c:v>54.716981132075475</c:v>
                </c:pt>
                <c:pt idx="2166">
                  <c:v>50.566037735849058</c:v>
                </c:pt>
                <c:pt idx="2167">
                  <c:v>55.094339622641513</c:v>
                </c:pt>
                <c:pt idx="2168">
                  <c:v>47.924528301886795</c:v>
                </c:pt>
                <c:pt idx="2169">
                  <c:v>53.20754716981132</c:v>
                </c:pt>
                <c:pt idx="2170">
                  <c:v>46.037735849056602</c:v>
                </c:pt>
                <c:pt idx="2171">
                  <c:v>49.056603773584911</c:v>
                </c:pt>
                <c:pt idx="2172">
                  <c:v>57.735849056603776</c:v>
                </c:pt>
                <c:pt idx="2173">
                  <c:v>49.811320754716981</c:v>
                </c:pt>
                <c:pt idx="2174">
                  <c:v>48.301886792452834</c:v>
                </c:pt>
                <c:pt idx="2175">
                  <c:v>44.150943396226417</c:v>
                </c:pt>
                <c:pt idx="2176">
                  <c:v>46.415094339622641</c:v>
                </c:pt>
                <c:pt idx="2177">
                  <c:v>56.981132075471699</c:v>
                </c:pt>
                <c:pt idx="2178">
                  <c:v>43.39622641509434</c:v>
                </c:pt>
                <c:pt idx="2179">
                  <c:v>49.056603773584911</c:v>
                </c:pt>
                <c:pt idx="2180">
                  <c:v>51.320754716981135</c:v>
                </c:pt>
                <c:pt idx="2181">
                  <c:v>49.433962264150942</c:v>
                </c:pt>
                <c:pt idx="2182">
                  <c:v>44.905660377358494</c:v>
                </c:pt>
                <c:pt idx="2183">
                  <c:v>53.20754716981132</c:v>
                </c:pt>
                <c:pt idx="2184">
                  <c:v>53.20754716981132</c:v>
                </c:pt>
                <c:pt idx="2185">
                  <c:v>53.962264150943398</c:v>
                </c:pt>
                <c:pt idx="2186">
                  <c:v>56.226415094339622</c:v>
                </c:pt>
                <c:pt idx="2187">
                  <c:v>47.169811320754718</c:v>
                </c:pt>
                <c:pt idx="2188">
                  <c:v>56.226415094339622</c:v>
                </c:pt>
                <c:pt idx="2189">
                  <c:v>53.962264150943398</c:v>
                </c:pt>
                <c:pt idx="2190">
                  <c:v>55.094339622641513</c:v>
                </c:pt>
                <c:pt idx="2191">
                  <c:v>52.830188679245282</c:v>
                </c:pt>
                <c:pt idx="2192">
                  <c:v>42.264150943396231</c:v>
                </c:pt>
                <c:pt idx="2193">
                  <c:v>50.943396226415096</c:v>
                </c:pt>
                <c:pt idx="2194">
                  <c:v>50.188679245283019</c:v>
                </c:pt>
                <c:pt idx="2195">
                  <c:v>55.471698113207552</c:v>
                </c:pt>
                <c:pt idx="2196">
                  <c:v>49.433962264150942</c:v>
                </c:pt>
                <c:pt idx="2197">
                  <c:v>55.094339622641513</c:v>
                </c:pt>
                <c:pt idx="2198">
                  <c:v>54.339622641509436</c:v>
                </c:pt>
                <c:pt idx="2199">
                  <c:v>50.943396226415096</c:v>
                </c:pt>
                <c:pt idx="2200">
                  <c:v>51.698113207547173</c:v>
                </c:pt>
                <c:pt idx="2201">
                  <c:v>57.358490566037737</c:v>
                </c:pt>
                <c:pt idx="2202">
                  <c:v>50.566037735849058</c:v>
                </c:pt>
                <c:pt idx="2203">
                  <c:v>49.811320754716981</c:v>
                </c:pt>
                <c:pt idx="2204">
                  <c:v>49.056603773584911</c:v>
                </c:pt>
                <c:pt idx="2205">
                  <c:v>61.886792452830193</c:v>
                </c:pt>
                <c:pt idx="2206">
                  <c:v>52.830188679245282</c:v>
                </c:pt>
                <c:pt idx="2207">
                  <c:v>64.905660377358487</c:v>
                </c:pt>
                <c:pt idx="2208">
                  <c:v>61.509433962264154</c:v>
                </c:pt>
                <c:pt idx="2209">
                  <c:v>4716.9811320754716</c:v>
                </c:pt>
                <c:pt idx="2210">
                  <c:v>7676.9811320754716</c:v>
                </c:pt>
                <c:pt idx="2211">
                  <c:v>7746.4150943396226</c:v>
                </c:pt>
                <c:pt idx="2212">
                  <c:v>7801.8867924528304</c:v>
                </c:pt>
                <c:pt idx="2213">
                  <c:v>7895.4716981132078</c:v>
                </c:pt>
                <c:pt idx="2214">
                  <c:v>7873.5849056603774</c:v>
                </c:pt>
                <c:pt idx="2215">
                  <c:v>7786.7924528301892</c:v>
                </c:pt>
                <c:pt idx="2216">
                  <c:v>7832.0754716981137</c:v>
                </c:pt>
                <c:pt idx="2217">
                  <c:v>6393.2075471698117</c:v>
                </c:pt>
                <c:pt idx="2218">
                  <c:v>63.39622641509434</c:v>
                </c:pt>
                <c:pt idx="2219">
                  <c:v>55.094339622641513</c:v>
                </c:pt>
                <c:pt idx="2220">
                  <c:v>53.962264150943398</c:v>
                </c:pt>
                <c:pt idx="2221">
                  <c:v>59.24528301886793</c:v>
                </c:pt>
                <c:pt idx="2222">
                  <c:v>63.39622641509434</c:v>
                </c:pt>
                <c:pt idx="2223">
                  <c:v>58.490566037735853</c:v>
                </c:pt>
                <c:pt idx="2224">
                  <c:v>55.84905660377359</c:v>
                </c:pt>
                <c:pt idx="2225">
                  <c:v>60</c:v>
                </c:pt>
                <c:pt idx="2226">
                  <c:v>58.490566037735853</c:v>
                </c:pt>
                <c:pt idx="2227">
                  <c:v>71.320754716981128</c:v>
                </c:pt>
                <c:pt idx="2228">
                  <c:v>60.754716981132077</c:v>
                </c:pt>
                <c:pt idx="2229">
                  <c:v>57.735849056603776</c:v>
                </c:pt>
                <c:pt idx="2230">
                  <c:v>56.226415094339622</c:v>
                </c:pt>
                <c:pt idx="2231">
                  <c:v>58.867924528301891</c:v>
                </c:pt>
                <c:pt idx="2232">
                  <c:v>60.377358490566039</c:v>
                </c:pt>
                <c:pt idx="2233">
                  <c:v>58.490566037735853</c:v>
                </c:pt>
                <c:pt idx="2234">
                  <c:v>53.20754716981132</c:v>
                </c:pt>
                <c:pt idx="2235">
                  <c:v>61.509433962264154</c:v>
                </c:pt>
                <c:pt idx="2236">
                  <c:v>63.018867924528301</c:v>
                </c:pt>
                <c:pt idx="2237">
                  <c:v>65.660377358490564</c:v>
                </c:pt>
                <c:pt idx="2238">
                  <c:v>52.075471698113212</c:v>
                </c:pt>
                <c:pt idx="2239">
                  <c:v>62.264150943396231</c:v>
                </c:pt>
                <c:pt idx="2240">
                  <c:v>68.679245283018872</c:v>
                </c:pt>
                <c:pt idx="2241">
                  <c:v>56.60377358490566</c:v>
                </c:pt>
                <c:pt idx="2242">
                  <c:v>67.169811320754718</c:v>
                </c:pt>
                <c:pt idx="2243">
                  <c:v>69.433962264150949</c:v>
                </c:pt>
                <c:pt idx="2244">
                  <c:v>69.433962264150949</c:v>
                </c:pt>
                <c:pt idx="2245">
                  <c:v>70.943396226415103</c:v>
                </c:pt>
                <c:pt idx="2246">
                  <c:v>69.056603773584911</c:v>
                </c:pt>
                <c:pt idx="2247">
                  <c:v>81.132075471698116</c:v>
                </c:pt>
                <c:pt idx="2248">
                  <c:v>73.584905660377359</c:v>
                </c:pt>
                <c:pt idx="2249">
                  <c:v>72.830188679245282</c:v>
                </c:pt>
                <c:pt idx="2250">
                  <c:v>83.773584905660385</c:v>
                </c:pt>
                <c:pt idx="2251">
                  <c:v>76.603773584905667</c:v>
                </c:pt>
                <c:pt idx="2252">
                  <c:v>77.735849056603783</c:v>
                </c:pt>
                <c:pt idx="2253">
                  <c:v>74.716981132075475</c:v>
                </c:pt>
                <c:pt idx="2254">
                  <c:v>79.245283018867923</c:v>
                </c:pt>
                <c:pt idx="2255">
                  <c:v>67.924528301886795</c:v>
                </c:pt>
                <c:pt idx="2256">
                  <c:v>74.339622641509436</c:v>
                </c:pt>
                <c:pt idx="2257">
                  <c:v>76.603773584905667</c:v>
                </c:pt>
                <c:pt idx="2258">
                  <c:v>79.245283018867923</c:v>
                </c:pt>
                <c:pt idx="2259">
                  <c:v>79.245283018867923</c:v>
                </c:pt>
                <c:pt idx="2260">
                  <c:v>82.64150943396227</c:v>
                </c:pt>
                <c:pt idx="2261">
                  <c:v>71.320754716981128</c:v>
                </c:pt>
                <c:pt idx="2262">
                  <c:v>4787.1698113207549</c:v>
                </c:pt>
                <c:pt idx="2263">
                  <c:v>8986.0377358490568</c:v>
                </c:pt>
                <c:pt idx="2264">
                  <c:v>8989.8113207547176</c:v>
                </c:pt>
                <c:pt idx="2265">
                  <c:v>8947.1698113207549</c:v>
                </c:pt>
                <c:pt idx="2266">
                  <c:v>8941.8867924528313</c:v>
                </c:pt>
                <c:pt idx="2267">
                  <c:v>9039.2452830188686</c:v>
                </c:pt>
                <c:pt idx="2268">
                  <c:v>9028.3018867924529</c:v>
                </c:pt>
                <c:pt idx="2269">
                  <c:v>9068.6792452830196</c:v>
                </c:pt>
                <c:pt idx="2270">
                  <c:v>4671.3207547169814</c:v>
                </c:pt>
                <c:pt idx="2271">
                  <c:v>81.132075471698116</c:v>
                </c:pt>
                <c:pt idx="2272">
                  <c:v>76.603773584905667</c:v>
                </c:pt>
                <c:pt idx="2273">
                  <c:v>83.396226415094347</c:v>
                </c:pt>
                <c:pt idx="2274">
                  <c:v>73.962264150943398</c:v>
                </c:pt>
                <c:pt idx="2275">
                  <c:v>78.867924528301884</c:v>
                </c:pt>
                <c:pt idx="2276">
                  <c:v>81.886792452830193</c:v>
                </c:pt>
                <c:pt idx="2277">
                  <c:v>76.981132075471706</c:v>
                </c:pt>
                <c:pt idx="2278">
                  <c:v>72.830188679245282</c:v>
                </c:pt>
                <c:pt idx="2279">
                  <c:v>76.981132075471706</c:v>
                </c:pt>
                <c:pt idx="2280">
                  <c:v>77.735849056603783</c:v>
                </c:pt>
                <c:pt idx="2281">
                  <c:v>79.245283018867923</c:v>
                </c:pt>
                <c:pt idx="2282">
                  <c:v>83.773584905660385</c:v>
                </c:pt>
                <c:pt idx="2283">
                  <c:v>78.490566037735846</c:v>
                </c:pt>
                <c:pt idx="2284">
                  <c:v>76.603773584905667</c:v>
                </c:pt>
                <c:pt idx="2285">
                  <c:v>83.396226415094347</c:v>
                </c:pt>
                <c:pt idx="2286">
                  <c:v>86.415094339622641</c:v>
                </c:pt>
                <c:pt idx="2287">
                  <c:v>91.320754716981142</c:v>
                </c:pt>
                <c:pt idx="2288">
                  <c:v>90.566037735849065</c:v>
                </c:pt>
                <c:pt idx="2289">
                  <c:v>82.64150943396227</c:v>
                </c:pt>
                <c:pt idx="2290">
                  <c:v>89.811320754716988</c:v>
                </c:pt>
                <c:pt idx="2291">
                  <c:v>84.150943396226424</c:v>
                </c:pt>
                <c:pt idx="2292">
                  <c:v>89.811320754716988</c:v>
                </c:pt>
                <c:pt idx="2293">
                  <c:v>85.283018867924525</c:v>
                </c:pt>
                <c:pt idx="2294">
                  <c:v>101.13207547169812</c:v>
                </c:pt>
                <c:pt idx="2295">
                  <c:v>90.188679245283026</c:v>
                </c:pt>
                <c:pt idx="2296">
                  <c:v>95.84905660377359</c:v>
                </c:pt>
                <c:pt idx="2297">
                  <c:v>93.20754716981132</c:v>
                </c:pt>
                <c:pt idx="2298">
                  <c:v>100.75471698113208</c:v>
                </c:pt>
                <c:pt idx="2299">
                  <c:v>98.490566037735846</c:v>
                </c:pt>
                <c:pt idx="2300">
                  <c:v>93.584905660377359</c:v>
                </c:pt>
                <c:pt idx="2301">
                  <c:v>97.358490566037744</c:v>
                </c:pt>
                <c:pt idx="2302">
                  <c:v>98.113207547169822</c:v>
                </c:pt>
                <c:pt idx="2303">
                  <c:v>107.16981132075472</c:v>
                </c:pt>
                <c:pt idx="2304">
                  <c:v>96.226415094339629</c:v>
                </c:pt>
                <c:pt idx="2305">
                  <c:v>99.622641509433961</c:v>
                </c:pt>
                <c:pt idx="2306">
                  <c:v>92.075471698113205</c:v>
                </c:pt>
                <c:pt idx="2307">
                  <c:v>104.9056603773585</c:v>
                </c:pt>
                <c:pt idx="2308">
                  <c:v>103.39622641509435</c:v>
                </c:pt>
                <c:pt idx="2309">
                  <c:v>100.75471698113208</c:v>
                </c:pt>
                <c:pt idx="2310">
                  <c:v>102.64150943396227</c:v>
                </c:pt>
                <c:pt idx="2311">
                  <c:v>83.396226415094347</c:v>
                </c:pt>
                <c:pt idx="2312">
                  <c:v>108.67924528301887</c:v>
                </c:pt>
                <c:pt idx="2313">
                  <c:v>101.88679245283019</c:v>
                </c:pt>
                <c:pt idx="2314">
                  <c:v>97.358490566037744</c:v>
                </c:pt>
                <c:pt idx="2315">
                  <c:v>98.113207547169822</c:v>
                </c:pt>
                <c:pt idx="2316">
                  <c:v>106.41509433962264</c:v>
                </c:pt>
                <c:pt idx="2317">
                  <c:v>104.52830188679246</c:v>
                </c:pt>
                <c:pt idx="2318">
                  <c:v>101.13207547169812</c:v>
                </c:pt>
                <c:pt idx="2319">
                  <c:v>96.603773584905667</c:v>
                </c:pt>
                <c:pt idx="2320">
                  <c:v>121.88679245283019</c:v>
                </c:pt>
                <c:pt idx="2321">
                  <c:v>104.52830188679246</c:v>
                </c:pt>
                <c:pt idx="2322">
                  <c:v>107.16981132075472</c:v>
                </c:pt>
                <c:pt idx="2323">
                  <c:v>110.18867924528303</c:v>
                </c:pt>
                <c:pt idx="2324">
                  <c:v>105.28301886792453</c:v>
                </c:pt>
                <c:pt idx="2325">
                  <c:v>103.01886792452831</c:v>
                </c:pt>
                <c:pt idx="2326">
                  <c:v>113.9622641509434</c:v>
                </c:pt>
                <c:pt idx="2327">
                  <c:v>110.9433962264151</c:v>
                </c:pt>
                <c:pt idx="2328">
                  <c:v>121.88679245283019</c:v>
                </c:pt>
                <c:pt idx="2329">
                  <c:v>112.45283018867924</c:v>
                </c:pt>
                <c:pt idx="2330">
                  <c:v>116.60377358490567</c:v>
                </c:pt>
                <c:pt idx="2331">
                  <c:v>116.22641509433963</c:v>
                </c:pt>
                <c:pt idx="2332">
                  <c:v>127.9245283018868</c:v>
                </c:pt>
                <c:pt idx="2333">
                  <c:v>118.11320754716982</c:v>
                </c:pt>
                <c:pt idx="2334">
                  <c:v>126.0377358490566</c:v>
                </c:pt>
                <c:pt idx="2335">
                  <c:v>128.67924528301887</c:v>
                </c:pt>
                <c:pt idx="2336">
                  <c:v>799.62264150943395</c:v>
                </c:pt>
                <c:pt idx="2337">
                  <c:v>11737.358490566037</c:v>
                </c:pt>
                <c:pt idx="2338">
                  <c:v>11651.320754716982</c:v>
                </c:pt>
                <c:pt idx="2339">
                  <c:v>11767.169811320755</c:v>
                </c:pt>
                <c:pt idx="2340">
                  <c:v>11794.33962264151</c:v>
                </c:pt>
                <c:pt idx="2341">
                  <c:v>11904.528301886792</c:v>
                </c:pt>
                <c:pt idx="2342">
                  <c:v>11851.698113207547</c:v>
                </c:pt>
                <c:pt idx="2343">
                  <c:v>11965.283018867925</c:v>
                </c:pt>
                <c:pt idx="2344">
                  <c:v>12018.490566037737</c:v>
                </c:pt>
                <c:pt idx="2345">
                  <c:v>5620</c:v>
                </c:pt>
                <c:pt idx="2346">
                  <c:v>141.88679245283021</c:v>
                </c:pt>
                <c:pt idx="2347">
                  <c:v>148.30188679245285</c:v>
                </c:pt>
                <c:pt idx="2348">
                  <c:v>147.54716981132077</c:v>
                </c:pt>
                <c:pt idx="2349">
                  <c:v>131.69811320754718</c:v>
                </c:pt>
                <c:pt idx="2350">
                  <c:v>132.0754716981132</c:v>
                </c:pt>
                <c:pt idx="2351">
                  <c:v>143.39622641509433</c:v>
                </c:pt>
                <c:pt idx="2352">
                  <c:v>139.62264150943398</c:v>
                </c:pt>
                <c:pt idx="2353">
                  <c:v>153.58490566037736</c:v>
                </c:pt>
                <c:pt idx="2354">
                  <c:v>140</c:v>
                </c:pt>
                <c:pt idx="2355">
                  <c:v>143.01886792452831</c:v>
                </c:pt>
                <c:pt idx="2356">
                  <c:v>145.28301886792454</c:v>
                </c:pt>
                <c:pt idx="2357">
                  <c:v>159.62264150943398</c:v>
                </c:pt>
                <c:pt idx="2358">
                  <c:v>133.96226415094341</c:v>
                </c:pt>
                <c:pt idx="2359">
                  <c:v>152.45283018867926</c:v>
                </c:pt>
                <c:pt idx="2360">
                  <c:v>158.11320754716982</c:v>
                </c:pt>
                <c:pt idx="2361">
                  <c:v>146.03773584905662</c:v>
                </c:pt>
                <c:pt idx="2362">
                  <c:v>163.01886792452831</c:v>
                </c:pt>
                <c:pt idx="2363">
                  <c:v>154.33962264150944</c:v>
                </c:pt>
                <c:pt idx="2364">
                  <c:v>157.73584905660377</c:v>
                </c:pt>
                <c:pt idx="2365">
                  <c:v>162.26415094339623</c:v>
                </c:pt>
                <c:pt idx="2366">
                  <c:v>173.96226415094341</c:v>
                </c:pt>
                <c:pt idx="2367">
                  <c:v>152.45283018867926</c:v>
                </c:pt>
                <c:pt idx="2368">
                  <c:v>158.8679245283019</c:v>
                </c:pt>
                <c:pt idx="2369">
                  <c:v>172.83018867924528</c:v>
                </c:pt>
                <c:pt idx="2370">
                  <c:v>179.62264150943398</c:v>
                </c:pt>
                <c:pt idx="2371">
                  <c:v>173.20754716981133</c:v>
                </c:pt>
                <c:pt idx="2372">
                  <c:v>162.26415094339623</c:v>
                </c:pt>
                <c:pt idx="2373">
                  <c:v>173.96226415094341</c:v>
                </c:pt>
                <c:pt idx="2374">
                  <c:v>187.9245283018868</c:v>
                </c:pt>
                <c:pt idx="2375">
                  <c:v>182.26415094339623</c:v>
                </c:pt>
                <c:pt idx="2376">
                  <c:v>169.43396226415095</c:v>
                </c:pt>
                <c:pt idx="2377">
                  <c:v>180.37735849056605</c:v>
                </c:pt>
                <c:pt idx="2378">
                  <c:v>186.41509433962264</c:v>
                </c:pt>
                <c:pt idx="2379">
                  <c:v>178.49056603773585</c:v>
                </c:pt>
                <c:pt idx="2380">
                  <c:v>180</c:v>
                </c:pt>
                <c:pt idx="2381">
                  <c:v>172.0754716981132</c:v>
                </c:pt>
                <c:pt idx="2382">
                  <c:v>190.56603773584905</c:v>
                </c:pt>
                <c:pt idx="2383">
                  <c:v>178.11320754716982</c:v>
                </c:pt>
                <c:pt idx="2384">
                  <c:v>199.62264150943398</c:v>
                </c:pt>
                <c:pt idx="2385">
                  <c:v>190.9433962264151</c:v>
                </c:pt>
                <c:pt idx="2386">
                  <c:v>189.43396226415095</c:v>
                </c:pt>
                <c:pt idx="2387">
                  <c:v>184.52830188679246</c:v>
                </c:pt>
                <c:pt idx="2388">
                  <c:v>181.88679245283021</c:v>
                </c:pt>
                <c:pt idx="2389">
                  <c:v>5874.3396226415098</c:v>
                </c:pt>
                <c:pt idx="2390">
                  <c:v>14127.924528301888</c:v>
                </c:pt>
                <c:pt idx="2391">
                  <c:v>14027.169811320755</c:v>
                </c:pt>
                <c:pt idx="2392">
                  <c:v>14183.396226415094</c:v>
                </c:pt>
                <c:pt idx="2393">
                  <c:v>14267.169811320755</c:v>
                </c:pt>
                <c:pt idx="2394">
                  <c:v>14292.45283018868</c:v>
                </c:pt>
                <c:pt idx="2395">
                  <c:v>14204.150943396227</c:v>
                </c:pt>
                <c:pt idx="2396">
                  <c:v>14344.150943396227</c:v>
                </c:pt>
                <c:pt idx="2397">
                  <c:v>14212.075471698114</c:v>
                </c:pt>
                <c:pt idx="2398">
                  <c:v>5526.4150943396226</c:v>
                </c:pt>
                <c:pt idx="2399">
                  <c:v>231.32075471698113</c:v>
                </c:pt>
                <c:pt idx="2400">
                  <c:v>210.18867924528303</c:v>
                </c:pt>
                <c:pt idx="2401">
                  <c:v>220</c:v>
                </c:pt>
                <c:pt idx="2402">
                  <c:v>206.79245283018869</c:v>
                </c:pt>
                <c:pt idx="2403">
                  <c:v>230.9433962264151</c:v>
                </c:pt>
                <c:pt idx="2404">
                  <c:v>222.26415094339623</c:v>
                </c:pt>
                <c:pt idx="2405">
                  <c:v>222.26415094339623</c:v>
                </c:pt>
                <c:pt idx="2406">
                  <c:v>230.9433962264151</c:v>
                </c:pt>
                <c:pt idx="2407">
                  <c:v>241.50943396226415</c:v>
                </c:pt>
                <c:pt idx="2408">
                  <c:v>232.0754716981132</c:v>
                </c:pt>
                <c:pt idx="2409">
                  <c:v>244.15094339622641</c:v>
                </c:pt>
                <c:pt idx="2410">
                  <c:v>239.62264150943398</c:v>
                </c:pt>
                <c:pt idx="2411">
                  <c:v>243.01886792452831</c:v>
                </c:pt>
                <c:pt idx="2412">
                  <c:v>232.0754716981132</c:v>
                </c:pt>
                <c:pt idx="2413">
                  <c:v>235.84905660377359</c:v>
                </c:pt>
                <c:pt idx="2414">
                  <c:v>244.90566037735849</c:v>
                </c:pt>
                <c:pt idx="2415">
                  <c:v>230.56603773584905</c:v>
                </c:pt>
                <c:pt idx="2416">
                  <c:v>237.73584905660377</c:v>
                </c:pt>
                <c:pt idx="2417">
                  <c:v>248.67924528301887</c:v>
                </c:pt>
                <c:pt idx="2418">
                  <c:v>249.811320754717</c:v>
                </c:pt>
                <c:pt idx="2419">
                  <c:v>240.75471698113208</c:v>
                </c:pt>
                <c:pt idx="2420">
                  <c:v>243.01886792452831</c:v>
                </c:pt>
                <c:pt idx="2421">
                  <c:v>258.11320754716979</c:v>
                </c:pt>
                <c:pt idx="2422">
                  <c:v>249.05660377358492</c:v>
                </c:pt>
                <c:pt idx="2423">
                  <c:v>236.22641509433964</c:v>
                </c:pt>
                <c:pt idx="2424">
                  <c:v>247.16981132075472</c:v>
                </c:pt>
                <c:pt idx="2425">
                  <c:v>258.8679245283019</c:v>
                </c:pt>
                <c:pt idx="2426">
                  <c:v>263.01886792452831</c:v>
                </c:pt>
                <c:pt idx="2427">
                  <c:v>246.41509433962264</c:v>
                </c:pt>
                <c:pt idx="2428">
                  <c:v>260.37735849056605</c:v>
                </c:pt>
                <c:pt idx="2429">
                  <c:v>271.69811320754718</c:v>
                </c:pt>
                <c:pt idx="2430">
                  <c:v>264.15094339622641</c:v>
                </c:pt>
                <c:pt idx="2431">
                  <c:v>263.39622641509436</c:v>
                </c:pt>
                <c:pt idx="2432">
                  <c:v>264.15094339622641</c:v>
                </c:pt>
                <c:pt idx="2433">
                  <c:v>256.98113207547169</c:v>
                </c:pt>
                <c:pt idx="2434">
                  <c:v>271.69811320754718</c:v>
                </c:pt>
                <c:pt idx="2435">
                  <c:v>267.54716981132077</c:v>
                </c:pt>
                <c:pt idx="2436">
                  <c:v>271.69811320754718</c:v>
                </c:pt>
                <c:pt idx="2437">
                  <c:v>284.90566037735852</c:v>
                </c:pt>
                <c:pt idx="2438">
                  <c:v>262.26415094339626</c:v>
                </c:pt>
                <c:pt idx="2439">
                  <c:v>274.33962264150944</c:v>
                </c:pt>
                <c:pt idx="2440">
                  <c:v>295.09433962264154</c:v>
                </c:pt>
                <c:pt idx="2441">
                  <c:v>294.71698113207549</c:v>
                </c:pt>
                <c:pt idx="2442">
                  <c:v>281.50943396226415</c:v>
                </c:pt>
                <c:pt idx="2443">
                  <c:v>298.8679245283019</c:v>
                </c:pt>
                <c:pt idx="2444">
                  <c:v>290.94339622641513</c:v>
                </c:pt>
                <c:pt idx="2445">
                  <c:v>287.16981132075472</c:v>
                </c:pt>
                <c:pt idx="2446">
                  <c:v>281.88679245283021</c:v>
                </c:pt>
                <c:pt idx="2447">
                  <c:v>295.84905660377359</c:v>
                </c:pt>
                <c:pt idx="2448">
                  <c:v>311.69811320754718</c:v>
                </c:pt>
                <c:pt idx="2449">
                  <c:v>308.67924528301887</c:v>
                </c:pt>
                <c:pt idx="2450">
                  <c:v>310.18867924528303</c:v>
                </c:pt>
                <c:pt idx="2451">
                  <c:v>315.09433962264154</c:v>
                </c:pt>
                <c:pt idx="2452">
                  <c:v>286.79245283018867</c:v>
                </c:pt>
                <c:pt idx="2453">
                  <c:v>299.62264150943395</c:v>
                </c:pt>
                <c:pt idx="2454">
                  <c:v>321.1320754716981</c:v>
                </c:pt>
                <c:pt idx="2455">
                  <c:v>310.18867924528303</c:v>
                </c:pt>
                <c:pt idx="2456">
                  <c:v>4516.9811320754716</c:v>
                </c:pt>
                <c:pt idx="2457">
                  <c:v>16354.716981132076</c:v>
                </c:pt>
                <c:pt idx="2458">
                  <c:v>16171.698113207547</c:v>
                </c:pt>
                <c:pt idx="2459">
                  <c:v>16224.905660377359</c:v>
                </c:pt>
                <c:pt idx="2460">
                  <c:v>16170.943396226416</c:v>
                </c:pt>
                <c:pt idx="2461">
                  <c:v>16250.943396226416</c:v>
                </c:pt>
                <c:pt idx="2462">
                  <c:v>16349.056603773586</c:v>
                </c:pt>
                <c:pt idx="2463">
                  <c:v>16442.641509433965</c:v>
                </c:pt>
                <c:pt idx="2464">
                  <c:v>9619.2452830188686</c:v>
                </c:pt>
                <c:pt idx="2465">
                  <c:v>321.50943396226415</c:v>
                </c:pt>
                <c:pt idx="2466">
                  <c:v>323.39622641509436</c:v>
                </c:pt>
                <c:pt idx="2467">
                  <c:v>336.98113207547169</c:v>
                </c:pt>
                <c:pt idx="2468">
                  <c:v>330.18867924528303</c:v>
                </c:pt>
                <c:pt idx="2469">
                  <c:v>331.69811320754718</c:v>
                </c:pt>
                <c:pt idx="2470">
                  <c:v>348.30188679245282</c:v>
                </c:pt>
                <c:pt idx="2471">
                  <c:v>325.66037735849056</c:v>
                </c:pt>
                <c:pt idx="2472">
                  <c:v>336.98113207547169</c:v>
                </c:pt>
                <c:pt idx="2473">
                  <c:v>342.64150943396226</c:v>
                </c:pt>
                <c:pt idx="2474">
                  <c:v>355.09433962264154</c:v>
                </c:pt>
                <c:pt idx="2475">
                  <c:v>341.88679245283021</c:v>
                </c:pt>
                <c:pt idx="2476">
                  <c:v>365.66037735849056</c:v>
                </c:pt>
                <c:pt idx="2477">
                  <c:v>349.43396226415098</c:v>
                </c:pt>
                <c:pt idx="2478">
                  <c:v>369.81132075471697</c:v>
                </c:pt>
                <c:pt idx="2479">
                  <c:v>366.79245283018867</c:v>
                </c:pt>
                <c:pt idx="2480">
                  <c:v>376.22641509433964</c:v>
                </c:pt>
                <c:pt idx="2481">
                  <c:v>358.8679245283019</c:v>
                </c:pt>
                <c:pt idx="2482">
                  <c:v>383.39622641509436</c:v>
                </c:pt>
                <c:pt idx="2483">
                  <c:v>373.20754716981133</c:v>
                </c:pt>
                <c:pt idx="2484">
                  <c:v>355.84905660377359</c:v>
                </c:pt>
                <c:pt idx="2485">
                  <c:v>352.45283018867923</c:v>
                </c:pt>
                <c:pt idx="2486">
                  <c:v>374.33962264150944</c:v>
                </c:pt>
                <c:pt idx="2487">
                  <c:v>394.33962264150944</c:v>
                </c:pt>
                <c:pt idx="2488">
                  <c:v>382.26415094339626</c:v>
                </c:pt>
                <c:pt idx="2489">
                  <c:v>391.69811320754718</c:v>
                </c:pt>
                <c:pt idx="2490">
                  <c:v>379.62264150943395</c:v>
                </c:pt>
                <c:pt idx="2491">
                  <c:v>386.03773584905662</c:v>
                </c:pt>
                <c:pt idx="2492">
                  <c:v>390.94339622641513</c:v>
                </c:pt>
                <c:pt idx="2493">
                  <c:v>406.79245283018867</c:v>
                </c:pt>
                <c:pt idx="2494">
                  <c:v>397.7358490566038</c:v>
                </c:pt>
                <c:pt idx="2495">
                  <c:v>413.20754716981133</c:v>
                </c:pt>
                <c:pt idx="2496">
                  <c:v>398.8679245283019</c:v>
                </c:pt>
                <c:pt idx="2497">
                  <c:v>407.92452830188682</c:v>
                </c:pt>
                <c:pt idx="2498">
                  <c:v>396.6037735849057</c:v>
                </c:pt>
                <c:pt idx="2499">
                  <c:v>409.81132075471697</c:v>
                </c:pt>
                <c:pt idx="2500">
                  <c:v>386.03773584905662</c:v>
                </c:pt>
                <c:pt idx="2501">
                  <c:v>412.45283018867929</c:v>
                </c:pt>
                <c:pt idx="2502">
                  <c:v>406.79245283018867</c:v>
                </c:pt>
                <c:pt idx="2503">
                  <c:v>421.50943396226415</c:v>
                </c:pt>
                <c:pt idx="2504">
                  <c:v>436.6037735849057</c:v>
                </c:pt>
                <c:pt idx="2505">
                  <c:v>427.16981132075472</c:v>
                </c:pt>
                <c:pt idx="2506">
                  <c:v>421.1320754716981</c:v>
                </c:pt>
                <c:pt idx="2507">
                  <c:v>413.20754716981133</c:v>
                </c:pt>
                <c:pt idx="2508">
                  <c:v>424.52830188679246</c:v>
                </c:pt>
                <c:pt idx="2509">
                  <c:v>429.81132075471697</c:v>
                </c:pt>
                <c:pt idx="2510">
                  <c:v>440.75471698113211</c:v>
                </c:pt>
                <c:pt idx="2511">
                  <c:v>457.7358490566038</c:v>
                </c:pt>
                <c:pt idx="2512">
                  <c:v>418.11320754716985</c:v>
                </c:pt>
                <c:pt idx="2513">
                  <c:v>15033.584905660378</c:v>
                </c:pt>
                <c:pt idx="2514">
                  <c:v>17283.773584905663</c:v>
                </c:pt>
                <c:pt idx="2515">
                  <c:v>17412.075471698114</c:v>
                </c:pt>
                <c:pt idx="2516">
                  <c:v>17292.075471698114</c:v>
                </c:pt>
                <c:pt idx="2517">
                  <c:v>17392.075471698114</c:v>
                </c:pt>
                <c:pt idx="2518">
                  <c:v>17430.566037735851</c:v>
                </c:pt>
                <c:pt idx="2519">
                  <c:v>17536.981132075471</c:v>
                </c:pt>
                <c:pt idx="2520">
                  <c:v>17557.358490566039</c:v>
                </c:pt>
                <c:pt idx="2521">
                  <c:v>17404.905660377361</c:v>
                </c:pt>
                <c:pt idx="2522">
                  <c:v>7588.6792452830196</c:v>
                </c:pt>
                <c:pt idx="2523">
                  <c:v>459.24528301886795</c:v>
                </c:pt>
                <c:pt idx="2524">
                  <c:v>473.20754716981133</c:v>
                </c:pt>
                <c:pt idx="2525">
                  <c:v>471.32075471698113</c:v>
                </c:pt>
                <c:pt idx="2526">
                  <c:v>489.43396226415098</c:v>
                </c:pt>
                <c:pt idx="2527">
                  <c:v>462.26415094339626</c:v>
                </c:pt>
                <c:pt idx="2528">
                  <c:v>492.45283018867929</c:v>
                </c:pt>
                <c:pt idx="2529">
                  <c:v>492.07547169811323</c:v>
                </c:pt>
                <c:pt idx="2530">
                  <c:v>509.05660377358492</c:v>
                </c:pt>
                <c:pt idx="2531">
                  <c:v>507.16981132075472</c:v>
                </c:pt>
                <c:pt idx="2532">
                  <c:v>488.30188679245282</c:v>
                </c:pt>
                <c:pt idx="2533">
                  <c:v>485.28301886792457</c:v>
                </c:pt>
                <c:pt idx="2534">
                  <c:v>481.88679245283021</c:v>
                </c:pt>
                <c:pt idx="2535">
                  <c:v>492.07547169811323</c:v>
                </c:pt>
                <c:pt idx="2536">
                  <c:v>520.75471698113211</c:v>
                </c:pt>
                <c:pt idx="2537">
                  <c:v>507.92452830188682</c:v>
                </c:pt>
                <c:pt idx="2538">
                  <c:v>510.18867924528303</c:v>
                </c:pt>
                <c:pt idx="2539">
                  <c:v>508.30188679245282</c:v>
                </c:pt>
                <c:pt idx="2540">
                  <c:v>470.56603773584908</c:v>
                </c:pt>
                <c:pt idx="2541">
                  <c:v>511.69811320754718</c:v>
                </c:pt>
                <c:pt idx="2542">
                  <c:v>532.07547169811323</c:v>
                </c:pt>
                <c:pt idx="2543">
                  <c:v>515.84905660377365</c:v>
                </c:pt>
                <c:pt idx="2544">
                  <c:v>501.50943396226415</c:v>
                </c:pt>
                <c:pt idx="2545">
                  <c:v>494.71698113207549</c:v>
                </c:pt>
                <c:pt idx="2546">
                  <c:v>540</c:v>
                </c:pt>
                <c:pt idx="2547">
                  <c:v>533.96226415094338</c:v>
                </c:pt>
                <c:pt idx="2548">
                  <c:v>503.77358490566041</c:v>
                </c:pt>
                <c:pt idx="2549">
                  <c:v>527.16981132075477</c:v>
                </c:pt>
                <c:pt idx="2550">
                  <c:v>550.18867924528308</c:v>
                </c:pt>
                <c:pt idx="2551">
                  <c:v>529.05660377358492</c:v>
                </c:pt>
                <c:pt idx="2552">
                  <c:v>551.32075471698113</c:v>
                </c:pt>
                <c:pt idx="2553">
                  <c:v>556.60377358490564</c:v>
                </c:pt>
                <c:pt idx="2554">
                  <c:v>548.67924528301887</c:v>
                </c:pt>
                <c:pt idx="2555">
                  <c:v>543.01886792452831</c:v>
                </c:pt>
                <c:pt idx="2556">
                  <c:v>546.03773584905662</c:v>
                </c:pt>
                <c:pt idx="2557">
                  <c:v>548.30188679245282</c:v>
                </c:pt>
                <c:pt idx="2558">
                  <c:v>556.98113207547169</c:v>
                </c:pt>
                <c:pt idx="2559">
                  <c:v>538.86792452830196</c:v>
                </c:pt>
                <c:pt idx="2560">
                  <c:v>559.62264150943395</c:v>
                </c:pt>
                <c:pt idx="2561">
                  <c:v>551.32075471698113</c:v>
                </c:pt>
                <c:pt idx="2562">
                  <c:v>558.11320754716985</c:v>
                </c:pt>
                <c:pt idx="2563">
                  <c:v>543.39622641509436</c:v>
                </c:pt>
                <c:pt idx="2564">
                  <c:v>544.90566037735846</c:v>
                </c:pt>
                <c:pt idx="2565">
                  <c:v>531.69811320754718</c:v>
                </c:pt>
                <c:pt idx="2566">
                  <c:v>540</c:v>
                </c:pt>
                <c:pt idx="2567">
                  <c:v>12288.301886792453</c:v>
                </c:pt>
                <c:pt idx="2568">
                  <c:v>17828.301886792455</c:v>
                </c:pt>
                <c:pt idx="2569">
                  <c:v>17887.924528301886</c:v>
                </c:pt>
                <c:pt idx="2570">
                  <c:v>17700</c:v>
                </c:pt>
                <c:pt idx="2571">
                  <c:v>17871.32075471698</c:v>
                </c:pt>
                <c:pt idx="2572">
                  <c:v>17609.811320754718</c:v>
                </c:pt>
                <c:pt idx="2573">
                  <c:v>17779.245283018867</c:v>
                </c:pt>
                <c:pt idx="2574">
                  <c:v>17813.584905660377</c:v>
                </c:pt>
                <c:pt idx="2575">
                  <c:v>17857.358490566039</c:v>
                </c:pt>
                <c:pt idx="2576">
                  <c:v>17821.509433962266</c:v>
                </c:pt>
                <c:pt idx="2577">
                  <c:v>10007.547169811322</c:v>
                </c:pt>
                <c:pt idx="2578">
                  <c:v>579.24528301886789</c:v>
                </c:pt>
                <c:pt idx="2579">
                  <c:v>583.77358490566041</c:v>
                </c:pt>
                <c:pt idx="2580">
                  <c:v>572.45283018867929</c:v>
                </c:pt>
                <c:pt idx="2581">
                  <c:v>575.09433962264154</c:v>
                </c:pt>
                <c:pt idx="2582">
                  <c:v>560.75471698113211</c:v>
                </c:pt>
                <c:pt idx="2583">
                  <c:v>587.92452830188677</c:v>
                </c:pt>
                <c:pt idx="2584">
                  <c:v>590.18867924528308</c:v>
                </c:pt>
                <c:pt idx="2585">
                  <c:v>581.88679245283026</c:v>
                </c:pt>
                <c:pt idx="2586">
                  <c:v>600</c:v>
                </c:pt>
                <c:pt idx="2587">
                  <c:v>560.37735849056605</c:v>
                </c:pt>
                <c:pt idx="2588">
                  <c:v>575.84905660377365</c:v>
                </c:pt>
                <c:pt idx="2589">
                  <c:v>638.86792452830196</c:v>
                </c:pt>
                <c:pt idx="2590">
                  <c:v>601.13207547169816</c:v>
                </c:pt>
                <c:pt idx="2591">
                  <c:v>580.75471698113211</c:v>
                </c:pt>
                <c:pt idx="2592">
                  <c:v>592.07547169811323</c:v>
                </c:pt>
                <c:pt idx="2593">
                  <c:v>606.41509433962267</c:v>
                </c:pt>
                <c:pt idx="2594">
                  <c:v>599.62264150943395</c:v>
                </c:pt>
                <c:pt idx="2595">
                  <c:v>595.47169811320759</c:v>
                </c:pt>
                <c:pt idx="2596">
                  <c:v>596.98113207547169</c:v>
                </c:pt>
                <c:pt idx="2597">
                  <c:v>578.4905660377359</c:v>
                </c:pt>
                <c:pt idx="2598">
                  <c:v>619.62264150943395</c:v>
                </c:pt>
                <c:pt idx="2599">
                  <c:v>599.62264150943395</c:v>
                </c:pt>
                <c:pt idx="2600">
                  <c:v>589.05660377358492</c:v>
                </c:pt>
                <c:pt idx="2601">
                  <c:v>590.56603773584902</c:v>
                </c:pt>
                <c:pt idx="2602">
                  <c:v>599.62264150943395</c:v>
                </c:pt>
                <c:pt idx="2603">
                  <c:v>611.32075471698113</c:v>
                </c:pt>
                <c:pt idx="2604">
                  <c:v>580.37735849056605</c:v>
                </c:pt>
                <c:pt idx="2605">
                  <c:v>584.52830188679252</c:v>
                </c:pt>
                <c:pt idx="2606">
                  <c:v>592.45283018867929</c:v>
                </c:pt>
                <c:pt idx="2607">
                  <c:v>597.35849056603774</c:v>
                </c:pt>
                <c:pt idx="2608">
                  <c:v>592.83018867924534</c:v>
                </c:pt>
                <c:pt idx="2609">
                  <c:v>616.2264150943397</c:v>
                </c:pt>
                <c:pt idx="2610">
                  <c:v>597.35849056603774</c:v>
                </c:pt>
                <c:pt idx="2611">
                  <c:v>623.77358490566041</c:v>
                </c:pt>
                <c:pt idx="2612">
                  <c:v>625.66037735849056</c:v>
                </c:pt>
                <c:pt idx="2613">
                  <c:v>602.2641509433962</c:v>
                </c:pt>
                <c:pt idx="2614">
                  <c:v>632.45283018867929</c:v>
                </c:pt>
                <c:pt idx="2615">
                  <c:v>610.18867924528308</c:v>
                </c:pt>
                <c:pt idx="2616">
                  <c:v>620.37735849056605</c:v>
                </c:pt>
                <c:pt idx="2617">
                  <c:v>613.20754716981139</c:v>
                </c:pt>
                <c:pt idx="2618">
                  <c:v>647.16981132075477</c:v>
                </c:pt>
                <c:pt idx="2619">
                  <c:v>617.7358490566038</c:v>
                </c:pt>
                <c:pt idx="2620">
                  <c:v>610.56603773584902</c:v>
                </c:pt>
                <c:pt idx="2621">
                  <c:v>608.30188679245282</c:v>
                </c:pt>
                <c:pt idx="2622">
                  <c:v>606.41509433962267</c:v>
                </c:pt>
                <c:pt idx="2623">
                  <c:v>634.71698113207549</c:v>
                </c:pt>
                <c:pt idx="2624">
                  <c:v>625.66037735849056</c:v>
                </c:pt>
                <c:pt idx="2625">
                  <c:v>607.92452830188677</c:v>
                </c:pt>
                <c:pt idx="2626">
                  <c:v>643.77358490566041</c:v>
                </c:pt>
                <c:pt idx="2627">
                  <c:v>593.20754716981139</c:v>
                </c:pt>
                <c:pt idx="2628">
                  <c:v>5173.2075471698117</c:v>
                </c:pt>
                <c:pt idx="2629">
                  <c:v>17923.018867924529</c:v>
                </c:pt>
                <c:pt idx="2630">
                  <c:v>17805.283018867925</c:v>
                </c:pt>
                <c:pt idx="2631">
                  <c:v>17824.150943396227</c:v>
                </c:pt>
                <c:pt idx="2632">
                  <c:v>17937.358490566039</c:v>
                </c:pt>
                <c:pt idx="2633">
                  <c:v>18028.301886792455</c:v>
                </c:pt>
                <c:pt idx="2634">
                  <c:v>17845.283018867925</c:v>
                </c:pt>
                <c:pt idx="2635">
                  <c:v>18001.509433962266</c:v>
                </c:pt>
                <c:pt idx="2636">
                  <c:v>17824.150943396227</c:v>
                </c:pt>
                <c:pt idx="2637">
                  <c:v>8548.6792452830196</c:v>
                </c:pt>
                <c:pt idx="2638">
                  <c:v>638.4905660377359</c:v>
                </c:pt>
                <c:pt idx="2639">
                  <c:v>624.52830188679252</c:v>
                </c:pt>
                <c:pt idx="2640">
                  <c:v>665.28301886792451</c:v>
                </c:pt>
                <c:pt idx="2641">
                  <c:v>649.43396226415098</c:v>
                </c:pt>
                <c:pt idx="2642">
                  <c:v>630.56603773584902</c:v>
                </c:pt>
                <c:pt idx="2643">
                  <c:v>625.66037735849056</c:v>
                </c:pt>
                <c:pt idx="2644">
                  <c:v>647.92452830188677</c:v>
                </c:pt>
                <c:pt idx="2645">
                  <c:v>653.20754716981139</c:v>
                </c:pt>
                <c:pt idx="2646">
                  <c:v>640</c:v>
                </c:pt>
                <c:pt idx="2647">
                  <c:v>661.88679245283026</c:v>
                </c:pt>
                <c:pt idx="2648">
                  <c:v>626.41509433962267</c:v>
                </c:pt>
                <c:pt idx="2649">
                  <c:v>647.54716981132083</c:v>
                </c:pt>
                <c:pt idx="2650">
                  <c:v>701.13207547169816</c:v>
                </c:pt>
                <c:pt idx="2651">
                  <c:v>636.2264150943397</c:v>
                </c:pt>
                <c:pt idx="2652">
                  <c:v>644.52830188679252</c:v>
                </c:pt>
                <c:pt idx="2653">
                  <c:v>642.64150943396226</c:v>
                </c:pt>
                <c:pt idx="2654">
                  <c:v>656.60377358490564</c:v>
                </c:pt>
                <c:pt idx="2655">
                  <c:v>654.71698113207549</c:v>
                </c:pt>
                <c:pt idx="2656">
                  <c:v>623.39622641509436</c:v>
                </c:pt>
                <c:pt idx="2657">
                  <c:v>652.07547169811323</c:v>
                </c:pt>
                <c:pt idx="2658">
                  <c:v>673.58490566037733</c:v>
                </c:pt>
                <c:pt idx="2659">
                  <c:v>652.07547169811323</c:v>
                </c:pt>
                <c:pt idx="2660">
                  <c:v>667.54716981132083</c:v>
                </c:pt>
                <c:pt idx="2661">
                  <c:v>669.05660377358492</c:v>
                </c:pt>
                <c:pt idx="2662">
                  <c:v>685.28301886792451</c:v>
                </c:pt>
                <c:pt idx="2663">
                  <c:v>664.15094339622647</c:v>
                </c:pt>
                <c:pt idx="2664">
                  <c:v>666.03773584905662</c:v>
                </c:pt>
                <c:pt idx="2665">
                  <c:v>678.4905660377359</c:v>
                </c:pt>
                <c:pt idx="2666">
                  <c:v>677.35849056603774</c:v>
                </c:pt>
                <c:pt idx="2667">
                  <c:v>664.90566037735846</c:v>
                </c:pt>
                <c:pt idx="2668">
                  <c:v>653.20754716981139</c:v>
                </c:pt>
                <c:pt idx="2669">
                  <c:v>681.50943396226421</c:v>
                </c:pt>
                <c:pt idx="2670">
                  <c:v>684.52830188679252</c:v>
                </c:pt>
                <c:pt idx="2671">
                  <c:v>676.2264150943397</c:v>
                </c:pt>
                <c:pt idx="2672">
                  <c:v>705.66037735849056</c:v>
                </c:pt>
                <c:pt idx="2673">
                  <c:v>689.43396226415098</c:v>
                </c:pt>
                <c:pt idx="2674">
                  <c:v>682.2641509433962</c:v>
                </c:pt>
                <c:pt idx="2675">
                  <c:v>697.7358490566038</c:v>
                </c:pt>
                <c:pt idx="2676">
                  <c:v>683.77358490566041</c:v>
                </c:pt>
                <c:pt idx="2677">
                  <c:v>696.98113207547169</c:v>
                </c:pt>
                <c:pt idx="2678">
                  <c:v>674.71698113207549</c:v>
                </c:pt>
                <c:pt idx="2679">
                  <c:v>695.47169811320759</c:v>
                </c:pt>
                <c:pt idx="2680">
                  <c:v>729.81132075471703</c:v>
                </c:pt>
                <c:pt idx="2681">
                  <c:v>696.98113207547169</c:v>
                </c:pt>
                <c:pt idx="2682">
                  <c:v>673.96226415094338</c:v>
                </c:pt>
                <c:pt idx="2683">
                  <c:v>695.84905660377365</c:v>
                </c:pt>
                <c:pt idx="2684">
                  <c:v>712.45283018867929</c:v>
                </c:pt>
                <c:pt idx="2685">
                  <c:v>692.45283018867929</c:v>
                </c:pt>
                <c:pt idx="2686">
                  <c:v>687.92452830188677</c:v>
                </c:pt>
                <c:pt idx="2687">
                  <c:v>718.11320754716985</c:v>
                </c:pt>
                <c:pt idx="2688">
                  <c:v>1438.867924528302</c:v>
                </c:pt>
                <c:pt idx="2689">
                  <c:v>18095.849056603773</c:v>
                </c:pt>
                <c:pt idx="2690">
                  <c:v>17878.113207547169</c:v>
                </c:pt>
                <c:pt idx="2691">
                  <c:v>17887.169811320757</c:v>
                </c:pt>
                <c:pt idx="2692">
                  <c:v>17780.754716981133</c:v>
                </c:pt>
                <c:pt idx="2693">
                  <c:v>17875.849056603773</c:v>
                </c:pt>
                <c:pt idx="2694">
                  <c:v>18046.037735849059</c:v>
                </c:pt>
                <c:pt idx="2695">
                  <c:v>17960</c:v>
                </c:pt>
                <c:pt idx="2696">
                  <c:v>17852.452830188678</c:v>
                </c:pt>
                <c:pt idx="2697">
                  <c:v>2216.2264150943397</c:v>
                </c:pt>
                <c:pt idx="2698">
                  <c:v>739.62264150943395</c:v>
                </c:pt>
                <c:pt idx="2699">
                  <c:v>706.03773584905662</c:v>
                </c:pt>
                <c:pt idx="2700">
                  <c:v>720</c:v>
                </c:pt>
                <c:pt idx="2701">
                  <c:v>721.50943396226421</c:v>
                </c:pt>
                <c:pt idx="2702">
                  <c:v>716.60377358490564</c:v>
                </c:pt>
                <c:pt idx="2703">
                  <c:v>727.54716981132083</c:v>
                </c:pt>
                <c:pt idx="2704">
                  <c:v>744.15094339622647</c:v>
                </c:pt>
                <c:pt idx="2705">
                  <c:v>721.13207547169816</c:v>
                </c:pt>
                <c:pt idx="2706">
                  <c:v>725.66037735849056</c:v>
                </c:pt>
                <c:pt idx="2707">
                  <c:v>735.47169811320759</c:v>
                </c:pt>
                <c:pt idx="2708">
                  <c:v>746.03773584905662</c:v>
                </c:pt>
                <c:pt idx="2709">
                  <c:v>749.81132075471703</c:v>
                </c:pt>
                <c:pt idx="2710">
                  <c:v>729.05660377358492</c:v>
                </c:pt>
                <c:pt idx="2711">
                  <c:v>741.88679245283026</c:v>
                </c:pt>
                <c:pt idx="2712">
                  <c:v>739.24528301886789</c:v>
                </c:pt>
                <c:pt idx="2713">
                  <c:v>731.32075471698113</c:v>
                </c:pt>
                <c:pt idx="2714">
                  <c:v>708.67924528301887</c:v>
                </c:pt>
                <c:pt idx="2715">
                  <c:v>712.45283018867929</c:v>
                </c:pt>
                <c:pt idx="2716">
                  <c:v>734.71698113207549</c:v>
                </c:pt>
                <c:pt idx="2717">
                  <c:v>733.96226415094338</c:v>
                </c:pt>
                <c:pt idx="2718">
                  <c:v>727.16981132075477</c:v>
                </c:pt>
                <c:pt idx="2719">
                  <c:v>752.07547169811323</c:v>
                </c:pt>
                <c:pt idx="2720">
                  <c:v>726.79245283018872</c:v>
                </c:pt>
                <c:pt idx="2721">
                  <c:v>733.96226415094338</c:v>
                </c:pt>
                <c:pt idx="2722">
                  <c:v>733.96226415094338</c:v>
                </c:pt>
                <c:pt idx="2723">
                  <c:v>726.79245283018872</c:v>
                </c:pt>
                <c:pt idx="2724">
                  <c:v>740.37735849056605</c:v>
                </c:pt>
                <c:pt idx="2725">
                  <c:v>734.33962264150944</c:v>
                </c:pt>
                <c:pt idx="2726">
                  <c:v>743.01886792452831</c:v>
                </c:pt>
                <c:pt idx="2727">
                  <c:v>753.58490566037733</c:v>
                </c:pt>
                <c:pt idx="2728">
                  <c:v>795.84905660377365</c:v>
                </c:pt>
                <c:pt idx="2729">
                  <c:v>769.81132075471703</c:v>
                </c:pt>
                <c:pt idx="2730">
                  <c:v>776.2264150943397</c:v>
                </c:pt>
                <c:pt idx="2731">
                  <c:v>758.86792452830196</c:v>
                </c:pt>
                <c:pt idx="2732">
                  <c:v>769.43396226415098</c:v>
                </c:pt>
                <c:pt idx="2733">
                  <c:v>793.20754716981139</c:v>
                </c:pt>
                <c:pt idx="2734">
                  <c:v>798.11320754716985</c:v>
                </c:pt>
                <c:pt idx="2735">
                  <c:v>776.60377358490564</c:v>
                </c:pt>
                <c:pt idx="2736">
                  <c:v>724.15094339622647</c:v>
                </c:pt>
                <c:pt idx="2737">
                  <c:v>764.15094339622647</c:v>
                </c:pt>
                <c:pt idx="2738">
                  <c:v>754.71698113207549</c:v>
                </c:pt>
                <c:pt idx="2739">
                  <c:v>767.54716981132083</c:v>
                </c:pt>
                <c:pt idx="2740">
                  <c:v>758.86792452830196</c:v>
                </c:pt>
                <c:pt idx="2741">
                  <c:v>723.39622641509436</c:v>
                </c:pt>
                <c:pt idx="2742">
                  <c:v>752.45283018867929</c:v>
                </c:pt>
                <c:pt idx="2743">
                  <c:v>772.83018867924534</c:v>
                </c:pt>
                <c:pt idx="2744">
                  <c:v>739.24528301886789</c:v>
                </c:pt>
                <c:pt idx="2745">
                  <c:v>743.39622641509436</c:v>
                </c:pt>
                <c:pt idx="2746">
                  <c:v>720.75471698113211</c:v>
                </c:pt>
                <c:pt idx="2747">
                  <c:v>760.37735849056605</c:v>
                </c:pt>
                <c:pt idx="2748">
                  <c:v>770.56603773584914</c:v>
                </c:pt>
                <c:pt idx="2749">
                  <c:v>745.28301886792451</c:v>
                </c:pt>
                <c:pt idx="2750">
                  <c:v>741.50943396226421</c:v>
                </c:pt>
                <c:pt idx="2751">
                  <c:v>730.56603773584914</c:v>
                </c:pt>
                <c:pt idx="2752">
                  <c:v>769.81132075471703</c:v>
                </c:pt>
                <c:pt idx="2753">
                  <c:v>3226.4150943396226</c:v>
                </c:pt>
                <c:pt idx="2754">
                  <c:v>17695.094339622643</c:v>
                </c:pt>
                <c:pt idx="2755">
                  <c:v>17759.245283018867</c:v>
                </c:pt>
                <c:pt idx="2756">
                  <c:v>17653.962264150945</c:v>
                </c:pt>
                <c:pt idx="2757">
                  <c:v>17613.962264150945</c:v>
                </c:pt>
                <c:pt idx="2758">
                  <c:v>17613.962264150945</c:v>
                </c:pt>
                <c:pt idx="2759">
                  <c:v>17624.905660377361</c:v>
                </c:pt>
                <c:pt idx="2760">
                  <c:v>17657.358490566039</c:v>
                </c:pt>
                <c:pt idx="2761">
                  <c:v>17609.811320754718</c:v>
                </c:pt>
                <c:pt idx="2762">
                  <c:v>17581.132075471698</c:v>
                </c:pt>
                <c:pt idx="2763">
                  <c:v>12264.150943396227</c:v>
                </c:pt>
                <c:pt idx="2764">
                  <c:v>761.88679245283026</c:v>
                </c:pt>
                <c:pt idx="2765">
                  <c:v>781.13207547169816</c:v>
                </c:pt>
                <c:pt idx="2766">
                  <c:v>788.67924528301887</c:v>
                </c:pt>
                <c:pt idx="2767">
                  <c:v>767.92452830188677</c:v>
                </c:pt>
                <c:pt idx="2768">
                  <c:v>763.39622641509436</c:v>
                </c:pt>
                <c:pt idx="2769">
                  <c:v>781.13207547169816</c:v>
                </c:pt>
                <c:pt idx="2770">
                  <c:v>761.13207547169816</c:v>
                </c:pt>
                <c:pt idx="2771">
                  <c:v>793.58490566037733</c:v>
                </c:pt>
                <c:pt idx="2772">
                  <c:v>746.41509433962267</c:v>
                </c:pt>
                <c:pt idx="2773">
                  <c:v>754.71698113207549</c:v>
                </c:pt>
                <c:pt idx="2774">
                  <c:v>729.81132075471703</c:v>
                </c:pt>
                <c:pt idx="2775">
                  <c:v>765.28301886792451</c:v>
                </c:pt>
                <c:pt idx="2776">
                  <c:v>775.09433962264154</c:v>
                </c:pt>
                <c:pt idx="2777">
                  <c:v>760.37735849056605</c:v>
                </c:pt>
                <c:pt idx="2778">
                  <c:v>751.32075471698113</c:v>
                </c:pt>
                <c:pt idx="2779">
                  <c:v>757.7358490566038</c:v>
                </c:pt>
                <c:pt idx="2780">
                  <c:v>751.69811320754718</c:v>
                </c:pt>
                <c:pt idx="2781">
                  <c:v>753.58490566037733</c:v>
                </c:pt>
                <c:pt idx="2782">
                  <c:v>780</c:v>
                </c:pt>
                <c:pt idx="2783">
                  <c:v>792.45283018867929</c:v>
                </c:pt>
                <c:pt idx="2784">
                  <c:v>789.05660377358492</c:v>
                </c:pt>
                <c:pt idx="2785">
                  <c:v>788.30188679245282</c:v>
                </c:pt>
                <c:pt idx="2786">
                  <c:v>795.47169811320759</c:v>
                </c:pt>
                <c:pt idx="2787">
                  <c:v>795.09433962264154</c:v>
                </c:pt>
                <c:pt idx="2788">
                  <c:v>780.37735849056605</c:v>
                </c:pt>
                <c:pt idx="2789">
                  <c:v>776.98113207547169</c:v>
                </c:pt>
                <c:pt idx="2790">
                  <c:v>751.69811320754718</c:v>
                </c:pt>
                <c:pt idx="2791">
                  <c:v>798.86792452830196</c:v>
                </c:pt>
                <c:pt idx="2792">
                  <c:v>781.13207547169816</c:v>
                </c:pt>
                <c:pt idx="2793">
                  <c:v>805.28301886792451</c:v>
                </c:pt>
                <c:pt idx="2794">
                  <c:v>777.7358490566038</c:v>
                </c:pt>
                <c:pt idx="2795">
                  <c:v>760</c:v>
                </c:pt>
                <c:pt idx="2796">
                  <c:v>771.32075471698113</c:v>
                </c:pt>
                <c:pt idx="2797">
                  <c:v>773.20754716981139</c:v>
                </c:pt>
                <c:pt idx="2798">
                  <c:v>750.56603773584914</c:v>
                </c:pt>
                <c:pt idx="2799">
                  <c:v>772.45283018867929</c:v>
                </c:pt>
                <c:pt idx="2800">
                  <c:v>760.37735849056605</c:v>
                </c:pt>
                <c:pt idx="2801">
                  <c:v>741.50943396226421</c:v>
                </c:pt>
                <c:pt idx="2802">
                  <c:v>744.52830188679252</c:v>
                </c:pt>
                <c:pt idx="2803">
                  <c:v>789.43396226415098</c:v>
                </c:pt>
                <c:pt idx="2804">
                  <c:v>753.20754716981139</c:v>
                </c:pt>
                <c:pt idx="2805">
                  <c:v>774.71698113207549</c:v>
                </c:pt>
                <c:pt idx="2806">
                  <c:v>739.24528301886789</c:v>
                </c:pt>
                <c:pt idx="2807">
                  <c:v>777.7358490566038</c:v>
                </c:pt>
                <c:pt idx="2808">
                  <c:v>730.18867924528308</c:v>
                </c:pt>
                <c:pt idx="2809">
                  <c:v>748.67924528301887</c:v>
                </c:pt>
                <c:pt idx="2810">
                  <c:v>784.52830188679252</c:v>
                </c:pt>
                <c:pt idx="2811">
                  <c:v>769.05660377358492</c:v>
                </c:pt>
                <c:pt idx="2812">
                  <c:v>808.30188679245282</c:v>
                </c:pt>
                <c:pt idx="2813">
                  <c:v>823.77358490566041</c:v>
                </c:pt>
                <c:pt idx="2814">
                  <c:v>8544.9056603773588</c:v>
                </c:pt>
                <c:pt idx="2815">
                  <c:v>17378.113207547169</c:v>
                </c:pt>
                <c:pt idx="2816">
                  <c:v>17338.867924528302</c:v>
                </c:pt>
                <c:pt idx="2817">
                  <c:v>17149.433962264153</c:v>
                </c:pt>
                <c:pt idx="2818">
                  <c:v>17196.981132075471</c:v>
                </c:pt>
                <c:pt idx="2819">
                  <c:v>17190.566037735851</c:v>
                </c:pt>
                <c:pt idx="2820">
                  <c:v>17242.264150943396</c:v>
                </c:pt>
                <c:pt idx="2821">
                  <c:v>17171.32075471698</c:v>
                </c:pt>
                <c:pt idx="2822">
                  <c:v>17229.056603773584</c:v>
                </c:pt>
                <c:pt idx="2823">
                  <c:v>17132.830188679247</c:v>
                </c:pt>
                <c:pt idx="2824">
                  <c:v>6476.6037735849059</c:v>
                </c:pt>
                <c:pt idx="2825">
                  <c:v>729.05660377358492</c:v>
                </c:pt>
                <c:pt idx="2826">
                  <c:v>770.94339622641508</c:v>
                </c:pt>
                <c:pt idx="2827">
                  <c:v>773.96226415094338</c:v>
                </c:pt>
                <c:pt idx="2828">
                  <c:v>752.45283018867929</c:v>
                </c:pt>
                <c:pt idx="2829">
                  <c:v>750.18867924528308</c:v>
                </c:pt>
                <c:pt idx="2830">
                  <c:v>770.56603773584914</c:v>
                </c:pt>
                <c:pt idx="2831">
                  <c:v>753.96226415094338</c:v>
                </c:pt>
                <c:pt idx="2832">
                  <c:v>769.81132075471703</c:v>
                </c:pt>
                <c:pt idx="2833">
                  <c:v>753.96226415094338</c:v>
                </c:pt>
                <c:pt idx="2834">
                  <c:v>767.92452830188677</c:v>
                </c:pt>
                <c:pt idx="2835">
                  <c:v>738.4905660377359</c:v>
                </c:pt>
                <c:pt idx="2836">
                  <c:v>769.43396226415098</c:v>
                </c:pt>
                <c:pt idx="2837">
                  <c:v>777.7358490566038</c:v>
                </c:pt>
                <c:pt idx="2838">
                  <c:v>784.52830188679252</c:v>
                </c:pt>
                <c:pt idx="2839">
                  <c:v>776.98113207547169</c:v>
                </c:pt>
                <c:pt idx="2840">
                  <c:v>755.84905660377365</c:v>
                </c:pt>
                <c:pt idx="2841">
                  <c:v>770.94339622641508</c:v>
                </c:pt>
                <c:pt idx="2842">
                  <c:v>769.05660377358492</c:v>
                </c:pt>
                <c:pt idx="2843">
                  <c:v>766.79245283018872</c:v>
                </c:pt>
                <c:pt idx="2844">
                  <c:v>736.60377358490564</c:v>
                </c:pt>
                <c:pt idx="2845">
                  <c:v>778.11320754716985</c:v>
                </c:pt>
                <c:pt idx="2846">
                  <c:v>740.37735849056605</c:v>
                </c:pt>
                <c:pt idx="2847">
                  <c:v>780.37735849056605</c:v>
                </c:pt>
                <c:pt idx="2848">
                  <c:v>744.52830188679252</c:v>
                </c:pt>
                <c:pt idx="2849">
                  <c:v>741.13207547169816</c:v>
                </c:pt>
                <c:pt idx="2850">
                  <c:v>726.79245283018872</c:v>
                </c:pt>
                <c:pt idx="2851">
                  <c:v>719.24528301886789</c:v>
                </c:pt>
                <c:pt idx="2852">
                  <c:v>722.2641509433962</c:v>
                </c:pt>
                <c:pt idx="2853">
                  <c:v>703.39622641509436</c:v>
                </c:pt>
                <c:pt idx="2854">
                  <c:v>740.37735849056605</c:v>
                </c:pt>
                <c:pt idx="2855">
                  <c:v>724.15094339622647</c:v>
                </c:pt>
                <c:pt idx="2856">
                  <c:v>724.52830188679252</c:v>
                </c:pt>
                <c:pt idx="2857">
                  <c:v>728.30188679245282</c:v>
                </c:pt>
                <c:pt idx="2858">
                  <c:v>722.2641509433962</c:v>
                </c:pt>
                <c:pt idx="2859">
                  <c:v>701.13207547169816</c:v>
                </c:pt>
                <c:pt idx="2860">
                  <c:v>670.94339622641508</c:v>
                </c:pt>
                <c:pt idx="2861">
                  <c:v>684.52830188679252</c:v>
                </c:pt>
                <c:pt idx="2862">
                  <c:v>673.96226415094338</c:v>
                </c:pt>
                <c:pt idx="2863">
                  <c:v>649.81132075471703</c:v>
                </c:pt>
                <c:pt idx="2864">
                  <c:v>667.16981132075477</c:v>
                </c:pt>
                <c:pt idx="2865">
                  <c:v>657.35849056603774</c:v>
                </c:pt>
                <c:pt idx="2866">
                  <c:v>636.98113207547169</c:v>
                </c:pt>
                <c:pt idx="2867">
                  <c:v>624.90566037735846</c:v>
                </c:pt>
                <c:pt idx="2868">
                  <c:v>617.35849056603774</c:v>
                </c:pt>
              </c:numCache>
            </c:numRef>
          </c:yVal>
          <c:smooth val="0"/>
        </c:ser>
        <c:ser>
          <c:idx val="1"/>
          <c:order val="1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'[2]3_1'!$F$2:$F$2838</c:f>
              <c:numCache>
                <c:formatCode>General</c:formatCode>
                <c:ptCount val="2837"/>
                <c:pt idx="0">
                  <c:v>30</c:v>
                </c:pt>
                <c:pt idx="1">
                  <c:v>30.165667959111737</c:v>
                </c:pt>
                <c:pt idx="2">
                  <c:v>30.331335918223473</c:v>
                </c:pt>
                <c:pt idx="3">
                  <c:v>30.49700387733521</c:v>
                </c:pt>
                <c:pt idx="4">
                  <c:v>30.662671836446947</c:v>
                </c:pt>
                <c:pt idx="5">
                  <c:v>30.828339795558684</c:v>
                </c:pt>
                <c:pt idx="6">
                  <c:v>30.99400775467042</c:v>
                </c:pt>
                <c:pt idx="7">
                  <c:v>31.159675713782157</c:v>
                </c:pt>
                <c:pt idx="8">
                  <c:v>31.325343672893894</c:v>
                </c:pt>
                <c:pt idx="9">
                  <c:v>31.49101163200563</c:v>
                </c:pt>
                <c:pt idx="10">
                  <c:v>31.656679591117367</c:v>
                </c:pt>
                <c:pt idx="11">
                  <c:v>31.822347550229104</c:v>
                </c:pt>
                <c:pt idx="12">
                  <c:v>31.98801550934084</c:v>
                </c:pt>
                <c:pt idx="13">
                  <c:v>32.153683468452577</c:v>
                </c:pt>
                <c:pt idx="14">
                  <c:v>32.319351427564314</c:v>
                </c:pt>
                <c:pt idx="15">
                  <c:v>32.485019386676051</c:v>
                </c:pt>
                <c:pt idx="16">
                  <c:v>32.650687345787787</c:v>
                </c:pt>
                <c:pt idx="17">
                  <c:v>32.816355304899524</c:v>
                </c:pt>
                <c:pt idx="18">
                  <c:v>32.982023264011261</c:v>
                </c:pt>
                <c:pt idx="19">
                  <c:v>33.147691223122997</c:v>
                </c:pt>
                <c:pt idx="20">
                  <c:v>33.313359182234734</c:v>
                </c:pt>
                <c:pt idx="21">
                  <c:v>33.479027141346471</c:v>
                </c:pt>
                <c:pt idx="22">
                  <c:v>33.644695100458208</c:v>
                </c:pt>
                <c:pt idx="23">
                  <c:v>33.810363059569944</c:v>
                </c:pt>
                <c:pt idx="24">
                  <c:v>33.976031018681681</c:v>
                </c:pt>
                <c:pt idx="25">
                  <c:v>34.141698977793418</c:v>
                </c:pt>
                <c:pt idx="26">
                  <c:v>34.307366936905154</c:v>
                </c:pt>
                <c:pt idx="27">
                  <c:v>34.473034896016891</c:v>
                </c:pt>
                <c:pt idx="28">
                  <c:v>34.638702855128628</c:v>
                </c:pt>
                <c:pt idx="29">
                  <c:v>34.804370814240364</c:v>
                </c:pt>
                <c:pt idx="30">
                  <c:v>34.970038773352101</c:v>
                </c:pt>
                <c:pt idx="31">
                  <c:v>35.135706732463838</c:v>
                </c:pt>
                <c:pt idx="32">
                  <c:v>35.301374691575575</c:v>
                </c:pt>
                <c:pt idx="33">
                  <c:v>35.467042650687311</c:v>
                </c:pt>
                <c:pt idx="34">
                  <c:v>35.632710609799048</c:v>
                </c:pt>
                <c:pt idx="35">
                  <c:v>35.798378568910785</c:v>
                </c:pt>
                <c:pt idx="36">
                  <c:v>35.964046528022521</c:v>
                </c:pt>
                <c:pt idx="37">
                  <c:v>36.129714487134258</c:v>
                </c:pt>
                <c:pt idx="38">
                  <c:v>36.295382446245995</c:v>
                </c:pt>
                <c:pt idx="39">
                  <c:v>36.461050405357732</c:v>
                </c:pt>
                <c:pt idx="40">
                  <c:v>36.626718364469468</c:v>
                </c:pt>
                <c:pt idx="41">
                  <c:v>36.792386323581205</c:v>
                </c:pt>
                <c:pt idx="42">
                  <c:v>36.958054282692942</c:v>
                </c:pt>
                <c:pt idx="43">
                  <c:v>37.123722241804678</c:v>
                </c:pt>
                <c:pt idx="44">
                  <c:v>37.289390200916415</c:v>
                </c:pt>
                <c:pt idx="45">
                  <c:v>37.455058160028152</c:v>
                </c:pt>
                <c:pt idx="46">
                  <c:v>37.620726119139889</c:v>
                </c:pt>
                <c:pt idx="47">
                  <c:v>37.786394078251625</c:v>
                </c:pt>
                <c:pt idx="48">
                  <c:v>37.952062037363362</c:v>
                </c:pt>
                <c:pt idx="49">
                  <c:v>38.117729996475099</c:v>
                </c:pt>
                <c:pt idx="50">
                  <c:v>38.283397955586835</c:v>
                </c:pt>
                <c:pt idx="51">
                  <c:v>38.449065914698572</c:v>
                </c:pt>
                <c:pt idx="52">
                  <c:v>38.614733873810309</c:v>
                </c:pt>
                <c:pt idx="53">
                  <c:v>38.780401832922045</c:v>
                </c:pt>
                <c:pt idx="54">
                  <c:v>38.946069792033782</c:v>
                </c:pt>
                <c:pt idx="55">
                  <c:v>39.111737751145519</c:v>
                </c:pt>
                <c:pt idx="56">
                  <c:v>39.277405710257256</c:v>
                </c:pt>
                <c:pt idx="57">
                  <c:v>39.443073669368992</c:v>
                </c:pt>
                <c:pt idx="58">
                  <c:v>39.608741628480729</c:v>
                </c:pt>
                <c:pt idx="59">
                  <c:v>39.774409587592466</c:v>
                </c:pt>
                <c:pt idx="60">
                  <c:v>39.940077546704202</c:v>
                </c:pt>
                <c:pt idx="61">
                  <c:v>40.105745505815939</c:v>
                </c:pt>
                <c:pt idx="62">
                  <c:v>40.271413464927676</c:v>
                </c:pt>
                <c:pt idx="63">
                  <c:v>40.437081424039413</c:v>
                </c:pt>
                <c:pt idx="64">
                  <c:v>40.602749383151149</c:v>
                </c:pt>
                <c:pt idx="65">
                  <c:v>40.768417342262886</c:v>
                </c:pt>
                <c:pt idx="66">
                  <c:v>40.934085301374623</c:v>
                </c:pt>
                <c:pt idx="67">
                  <c:v>41.099753260486359</c:v>
                </c:pt>
                <c:pt idx="68">
                  <c:v>41.265421219598096</c:v>
                </c:pt>
                <c:pt idx="69">
                  <c:v>41.431089178709833</c:v>
                </c:pt>
                <c:pt idx="70">
                  <c:v>41.596757137821569</c:v>
                </c:pt>
                <c:pt idx="71">
                  <c:v>41.762425096933306</c:v>
                </c:pt>
                <c:pt idx="72">
                  <c:v>41.928093056045043</c:v>
                </c:pt>
                <c:pt idx="73">
                  <c:v>42.09376101515678</c:v>
                </c:pt>
                <c:pt idx="74">
                  <c:v>42.259428974268516</c:v>
                </c:pt>
                <c:pt idx="75">
                  <c:v>42.425096933380253</c:v>
                </c:pt>
                <c:pt idx="76">
                  <c:v>42.59076489249199</c:v>
                </c:pt>
                <c:pt idx="77">
                  <c:v>42.756432851603726</c:v>
                </c:pt>
                <c:pt idx="78">
                  <c:v>42.922100810715463</c:v>
                </c:pt>
                <c:pt idx="79">
                  <c:v>43.0877687698272</c:v>
                </c:pt>
                <c:pt idx="80">
                  <c:v>43.253436728938937</c:v>
                </c:pt>
                <c:pt idx="81">
                  <c:v>43.419104688050673</c:v>
                </c:pt>
                <c:pt idx="82">
                  <c:v>43.58477264716241</c:v>
                </c:pt>
                <c:pt idx="83">
                  <c:v>43.750440606274147</c:v>
                </c:pt>
                <c:pt idx="84">
                  <c:v>43.916108565385883</c:v>
                </c:pt>
                <c:pt idx="85">
                  <c:v>44.08177652449762</c:v>
                </c:pt>
                <c:pt idx="86">
                  <c:v>44.247444483609357</c:v>
                </c:pt>
                <c:pt idx="87">
                  <c:v>44.413112442721093</c:v>
                </c:pt>
                <c:pt idx="88">
                  <c:v>44.57878040183283</c:v>
                </c:pt>
                <c:pt idx="89">
                  <c:v>44.744448360944567</c:v>
                </c:pt>
                <c:pt idx="90">
                  <c:v>44.910116320056304</c:v>
                </c:pt>
                <c:pt idx="91">
                  <c:v>45.07578427916804</c:v>
                </c:pt>
                <c:pt idx="92">
                  <c:v>45.241452238279777</c:v>
                </c:pt>
                <c:pt idx="93">
                  <c:v>45.407120197391514</c:v>
                </c:pt>
                <c:pt idx="94">
                  <c:v>45.57278815650325</c:v>
                </c:pt>
                <c:pt idx="95">
                  <c:v>45.738456115614987</c:v>
                </c:pt>
                <c:pt idx="96">
                  <c:v>45.904124074726724</c:v>
                </c:pt>
                <c:pt idx="97">
                  <c:v>46.069792033838461</c:v>
                </c:pt>
                <c:pt idx="98">
                  <c:v>46.235459992950197</c:v>
                </c:pt>
                <c:pt idx="99">
                  <c:v>46.401127952061934</c:v>
                </c:pt>
                <c:pt idx="100">
                  <c:v>46.566795911173671</c:v>
                </c:pt>
                <c:pt idx="101">
                  <c:v>46.732463870285407</c:v>
                </c:pt>
                <c:pt idx="102">
                  <c:v>46.898131829397144</c:v>
                </c:pt>
                <c:pt idx="103">
                  <c:v>47.063799788508881</c:v>
                </c:pt>
                <c:pt idx="104">
                  <c:v>47.229467747620618</c:v>
                </c:pt>
                <c:pt idx="105">
                  <c:v>47.395135706732354</c:v>
                </c:pt>
                <c:pt idx="106">
                  <c:v>47.560803665844091</c:v>
                </c:pt>
                <c:pt idx="107">
                  <c:v>47.726471624955828</c:v>
                </c:pt>
                <c:pt idx="108">
                  <c:v>47.892139584067564</c:v>
                </c:pt>
                <c:pt idx="109">
                  <c:v>48.057807543179301</c:v>
                </c:pt>
                <c:pt idx="110">
                  <c:v>48.223475502291038</c:v>
                </c:pt>
                <c:pt idx="111">
                  <c:v>48.389143461402774</c:v>
                </c:pt>
                <c:pt idx="112">
                  <c:v>48.554811420514511</c:v>
                </c:pt>
                <c:pt idx="113">
                  <c:v>48.720479379626248</c:v>
                </c:pt>
                <c:pt idx="114">
                  <c:v>48.886147338737985</c:v>
                </c:pt>
                <c:pt idx="115">
                  <c:v>49.051815297849721</c:v>
                </c:pt>
                <c:pt idx="116">
                  <c:v>49.217483256961458</c:v>
                </c:pt>
                <c:pt idx="117">
                  <c:v>49.383151216073195</c:v>
                </c:pt>
                <c:pt idx="118">
                  <c:v>49.548819175184931</c:v>
                </c:pt>
                <c:pt idx="119">
                  <c:v>49.714487134296668</c:v>
                </c:pt>
                <c:pt idx="120">
                  <c:v>49.880155093408405</c:v>
                </c:pt>
                <c:pt idx="121">
                  <c:v>50.045823052520142</c:v>
                </c:pt>
                <c:pt idx="122">
                  <c:v>50.211491011631878</c:v>
                </c:pt>
                <c:pt idx="123">
                  <c:v>50.377158970743615</c:v>
                </c:pt>
                <c:pt idx="124">
                  <c:v>50.542826929855352</c:v>
                </c:pt>
                <c:pt idx="125">
                  <c:v>50.708494888967088</c:v>
                </c:pt>
                <c:pt idx="126">
                  <c:v>50.874162848078825</c:v>
                </c:pt>
                <c:pt idx="127">
                  <c:v>51.039830807190562</c:v>
                </c:pt>
                <c:pt idx="128">
                  <c:v>51.205498766302298</c:v>
                </c:pt>
                <c:pt idx="129">
                  <c:v>51.371166725414035</c:v>
                </c:pt>
                <c:pt idx="130">
                  <c:v>51.536834684525772</c:v>
                </c:pt>
                <c:pt idx="131">
                  <c:v>51.702502643637509</c:v>
                </c:pt>
                <c:pt idx="132">
                  <c:v>51.868170602749245</c:v>
                </c:pt>
                <c:pt idx="133">
                  <c:v>52.033838561860982</c:v>
                </c:pt>
                <c:pt idx="134">
                  <c:v>52.199506520972719</c:v>
                </c:pt>
                <c:pt idx="135">
                  <c:v>52.365174480084455</c:v>
                </c:pt>
                <c:pt idx="136">
                  <c:v>52.530842439196192</c:v>
                </c:pt>
                <c:pt idx="137">
                  <c:v>52.696510398307929</c:v>
                </c:pt>
                <c:pt idx="138">
                  <c:v>52.862178357419666</c:v>
                </c:pt>
                <c:pt idx="139">
                  <c:v>53.027846316531402</c:v>
                </c:pt>
                <c:pt idx="140">
                  <c:v>53.193514275643139</c:v>
                </c:pt>
                <c:pt idx="141">
                  <c:v>53.359182234754876</c:v>
                </c:pt>
                <c:pt idx="142">
                  <c:v>53.524850193866612</c:v>
                </c:pt>
                <c:pt idx="143">
                  <c:v>53.690518152978349</c:v>
                </c:pt>
                <c:pt idx="144">
                  <c:v>53.856186112090086</c:v>
                </c:pt>
                <c:pt idx="145">
                  <c:v>54.021854071201822</c:v>
                </c:pt>
                <c:pt idx="146">
                  <c:v>54.187522030313559</c:v>
                </c:pt>
                <c:pt idx="147">
                  <c:v>54.353189989425296</c:v>
                </c:pt>
                <c:pt idx="148">
                  <c:v>54.518857948537033</c:v>
                </c:pt>
                <c:pt idx="149">
                  <c:v>54.684525907648769</c:v>
                </c:pt>
                <c:pt idx="150">
                  <c:v>54.850193866760506</c:v>
                </c:pt>
                <c:pt idx="151">
                  <c:v>55.015861825872243</c:v>
                </c:pt>
                <c:pt idx="152">
                  <c:v>55.181529784983979</c:v>
                </c:pt>
                <c:pt idx="153">
                  <c:v>55.347197744095716</c:v>
                </c:pt>
                <c:pt idx="154">
                  <c:v>55.512865703207453</c:v>
                </c:pt>
                <c:pt idx="155">
                  <c:v>55.67853366231919</c:v>
                </c:pt>
                <c:pt idx="156">
                  <c:v>55.844201621430926</c:v>
                </c:pt>
                <c:pt idx="157">
                  <c:v>56.009869580542663</c:v>
                </c:pt>
                <c:pt idx="158">
                  <c:v>56.1755375396544</c:v>
                </c:pt>
                <c:pt idx="159">
                  <c:v>56.341205498766136</c:v>
                </c:pt>
                <c:pt idx="160">
                  <c:v>56.506873457877873</c:v>
                </c:pt>
                <c:pt idx="161">
                  <c:v>56.67254141698961</c:v>
                </c:pt>
                <c:pt idx="162">
                  <c:v>56.838209376101346</c:v>
                </c:pt>
                <c:pt idx="163">
                  <c:v>57.003877335213083</c:v>
                </c:pt>
                <c:pt idx="164">
                  <c:v>57.16954529432482</c:v>
                </c:pt>
                <c:pt idx="165">
                  <c:v>57.335213253436557</c:v>
                </c:pt>
                <c:pt idx="166">
                  <c:v>57.500881212548293</c:v>
                </c:pt>
                <c:pt idx="167">
                  <c:v>57.66654917166003</c:v>
                </c:pt>
                <c:pt idx="168">
                  <c:v>57.832217130771767</c:v>
                </c:pt>
                <c:pt idx="169">
                  <c:v>57.997885089883503</c:v>
                </c:pt>
                <c:pt idx="170">
                  <c:v>58.16355304899524</c:v>
                </c:pt>
                <c:pt idx="171">
                  <c:v>58.329221008106977</c:v>
                </c:pt>
                <c:pt idx="172">
                  <c:v>58.494888967218714</c:v>
                </c:pt>
                <c:pt idx="173">
                  <c:v>58.66055692633045</c:v>
                </c:pt>
                <c:pt idx="174">
                  <c:v>58.826224885442187</c:v>
                </c:pt>
                <c:pt idx="175">
                  <c:v>58.991892844553924</c:v>
                </c:pt>
                <c:pt idx="176">
                  <c:v>59.15756080366566</c:v>
                </c:pt>
                <c:pt idx="177">
                  <c:v>59.323228762777397</c:v>
                </c:pt>
                <c:pt idx="178">
                  <c:v>59.488896721889134</c:v>
                </c:pt>
                <c:pt idx="179">
                  <c:v>59.654564681000871</c:v>
                </c:pt>
                <c:pt idx="180">
                  <c:v>59.820232640112607</c:v>
                </c:pt>
                <c:pt idx="181">
                  <c:v>59.985900599224344</c:v>
                </c:pt>
                <c:pt idx="182">
                  <c:v>60.151568558336081</c:v>
                </c:pt>
                <c:pt idx="183">
                  <c:v>60.317236517447817</c:v>
                </c:pt>
                <c:pt idx="184">
                  <c:v>60.482904476559554</c:v>
                </c:pt>
                <c:pt idx="185">
                  <c:v>60.648572435671291</c:v>
                </c:pt>
                <c:pt idx="186">
                  <c:v>60.814240394783027</c:v>
                </c:pt>
                <c:pt idx="187">
                  <c:v>60.979908353894764</c:v>
                </c:pt>
                <c:pt idx="188">
                  <c:v>61.145576313006501</c:v>
                </c:pt>
                <c:pt idx="189">
                  <c:v>61.311244272118238</c:v>
                </c:pt>
                <c:pt idx="190">
                  <c:v>61.476912231229974</c:v>
                </c:pt>
                <c:pt idx="191">
                  <c:v>61.642580190341711</c:v>
                </c:pt>
                <c:pt idx="192">
                  <c:v>61.808248149453448</c:v>
                </c:pt>
                <c:pt idx="193">
                  <c:v>61.973916108565184</c:v>
                </c:pt>
                <c:pt idx="194">
                  <c:v>62.139584067676921</c:v>
                </c:pt>
                <c:pt idx="195">
                  <c:v>62.305252026788658</c:v>
                </c:pt>
                <c:pt idx="196">
                  <c:v>62.470919985900395</c:v>
                </c:pt>
                <c:pt idx="197">
                  <c:v>62.636587945012131</c:v>
                </c:pt>
                <c:pt idx="198">
                  <c:v>62.802255904123868</c:v>
                </c:pt>
                <c:pt idx="199">
                  <c:v>62.967923863235605</c:v>
                </c:pt>
                <c:pt idx="200">
                  <c:v>63.133591822347341</c:v>
                </c:pt>
                <c:pt idx="201">
                  <c:v>63.299259781459078</c:v>
                </c:pt>
                <c:pt idx="202">
                  <c:v>63.464927740570815</c:v>
                </c:pt>
                <c:pt idx="203">
                  <c:v>63.630595699682551</c:v>
                </c:pt>
                <c:pt idx="204">
                  <c:v>63.796263658794288</c:v>
                </c:pt>
                <c:pt idx="205">
                  <c:v>63.961931617906025</c:v>
                </c:pt>
                <c:pt idx="206">
                  <c:v>64.127599577017762</c:v>
                </c:pt>
                <c:pt idx="207">
                  <c:v>64.293267536129505</c:v>
                </c:pt>
                <c:pt idx="208">
                  <c:v>64.458935495241249</c:v>
                </c:pt>
                <c:pt idx="209">
                  <c:v>64.624603454352993</c:v>
                </c:pt>
                <c:pt idx="210">
                  <c:v>64.790271413464737</c:v>
                </c:pt>
                <c:pt idx="211">
                  <c:v>64.955939372576481</c:v>
                </c:pt>
                <c:pt idx="212">
                  <c:v>65.121607331688224</c:v>
                </c:pt>
                <c:pt idx="213">
                  <c:v>65.287275290799968</c:v>
                </c:pt>
                <c:pt idx="214">
                  <c:v>65.452943249911712</c:v>
                </c:pt>
                <c:pt idx="215">
                  <c:v>65.618611209023456</c:v>
                </c:pt>
                <c:pt idx="216">
                  <c:v>65.7842791681352</c:v>
                </c:pt>
                <c:pt idx="217">
                  <c:v>65.949947127246944</c:v>
                </c:pt>
                <c:pt idx="218">
                  <c:v>66.115615086358687</c:v>
                </c:pt>
                <c:pt idx="219">
                  <c:v>66.281283045470431</c:v>
                </c:pt>
                <c:pt idx="220">
                  <c:v>66.446951004582175</c:v>
                </c:pt>
                <c:pt idx="221">
                  <c:v>66.612618963693919</c:v>
                </c:pt>
                <c:pt idx="222">
                  <c:v>66.778286922805663</c:v>
                </c:pt>
                <c:pt idx="223">
                  <c:v>66.943954881917406</c:v>
                </c:pt>
                <c:pt idx="224">
                  <c:v>67.10962284102915</c:v>
                </c:pt>
                <c:pt idx="225">
                  <c:v>67.275290800140894</c:v>
                </c:pt>
                <c:pt idx="226">
                  <c:v>67.440958759252638</c:v>
                </c:pt>
                <c:pt idx="227">
                  <c:v>67.606626718364382</c:v>
                </c:pt>
                <c:pt idx="228">
                  <c:v>67.772294677476125</c:v>
                </c:pt>
                <c:pt idx="229">
                  <c:v>67.937962636587869</c:v>
                </c:pt>
                <c:pt idx="230">
                  <c:v>68.103630595699613</c:v>
                </c:pt>
                <c:pt idx="231">
                  <c:v>68.269298554811357</c:v>
                </c:pt>
                <c:pt idx="232">
                  <c:v>68.434966513923101</c:v>
                </c:pt>
                <c:pt idx="233">
                  <c:v>68.600634473034845</c:v>
                </c:pt>
                <c:pt idx="234">
                  <c:v>68.766302432146588</c:v>
                </c:pt>
                <c:pt idx="235">
                  <c:v>68.931970391258332</c:v>
                </c:pt>
                <c:pt idx="236">
                  <c:v>69.097638350370076</c:v>
                </c:pt>
                <c:pt idx="237">
                  <c:v>69.26330630948182</c:v>
                </c:pt>
                <c:pt idx="238">
                  <c:v>69.428974268593564</c:v>
                </c:pt>
                <c:pt idx="239">
                  <c:v>69.594642227705307</c:v>
                </c:pt>
                <c:pt idx="240">
                  <c:v>69.760310186817051</c:v>
                </c:pt>
                <c:pt idx="241">
                  <c:v>69.925978145928795</c:v>
                </c:pt>
                <c:pt idx="242">
                  <c:v>70.091646105040539</c:v>
                </c:pt>
                <c:pt idx="243">
                  <c:v>70.257314064152283</c:v>
                </c:pt>
                <c:pt idx="244">
                  <c:v>70.422982023264026</c:v>
                </c:pt>
                <c:pt idx="245">
                  <c:v>70.58864998237577</c:v>
                </c:pt>
                <c:pt idx="246">
                  <c:v>70.754317941487514</c:v>
                </c:pt>
                <c:pt idx="247">
                  <c:v>70.919985900599258</c:v>
                </c:pt>
                <c:pt idx="248">
                  <c:v>71.085653859711002</c:v>
                </c:pt>
                <c:pt idx="249">
                  <c:v>71.251321818822746</c:v>
                </c:pt>
                <c:pt idx="250">
                  <c:v>71.416989777934489</c:v>
                </c:pt>
                <c:pt idx="251">
                  <c:v>71.582657737046233</c:v>
                </c:pt>
                <c:pt idx="252">
                  <c:v>71.748325696157977</c:v>
                </c:pt>
                <c:pt idx="253">
                  <c:v>71.913993655269721</c:v>
                </c:pt>
                <c:pt idx="254">
                  <c:v>72.079661614381465</c:v>
                </c:pt>
                <c:pt idx="255">
                  <c:v>72.245329573493208</c:v>
                </c:pt>
                <c:pt idx="256">
                  <c:v>72.410997532604952</c:v>
                </c:pt>
                <c:pt idx="257">
                  <c:v>72.576665491716696</c:v>
                </c:pt>
                <c:pt idx="258">
                  <c:v>72.74233345082844</c:v>
                </c:pt>
                <c:pt idx="259">
                  <c:v>72.908001409940184</c:v>
                </c:pt>
                <c:pt idx="260">
                  <c:v>73.073669369051927</c:v>
                </c:pt>
                <c:pt idx="261">
                  <c:v>73.239337328163671</c:v>
                </c:pt>
                <c:pt idx="262">
                  <c:v>73.405005287275415</c:v>
                </c:pt>
                <c:pt idx="263">
                  <c:v>73.570673246387159</c:v>
                </c:pt>
                <c:pt idx="264">
                  <c:v>73.736341205498903</c:v>
                </c:pt>
                <c:pt idx="265">
                  <c:v>73.902009164610647</c:v>
                </c:pt>
                <c:pt idx="266">
                  <c:v>74.06767712372239</c:v>
                </c:pt>
                <c:pt idx="267">
                  <c:v>74.233345082834134</c:v>
                </c:pt>
                <c:pt idx="268">
                  <c:v>74.399013041945878</c:v>
                </c:pt>
                <c:pt idx="269">
                  <c:v>74.564681001057622</c:v>
                </c:pt>
                <c:pt idx="270">
                  <c:v>74.730348960169366</c:v>
                </c:pt>
                <c:pt idx="271">
                  <c:v>74.896016919281109</c:v>
                </c:pt>
                <c:pt idx="272">
                  <c:v>75.061684878392853</c:v>
                </c:pt>
                <c:pt idx="273">
                  <c:v>75.227352837504597</c:v>
                </c:pt>
                <c:pt idx="274">
                  <c:v>75.393020796616341</c:v>
                </c:pt>
                <c:pt idx="275">
                  <c:v>75.558688755728085</c:v>
                </c:pt>
                <c:pt idx="276">
                  <c:v>75.724356714839828</c:v>
                </c:pt>
                <c:pt idx="277">
                  <c:v>75.890024673951572</c:v>
                </c:pt>
                <c:pt idx="278">
                  <c:v>76.055692633063316</c:v>
                </c:pt>
                <c:pt idx="279">
                  <c:v>76.22136059217506</c:v>
                </c:pt>
                <c:pt idx="280">
                  <c:v>76.387028551286804</c:v>
                </c:pt>
                <c:pt idx="281">
                  <c:v>76.552696510398548</c:v>
                </c:pt>
                <c:pt idx="282">
                  <c:v>76.718364469510291</c:v>
                </c:pt>
                <c:pt idx="283">
                  <c:v>76.884032428622035</c:v>
                </c:pt>
                <c:pt idx="284">
                  <c:v>77.049700387733779</c:v>
                </c:pt>
                <c:pt idx="285">
                  <c:v>77.215368346845523</c:v>
                </c:pt>
                <c:pt idx="286">
                  <c:v>77.381036305957267</c:v>
                </c:pt>
                <c:pt idx="287">
                  <c:v>77.54670426506901</c:v>
                </c:pt>
                <c:pt idx="288">
                  <c:v>77.712372224180754</c:v>
                </c:pt>
                <c:pt idx="289">
                  <c:v>77.878040183292498</c:v>
                </c:pt>
                <c:pt idx="290">
                  <c:v>78.043708142404242</c:v>
                </c:pt>
                <c:pt idx="291">
                  <c:v>78.209376101515986</c:v>
                </c:pt>
                <c:pt idx="292">
                  <c:v>78.375044060627729</c:v>
                </c:pt>
                <c:pt idx="293">
                  <c:v>78.540712019739473</c:v>
                </c:pt>
                <c:pt idx="294">
                  <c:v>78.706379978851217</c:v>
                </c:pt>
                <c:pt idx="295">
                  <c:v>78.872047937962961</c:v>
                </c:pt>
                <c:pt idx="296">
                  <c:v>79.037715897074705</c:v>
                </c:pt>
                <c:pt idx="297">
                  <c:v>79.203383856186448</c:v>
                </c:pt>
                <c:pt idx="298">
                  <c:v>79.369051815298192</c:v>
                </c:pt>
                <c:pt idx="299">
                  <c:v>79.534719774409936</c:v>
                </c:pt>
                <c:pt idx="300">
                  <c:v>79.70038773352168</c:v>
                </c:pt>
                <c:pt idx="301">
                  <c:v>79.866055692633424</c:v>
                </c:pt>
                <c:pt idx="302">
                  <c:v>80.031723651745168</c:v>
                </c:pt>
                <c:pt idx="303">
                  <c:v>80.197391610856911</c:v>
                </c:pt>
                <c:pt idx="304">
                  <c:v>80.363059569968655</c:v>
                </c:pt>
                <c:pt idx="305">
                  <c:v>80.528727529080399</c:v>
                </c:pt>
                <c:pt idx="306">
                  <c:v>80.694395488192143</c:v>
                </c:pt>
                <c:pt idx="307">
                  <c:v>80.860063447303887</c:v>
                </c:pt>
                <c:pt idx="308">
                  <c:v>81.02573140641563</c:v>
                </c:pt>
                <c:pt idx="309">
                  <c:v>81.191399365527374</c:v>
                </c:pt>
                <c:pt idx="310">
                  <c:v>81.357067324639118</c:v>
                </c:pt>
                <c:pt idx="311">
                  <c:v>81.522735283750862</c:v>
                </c:pt>
                <c:pt idx="312">
                  <c:v>81.688403242862606</c:v>
                </c:pt>
                <c:pt idx="313">
                  <c:v>81.854071201974349</c:v>
                </c:pt>
                <c:pt idx="314">
                  <c:v>82.019739161086093</c:v>
                </c:pt>
                <c:pt idx="315">
                  <c:v>82.185407120197837</c:v>
                </c:pt>
                <c:pt idx="316">
                  <c:v>82.351075079309581</c:v>
                </c:pt>
                <c:pt idx="317">
                  <c:v>82.516743038421325</c:v>
                </c:pt>
                <c:pt idx="318">
                  <c:v>82.682410997533069</c:v>
                </c:pt>
                <c:pt idx="319">
                  <c:v>82.848078956644812</c:v>
                </c:pt>
                <c:pt idx="320">
                  <c:v>83.013746915756556</c:v>
                </c:pt>
                <c:pt idx="321">
                  <c:v>83.1794148748683</c:v>
                </c:pt>
                <c:pt idx="322">
                  <c:v>83.345082833980044</c:v>
                </c:pt>
                <c:pt idx="323">
                  <c:v>83.510750793091788</c:v>
                </c:pt>
                <c:pt idx="324">
                  <c:v>83.676418752203531</c:v>
                </c:pt>
                <c:pt idx="325">
                  <c:v>83.842086711315275</c:v>
                </c:pt>
                <c:pt idx="326">
                  <c:v>84.007754670427019</c:v>
                </c:pt>
                <c:pt idx="327">
                  <c:v>84.173422629538763</c:v>
                </c:pt>
                <c:pt idx="328">
                  <c:v>84.339090588650507</c:v>
                </c:pt>
                <c:pt idx="329">
                  <c:v>84.50475854776225</c:v>
                </c:pt>
                <c:pt idx="330">
                  <c:v>84.670426506873994</c:v>
                </c:pt>
                <c:pt idx="331">
                  <c:v>84.836094465985738</c:v>
                </c:pt>
                <c:pt idx="332">
                  <c:v>85.001762425097482</c:v>
                </c:pt>
                <c:pt idx="333">
                  <c:v>85.167430384209226</c:v>
                </c:pt>
                <c:pt idx="334">
                  <c:v>85.33309834332097</c:v>
                </c:pt>
                <c:pt idx="335">
                  <c:v>85.498766302432713</c:v>
                </c:pt>
                <c:pt idx="336">
                  <c:v>85.664434261544457</c:v>
                </c:pt>
                <c:pt idx="337">
                  <c:v>85.830102220656201</c:v>
                </c:pt>
                <c:pt idx="338">
                  <c:v>85.995770179767945</c:v>
                </c:pt>
                <c:pt idx="339">
                  <c:v>86.161438138879689</c:v>
                </c:pt>
                <c:pt idx="340">
                  <c:v>86.327106097991432</c:v>
                </c:pt>
                <c:pt idx="341">
                  <c:v>86.492774057103176</c:v>
                </c:pt>
                <c:pt idx="342">
                  <c:v>86.65844201621492</c:v>
                </c:pt>
                <c:pt idx="343">
                  <c:v>86.824109975326664</c:v>
                </c:pt>
                <c:pt idx="344">
                  <c:v>86.989777934438408</c:v>
                </c:pt>
                <c:pt idx="345">
                  <c:v>87.155445893550151</c:v>
                </c:pt>
                <c:pt idx="346">
                  <c:v>87.321113852661895</c:v>
                </c:pt>
                <c:pt idx="347">
                  <c:v>87.486781811773639</c:v>
                </c:pt>
                <c:pt idx="348">
                  <c:v>87.652449770885383</c:v>
                </c:pt>
                <c:pt idx="349">
                  <c:v>87.818117729997127</c:v>
                </c:pt>
                <c:pt idx="350">
                  <c:v>87.983785689108871</c:v>
                </c:pt>
                <c:pt idx="351">
                  <c:v>88.149453648220614</c:v>
                </c:pt>
                <c:pt idx="352">
                  <c:v>88.315121607332358</c:v>
                </c:pt>
                <c:pt idx="353">
                  <c:v>88.480789566444102</c:v>
                </c:pt>
                <c:pt idx="354">
                  <c:v>88.646457525555846</c:v>
                </c:pt>
                <c:pt idx="355">
                  <c:v>88.81212548466759</c:v>
                </c:pt>
                <c:pt idx="356">
                  <c:v>88.977793443779333</c:v>
                </c:pt>
                <c:pt idx="357">
                  <c:v>89.143461402891077</c:v>
                </c:pt>
                <c:pt idx="358">
                  <c:v>89.309129362002821</c:v>
                </c:pt>
                <c:pt idx="359">
                  <c:v>89.474797321114565</c:v>
                </c:pt>
                <c:pt idx="360">
                  <c:v>89.640465280226309</c:v>
                </c:pt>
                <c:pt idx="361">
                  <c:v>89.806133239338052</c:v>
                </c:pt>
                <c:pt idx="362">
                  <c:v>89.971801198449796</c:v>
                </c:pt>
                <c:pt idx="363">
                  <c:v>90.13746915756154</c:v>
                </c:pt>
                <c:pt idx="364">
                  <c:v>90.303137116673284</c:v>
                </c:pt>
                <c:pt idx="365">
                  <c:v>90.468805075785028</c:v>
                </c:pt>
                <c:pt idx="366">
                  <c:v>90.634473034896772</c:v>
                </c:pt>
                <c:pt idx="367">
                  <c:v>90.800140994008515</c:v>
                </c:pt>
                <c:pt idx="368">
                  <c:v>90.965808953120259</c:v>
                </c:pt>
                <c:pt idx="369">
                  <c:v>91.131476912232003</c:v>
                </c:pt>
                <c:pt idx="370">
                  <c:v>91.297144871343747</c:v>
                </c:pt>
                <c:pt idx="371">
                  <c:v>91.462812830455491</c:v>
                </c:pt>
                <c:pt idx="372">
                  <c:v>91.628480789567234</c:v>
                </c:pt>
                <c:pt idx="373">
                  <c:v>91.794148748678978</c:v>
                </c:pt>
                <c:pt idx="374">
                  <c:v>91.959816707790722</c:v>
                </c:pt>
                <c:pt idx="375">
                  <c:v>92.125484666902466</c:v>
                </c:pt>
                <c:pt idx="376">
                  <c:v>92.29115262601421</c:v>
                </c:pt>
                <c:pt idx="377">
                  <c:v>92.456820585125953</c:v>
                </c:pt>
                <c:pt idx="378">
                  <c:v>92.622488544237697</c:v>
                </c:pt>
                <c:pt idx="379">
                  <c:v>92.788156503349441</c:v>
                </c:pt>
                <c:pt idx="380">
                  <c:v>92.953824462461185</c:v>
                </c:pt>
                <c:pt idx="381">
                  <c:v>93.119492421572929</c:v>
                </c:pt>
                <c:pt idx="382">
                  <c:v>93.285160380684673</c:v>
                </c:pt>
                <c:pt idx="383">
                  <c:v>93.450828339796416</c:v>
                </c:pt>
                <c:pt idx="384">
                  <c:v>93.61649629890816</c:v>
                </c:pt>
                <c:pt idx="385">
                  <c:v>93.782164258019904</c:v>
                </c:pt>
                <c:pt idx="386">
                  <c:v>93.947832217131648</c:v>
                </c:pt>
                <c:pt idx="387">
                  <c:v>94.113500176243392</c:v>
                </c:pt>
                <c:pt idx="388">
                  <c:v>94.279168135355135</c:v>
                </c:pt>
                <c:pt idx="389">
                  <c:v>94.444836094466879</c:v>
                </c:pt>
                <c:pt idx="390">
                  <c:v>94.610504053578623</c:v>
                </c:pt>
                <c:pt idx="391">
                  <c:v>94.776172012690367</c:v>
                </c:pt>
                <c:pt idx="392">
                  <c:v>94.941839971802111</c:v>
                </c:pt>
                <c:pt idx="393">
                  <c:v>95.107507930913854</c:v>
                </c:pt>
                <c:pt idx="394">
                  <c:v>95.273175890025598</c:v>
                </c:pt>
                <c:pt idx="395">
                  <c:v>95.438843849137342</c:v>
                </c:pt>
                <c:pt idx="396">
                  <c:v>95.604511808249086</c:v>
                </c:pt>
                <c:pt idx="397">
                  <c:v>95.77017976736083</c:v>
                </c:pt>
                <c:pt idx="398">
                  <c:v>95.935847726472574</c:v>
                </c:pt>
                <c:pt idx="399">
                  <c:v>96.101515685584317</c:v>
                </c:pt>
                <c:pt idx="400">
                  <c:v>96.267183644696061</c:v>
                </c:pt>
                <c:pt idx="401">
                  <c:v>96.432851603807805</c:v>
                </c:pt>
                <c:pt idx="402">
                  <c:v>96.598519562919549</c:v>
                </c:pt>
                <c:pt idx="403">
                  <c:v>96.764187522031293</c:v>
                </c:pt>
                <c:pt idx="404">
                  <c:v>96.929855481143036</c:v>
                </c:pt>
                <c:pt idx="405">
                  <c:v>97.09552344025478</c:v>
                </c:pt>
                <c:pt idx="406">
                  <c:v>97.261191399366524</c:v>
                </c:pt>
                <c:pt idx="407">
                  <c:v>97.426859358478268</c:v>
                </c:pt>
                <c:pt idx="408">
                  <c:v>97.592527317590012</c:v>
                </c:pt>
                <c:pt idx="409">
                  <c:v>97.758195276701755</c:v>
                </c:pt>
                <c:pt idx="410">
                  <c:v>97.923863235813499</c:v>
                </c:pt>
                <c:pt idx="411">
                  <c:v>98.089531194925243</c:v>
                </c:pt>
                <c:pt idx="412">
                  <c:v>98.255199154036987</c:v>
                </c:pt>
                <c:pt idx="413">
                  <c:v>98.420867113148731</c:v>
                </c:pt>
                <c:pt idx="414">
                  <c:v>98.586535072260475</c:v>
                </c:pt>
                <c:pt idx="415">
                  <c:v>98.752203031372218</c:v>
                </c:pt>
                <c:pt idx="416">
                  <c:v>98.917870990483962</c:v>
                </c:pt>
                <c:pt idx="417">
                  <c:v>99.083538949595706</c:v>
                </c:pt>
                <c:pt idx="418">
                  <c:v>99.24920690870745</c:v>
                </c:pt>
                <c:pt idx="419">
                  <c:v>99.414874867819194</c:v>
                </c:pt>
                <c:pt idx="420">
                  <c:v>99.580542826930937</c:v>
                </c:pt>
                <c:pt idx="421">
                  <c:v>99.746210786042681</c:v>
                </c:pt>
                <c:pt idx="422">
                  <c:v>99.911878745154425</c:v>
                </c:pt>
                <c:pt idx="423">
                  <c:v>100.07754670426617</c:v>
                </c:pt>
                <c:pt idx="424">
                  <c:v>100.24321466337791</c:v>
                </c:pt>
                <c:pt idx="425">
                  <c:v>100.40888262248966</c:v>
                </c:pt>
                <c:pt idx="426">
                  <c:v>100.5745505816014</c:v>
                </c:pt>
                <c:pt idx="427">
                  <c:v>100.74021854071314</c:v>
                </c:pt>
                <c:pt idx="428">
                  <c:v>100.90588649982489</c:v>
                </c:pt>
                <c:pt idx="429">
                  <c:v>101.07155445893663</c:v>
                </c:pt>
                <c:pt idx="430">
                  <c:v>101.23722241804838</c:v>
                </c:pt>
                <c:pt idx="431">
                  <c:v>101.40289037716012</c:v>
                </c:pt>
                <c:pt idx="432">
                  <c:v>101.56855833627186</c:v>
                </c:pt>
                <c:pt idx="433">
                  <c:v>101.73422629538361</c:v>
                </c:pt>
                <c:pt idx="434">
                  <c:v>101.89989425449535</c:v>
                </c:pt>
                <c:pt idx="435">
                  <c:v>102.06556221360709</c:v>
                </c:pt>
                <c:pt idx="436">
                  <c:v>102.23123017271884</c:v>
                </c:pt>
                <c:pt idx="437">
                  <c:v>102.39689813183058</c:v>
                </c:pt>
                <c:pt idx="438">
                  <c:v>102.56256609094233</c:v>
                </c:pt>
                <c:pt idx="439">
                  <c:v>102.72823405005407</c:v>
                </c:pt>
                <c:pt idx="440">
                  <c:v>102.89390200916581</c:v>
                </c:pt>
                <c:pt idx="441">
                  <c:v>103.05956996827756</c:v>
                </c:pt>
                <c:pt idx="442">
                  <c:v>103.2252379273893</c:v>
                </c:pt>
                <c:pt idx="443">
                  <c:v>103.39090588650105</c:v>
                </c:pt>
                <c:pt idx="444">
                  <c:v>103.55657384561279</c:v>
                </c:pt>
                <c:pt idx="445">
                  <c:v>103.72224180472453</c:v>
                </c:pt>
                <c:pt idx="446">
                  <c:v>103.88790976383628</c:v>
                </c:pt>
                <c:pt idx="447">
                  <c:v>104.05357772294802</c:v>
                </c:pt>
                <c:pt idx="448">
                  <c:v>104.21924568205976</c:v>
                </c:pt>
                <c:pt idx="449">
                  <c:v>104.38491364117151</c:v>
                </c:pt>
                <c:pt idx="450">
                  <c:v>104.55058160028325</c:v>
                </c:pt>
                <c:pt idx="451">
                  <c:v>104.716249559395</c:v>
                </c:pt>
                <c:pt idx="452">
                  <c:v>104.88191751850674</c:v>
                </c:pt>
                <c:pt idx="453">
                  <c:v>105.04758547761848</c:v>
                </c:pt>
                <c:pt idx="454">
                  <c:v>105.21325343673023</c:v>
                </c:pt>
                <c:pt idx="455">
                  <c:v>105.37892139584197</c:v>
                </c:pt>
                <c:pt idx="456">
                  <c:v>105.54458935495371</c:v>
                </c:pt>
                <c:pt idx="457">
                  <c:v>105.71025731406546</c:v>
                </c:pt>
                <c:pt idx="458">
                  <c:v>105.8759252731772</c:v>
                </c:pt>
                <c:pt idx="459">
                  <c:v>106.04159323228895</c:v>
                </c:pt>
                <c:pt idx="460">
                  <c:v>106.20726119140069</c:v>
                </c:pt>
                <c:pt idx="461">
                  <c:v>106.37292915051243</c:v>
                </c:pt>
                <c:pt idx="462">
                  <c:v>106.53859710962418</c:v>
                </c:pt>
                <c:pt idx="463">
                  <c:v>106.70426506873592</c:v>
                </c:pt>
                <c:pt idx="464">
                  <c:v>106.86993302784767</c:v>
                </c:pt>
                <c:pt idx="465">
                  <c:v>107.03560098695941</c:v>
                </c:pt>
                <c:pt idx="466">
                  <c:v>107.20126894607115</c:v>
                </c:pt>
                <c:pt idx="467">
                  <c:v>107.3669369051829</c:v>
                </c:pt>
                <c:pt idx="468">
                  <c:v>107.53260486429464</c:v>
                </c:pt>
                <c:pt idx="469">
                  <c:v>107.69827282340638</c:v>
                </c:pt>
                <c:pt idx="470">
                  <c:v>107.86394078251813</c:v>
                </c:pt>
                <c:pt idx="471">
                  <c:v>108.02960874162987</c:v>
                </c:pt>
                <c:pt idx="472">
                  <c:v>108.19527670074162</c:v>
                </c:pt>
                <c:pt idx="473">
                  <c:v>108.36094465985336</c:v>
                </c:pt>
                <c:pt idx="474">
                  <c:v>108.5266126189651</c:v>
                </c:pt>
                <c:pt idx="475">
                  <c:v>108.69228057807685</c:v>
                </c:pt>
                <c:pt idx="476">
                  <c:v>108.85794853718859</c:v>
                </c:pt>
                <c:pt idx="477">
                  <c:v>109.02361649630033</c:v>
                </c:pt>
                <c:pt idx="478">
                  <c:v>109.18928445541208</c:v>
                </c:pt>
                <c:pt idx="479">
                  <c:v>109.35495241452382</c:v>
                </c:pt>
                <c:pt idx="480">
                  <c:v>109.52062037363557</c:v>
                </c:pt>
                <c:pt idx="481">
                  <c:v>109.68628833274731</c:v>
                </c:pt>
                <c:pt idx="482">
                  <c:v>109.85195629185905</c:v>
                </c:pt>
                <c:pt idx="483">
                  <c:v>110.0176242509708</c:v>
                </c:pt>
                <c:pt idx="484">
                  <c:v>110.18329221008254</c:v>
                </c:pt>
                <c:pt idx="485">
                  <c:v>110.34896016919429</c:v>
                </c:pt>
                <c:pt idx="486">
                  <c:v>110.51462812830603</c:v>
                </c:pt>
                <c:pt idx="487">
                  <c:v>110.68029608741777</c:v>
                </c:pt>
                <c:pt idx="488">
                  <c:v>110.84596404652952</c:v>
                </c:pt>
                <c:pt idx="489">
                  <c:v>111.01163200564126</c:v>
                </c:pt>
                <c:pt idx="490">
                  <c:v>111.177299964753</c:v>
                </c:pt>
                <c:pt idx="491">
                  <c:v>111.34296792386475</c:v>
                </c:pt>
                <c:pt idx="492">
                  <c:v>111.50863588297649</c:v>
                </c:pt>
                <c:pt idx="493">
                  <c:v>111.67430384208824</c:v>
                </c:pt>
                <c:pt idx="494">
                  <c:v>111.83997180119998</c:v>
                </c:pt>
                <c:pt idx="495">
                  <c:v>112.00563976031172</c:v>
                </c:pt>
                <c:pt idx="496">
                  <c:v>112.17130771942347</c:v>
                </c:pt>
                <c:pt idx="497">
                  <c:v>112.33697567853521</c:v>
                </c:pt>
                <c:pt idx="498">
                  <c:v>112.50264363764695</c:v>
                </c:pt>
                <c:pt idx="499">
                  <c:v>112.6683115967587</c:v>
                </c:pt>
                <c:pt idx="500">
                  <c:v>112.83397955587044</c:v>
                </c:pt>
                <c:pt idx="501">
                  <c:v>112.99964751498219</c:v>
                </c:pt>
                <c:pt idx="502">
                  <c:v>113.16531547409393</c:v>
                </c:pt>
                <c:pt idx="503">
                  <c:v>113.33098343320567</c:v>
                </c:pt>
                <c:pt idx="504">
                  <c:v>113.49665139231742</c:v>
                </c:pt>
                <c:pt idx="505">
                  <c:v>113.66231935142916</c:v>
                </c:pt>
                <c:pt idx="506">
                  <c:v>113.82798731054091</c:v>
                </c:pt>
                <c:pt idx="507">
                  <c:v>113.99365526965265</c:v>
                </c:pt>
                <c:pt idx="508">
                  <c:v>114.15932322876439</c:v>
                </c:pt>
                <c:pt idx="509">
                  <c:v>114.32499118787614</c:v>
                </c:pt>
                <c:pt idx="510">
                  <c:v>114.49065914698788</c:v>
                </c:pt>
                <c:pt idx="511">
                  <c:v>114.65632710609962</c:v>
                </c:pt>
                <c:pt idx="512">
                  <c:v>114.82199506521137</c:v>
                </c:pt>
                <c:pt idx="513">
                  <c:v>114.98766302432311</c:v>
                </c:pt>
                <c:pt idx="514">
                  <c:v>115.15333098343486</c:v>
                </c:pt>
                <c:pt idx="515">
                  <c:v>115.3189989425466</c:v>
                </c:pt>
                <c:pt idx="516">
                  <c:v>115.48466690165834</c:v>
                </c:pt>
                <c:pt idx="517">
                  <c:v>115.65033486077009</c:v>
                </c:pt>
                <c:pt idx="518">
                  <c:v>115.81600281988183</c:v>
                </c:pt>
                <c:pt idx="519">
                  <c:v>115.98167077899357</c:v>
                </c:pt>
                <c:pt idx="520">
                  <c:v>116.14733873810532</c:v>
                </c:pt>
                <c:pt idx="521">
                  <c:v>116.31300669721706</c:v>
                </c:pt>
                <c:pt idx="522">
                  <c:v>116.47867465632881</c:v>
                </c:pt>
                <c:pt idx="523">
                  <c:v>116.64434261544055</c:v>
                </c:pt>
                <c:pt idx="524">
                  <c:v>116.81001057455229</c:v>
                </c:pt>
                <c:pt idx="525">
                  <c:v>116.97567853366404</c:v>
                </c:pt>
                <c:pt idx="526">
                  <c:v>117.14134649277578</c:v>
                </c:pt>
                <c:pt idx="527">
                  <c:v>117.30701445188753</c:v>
                </c:pt>
                <c:pt idx="528">
                  <c:v>117.47268241099927</c:v>
                </c:pt>
                <c:pt idx="529">
                  <c:v>117.63835037011101</c:v>
                </c:pt>
                <c:pt idx="530">
                  <c:v>117.80401832922276</c:v>
                </c:pt>
                <c:pt idx="531">
                  <c:v>117.9696862883345</c:v>
                </c:pt>
                <c:pt idx="532">
                  <c:v>118.13535424744624</c:v>
                </c:pt>
                <c:pt idx="533">
                  <c:v>118.30102220655799</c:v>
                </c:pt>
                <c:pt idx="534">
                  <c:v>118.46669016566973</c:v>
                </c:pt>
                <c:pt idx="535">
                  <c:v>118.63235812478148</c:v>
                </c:pt>
                <c:pt idx="536">
                  <c:v>118.79802608389322</c:v>
                </c:pt>
                <c:pt idx="537">
                  <c:v>118.96369404300496</c:v>
                </c:pt>
                <c:pt idx="538">
                  <c:v>119.12936200211671</c:v>
                </c:pt>
                <c:pt idx="539">
                  <c:v>119.29502996122845</c:v>
                </c:pt>
                <c:pt idx="540">
                  <c:v>119.46069792034019</c:v>
                </c:pt>
                <c:pt idx="541">
                  <c:v>119.62636587945194</c:v>
                </c:pt>
                <c:pt idx="542">
                  <c:v>119.79203383856368</c:v>
                </c:pt>
                <c:pt idx="543">
                  <c:v>119.95770179767543</c:v>
                </c:pt>
                <c:pt idx="544">
                  <c:v>120.12336975678717</c:v>
                </c:pt>
                <c:pt idx="545">
                  <c:v>120.28903771589891</c:v>
                </c:pt>
                <c:pt idx="546">
                  <c:v>120.45470567501066</c:v>
                </c:pt>
                <c:pt idx="547">
                  <c:v>120.6203736341224</c:v>
                </c:pt>
                <c:pt idx="548">
                  <c:v>120.78604159323415</c:v>
                </c:pt>
                <c:pt idx="549">
                  <c:v>120.95170955234589</c:v>
                </c:pt>
                <c:pt idx="550">
                  <c:v>121.11737751145763</c:v>
                </c:pt>
                <c:pt idx="551">
                  <c:v>121.28304547056938</c:v>
                </c:pt>
                <c:pt idx="552">
                  <c:v>121.44871342968112</c:v>
                </c:pt>
                <c:pt idx="553">
                  <c:v>121.61438138879286</c:v>
                </c:pt>
                <c:pt idx="554">
                  <c:v>121.78004934790461</c:v>
                </c:pt>
                <c:pt idx="555">
                  <c:v>121.94571730701635</c:v>
                </c:pt>
                <c:pt idx="556">
                  <c:v>122.1113852661281</c:v>
                </c:pt>
                <c:pt idx="557">
                  <c:v>122.27705322523984</c:v>
                </c:pt>
                <c:pt idx="558">
                  <c:v>122.44272118435158</c:v>
                </c:pt>
                <c:pt idx="559">
                  <c:v>122.60838914346333</c:v>
                </c:pt>
                <c:pt idx="560">
                  <c:v>122.77405710257507</c:v>
                </c:pt>
                <c:pt idx="561">
                  <c:v>122.93972506168681</c:v>
                </c:pt>
                <c:pt idx="562">
                  <c:v>123.10539302079856</c:v>
                </c:pt>
                <c:pt idx="563">
                  <c:v>123.2710609799103</c:v>
                </c:pt>
                <c:pt idx="564">
                  <c:v>123.43672893902205</c:v>
                </c:pt>
                <c:pt idx="565">
                  <c:v>123.60239689813379</c:v>
                </c:pt>
                <c:pt idx="566">
                  <c:v>123.76806485724553</c:v>
                </c:pt>
                <c:pt idx="567">
                  <c:v>123.93373281635728</c:v>
                </c:pt>
                <c:pt idx="568">
                  <c:v>124.09940077546902</c:v>
                </c:pt>
                <c:pt idx="569">
                  <c:v>124.26506873458077</c:v>
                </c:pt>
                <c:pt idx="570">
                  <c:v>124.43073669369251</c:v>
                </c:pt>
                <c:pt idx="571">
                  <c:v>124.59640465280425</c:v>
                </c:pt>
                <c:pt idx="572">
                  <c:v>124.762072611916</c:v>
                </c:pt>
                <c:pt idx="573">
                  <c:v>124.92774057102774</c:v>
                </c:pt>
                <c:pt idx="574">
                  <c:v>125.09340853013948</c:v>
                </c:pt>
                <c:pt idx="575">
                  <c:v>125.25907648925123</c:v>
                </c:pt>
                <c:pt idx="576">
                  <c:v>125.42474444836297</c:v>
                </c:pt>
                <c:pt idx="577">
                  <c:v>125.59041240747472</c:v>
                </c:pt>
                <c:pt idx="578">
                  <c:v>125.75608036658646</c:v>
                </c:pt>
                <c:pt idx="579">
                  <c:v>125.9217483256982</c:v>
                </c:pt>
                <c:pt idx="580">
                  <c:v>126.08741628480995</c:v>
                </c:pt>
                <c:pt idx="581">
                  <c:v>126.25308424392169</c:v>
                </c:pt>
                <c:pt idx="582">
                  <c:v>126.41875220303343</c:v>
                </c:pt>
                <c:pt idx="583">
                  <c:v>126.58442016214518</c:v>
                </c:pt>
                <c:pt idx="584">
                  <c:v>126.75008812125692</c:v>
                </c:pt>
                <c:pt idx="585">
                  <c:v>126.91575608036867</c:v>
                </c:pt>
                <c:pt idx="586">
                  <c:v>127.08142403948041</c:v>
                </c:pt>
                <c:pt idx="587">
                  <c:v>127.24709199859215</c:v>
                </c:pt>
                <c:pt idx="588">
                  <c:v>127.4127599577039</c:v>
                </c:pt>
                <c:pt idx="589">
                  <c:v>127.57842791681564</c:v>
                </c:pt>
                <c:pt idx="590">
                  <c:v>127.74409587592739</c:v>
                </c:pt>
                <c:pt idx="591">
                  <c:v>127.90976383503913</c:v>
                </c:pt>
                <c:pt idx="592">
                  <c:v>128.07543179415086</c:v>
                </c:pt>
                <c:pt idx="593">
                  <c:v>128.2410997532626</c:v>
                </c:pt>
                <c:pt idx="594">
                  <c:v>128.40676771237435</c:v>
                </c:pt>
                <c:pt idx="595">
                  <c:v>128.57243567148609</c:v>
                </c:pt>
                <c:pt idx="596">
                  <c:v>128.73810363059783</c:v>
                </c:pt>
                <c:pt idx="597">
                  <c:v>128.90377158970958</c:v>
                </c:pt>
                <c:pt idx="598">
                  <c:v>129.06943954882132</c:v>
                </c:pt>
                <c:pt idx="599">
                  <c:v>129.23510750793307</c:v>
                </c:pt>
                <c:pt idx="600">
                  <c:v>129.40077546704481</c:v>
                </c:pt>
                <c:pt idx="601">
                  <c:v>129.56644342615655</c:v>
                </c:pt>
                <c:pt idx="602">
                  <c:v>129.7321113852683</c:v>
                </c:pt>
                <c:pt idx="603">
                  <c:v>129.89777934438004</c:v>
                </c:pt>
                <c:pt idx="604">
                  <c:v>130.06344730349178</c:v>
                </c:pt>
                <c:pt idx="605">
                  <c:v>130.22911526260353</c:v>
                </c:pt>
                <c:pt idx="606">
                  <c:v>130.39478322171527</c:v>
                </c:pt>
                <c:pt idx="607">
                  <c:v>130.56045118082702</c:v>
                </c:pt>
                <c:pt idx="608">
                  <c:v>130.72611913993876</c:v>
                </c:pt>
                <c:pt idx="609">
                  <c:v>130.8917870990505</c:v>
                </c:pt>
                <c:pt idx="610">
                  <c:v>131.05745505816225</c:v>
                </c:pt>
                <c:pt idx="611">
                  <c:v>131.22312301727399</c:v>
                </c:pt>
                <c:pt idx="612">
                  <c:v>131.38879097638574</c:v>
                </c:pt>
                <c:pt idx="613">
                  <c:v>131.55445893549748</c:v>
                </c:pt>
                <c:pt idx="614">
                  <c:v>131.72012689460922</c:v>
                </c:pt>
                <c:pt idx="615">
                  <c:v>131.88579485372097</c:v>
                </c:pt>
                <c:pt idx="616">
                  <c:v>132.05146281283271</c:v>
                </c:pt>
                <c:pt idx="617">
                  <c:v>132.21713077194445</c:v>
                </c:pt>
                <c:pt idx="618">
                  <c:v>132.3827987310562</c:v>
                </c:pt>
                <c:pt idx="619">
                  <c:v>132.54846669016794</c:v>
                </c:pt>
                <c:pt idx="620">
                  <c:v>132.71413464927969</c:v>
                </c:pt>
                <c:pt idx="621">
                  <c:v>132.87980260839143</c:v>
                </c:pt>
                <c:pt idx="622">
                  <c:v>133.04547056750317</c:v>
                </c:pt>
                <c:pt idx="623">
                  <c:v>133.21113852661492</c:v>
                </c:pt>
                <c:pt idx="624">
                  <c:v>133.37680648572666</c:v>
                </c:pt>
                <c:pt idx="625">
                  <c:v>133.5424744448384</c:v>
                </c:pt>
                <c:pt idx="626">
                  <c:v>133.70814240395015</c:v>
                </c:pt>
                <c:pt idx="627">
                  <c:v>133.87381036306189</c:v>
                </c:pt>
                <c:pt idx="628">
                  <c:v>134.03947832217364</c:v>
                </c:pt>
                <c:pt idx="629">
                  <c:v>134.20514628128538</c:v>
                </c:pt>
                <c:pt idx="630">
                  <c:v>134.37081424039712</c:v>
                </c:pt>
                <c:pt idx="631">
                  <c:v>134.53648219950887</c:v>
                </c:pt>
                <c:pt idx="632">
                  <c:v>134.70215015862061</c:v>
                </c:pt>
                <c:pt idx="633">
                  <c:v>134.86781811773236</c:v>
                </c:pt>
                <c:pt idx="634">
                  <c:v>135.0334860768441</c:v>
                </c:pt>
                <c:pt idx="635">
                  <c:v>135.19915403595584</c:v>
                </c:pt>
                <c:pt idx="636">
                  <c:v>135.36482199506759</c:v>
                </c:pt>
                <c:pt idx="637">
                  <c:v>135.53048995417933</c:v>
                </c:pt>
                <c:pt idx="638">
                  <c:v>135.69615791329107</c:v>
                </c:pt>
                <c:pt idx="639">
                  <c:v>135.86182587240282</c:v>
                </c:pt>
                <c:pt idx="640">
                  <c:v>136.02749383151456</c:v>
                </c:pt>
                <c:pt idx="641">
                  <c:v>136.19316179062631</c:v>
                </c:pt>
                <c:pt idx="642">
                  <c:v>136.35882974973805</c:v>
                </c:pt>
                <c:pt idx="643">
                  <c:v>136.52449770884979</c:v>
                </c:pt>
                <c:pt idx="644">
                  <c:v>136.69016566796154</c:v>
                </c:pt>
                <c:pt idx="645">
                  <c:v>136.85583362707328</c:v>
                </c:pt>
                <c:pt idx="646">
                  <c:v>137.02150158618502</c:v>
                </c:pt>
                <c:pt idx="647">
                  <c:v>137.18716954529677</c:v>
                </c:pt>
                <c:pt idx="648">
                  <c:v>137.35283750440851</c:v>
                </c:pt>
                <c:pt idx="649">
                  <c:v>137.51850546352026</c:v>
                </c:pt>
                <c:pt idx="650">
                  <c:v>137.684173422632</c:v>
                </c:pt>
                <c:pt idx="651">
                  <c:v>137.84984138174374</c:v>
                </c:pt>
                <c:pt idx="652">
                  <c:v>138.01550934085549</c:v>
                </c:pt>
                <c:pt idx="653">
                  <c:v>138.18117729996723</c:v>
                </c:pt>
                <c:pt idx="654">
                  <c:v>138.34684525907898</c:v>
                </c:pt>
                <c:pt idx="655">
                  <c:v>138.51251321819072</c:v>
                </c:pt>
                <c:pt idx="656">
                  <c:v>138.67818117730246</c:v>
                </c:pt>
                <c:pt idx="657">
                  <c:v>138.84384913641421</c:v>
                </c:pt>
                <c:pt idx="658">
                  <c:v>139.00951709552595</c:v>
                </c:pt>
                <c:pt idx="659">
                  <c:v>139.17518505463769</c:v>
                </c:pt>
                <c:pt idx="660">
                  <c:v>139.34085301374944</c:v>
                </c:pt>
                <c:pt idx="661">
                  <c:v>139.50652097286118</c:v>
                </c:pt>
                <c:pt idx="662">
                  <c:v>139.67218893197293</c:v>
                </c:pt>
                <c:pt idx="663">
                  <c:v>139.83785689108467</c:v>
                </c:pt>
                <c:pt idx="664">
                  <c:v>140.00352485019641</c:v>
                </c:pt>
                <c:pt idx="665">
                  <c:v>140.16919280930816</c:v>
                </c:pt>
                <c:pt idx="666">
                  <c:v>140.3348607684199</c:v>
                </c:pt>
                <c:pt idx="667">
                  <c:v>140.50052872753164</c:v>
                </c:pt>
                <c:pt idx="668">
                  <c:v>140.66619668664339</c:v>
                </c:pt>
                <c:pt idx="669">
                  <c:v>140.83186464575513</c:v>
                </c:pt>
                <c:pt idx="670">
                  <c:v>140.99753260486688</c:v>
                </c:pt>
                <c:pt idx="671">
                  <c:v>141.16320056397862</c:v>
                </c:pt>
                <c:pt idx="672">
                  <c:v>141.32886852309036</c:v>
                </c:pt>
                <c:pt idx="673">
                  <c:v>141.49453648220211</c:v>
                </c:pt>
                <c:pt idx="674">
                  <c:v>141.66020444131385</c:v>
                </c:pt>
                <c:pt idx="675">
                  <c:v>141.8258724004256</c:v>
                </c:pt>
                <c:pt idx="676">
                  <c:v>141.99154035953734</c:v>
                </c:pt>
                <c:pt idx="677">
                  <c:v>142.15720831864908</c:v>
                </c:pt>
                <c:pt idx="678">
                  <c:v>142.32287627776083</c:v>
                </c:pt>
                <c:pt idx="679">
                  <c:v>142.48854423687257</c:v>
                </c:pt>
                <c:pt idx="680">
                  <c:v>142.65421219598431</c:v>
                </c:pt>
                <c:pt idx="681">
                  <c:v>142.81988015509606</c:v>
                </c:pt>
                <c:pt idx="682">
                  <c:v>142.9855481142078</c:v>
                </c:pt>
                <c:pt idx="683">
                  <c:v>143.15121607331955</c:v>
                </c:pt>
                <c:pt idx="684">
                  <c:v>143.31688403243129</c:v>
                </c:pt>
                <c:pt idx="685">
                  <c:v>143.48255199154303</c:v>
                </c:pt>
                <c:pt idx="686">
                  <c:v>143.64821995065478</c:v>
                </c:pt>
                <c:pt idx="687">
                  <c:v>143.81388790976652</c:v>
                </c:pt>
                <c:pt idx="688">
                  <c:v>143.97955586887826</c:v>
                </c:pt>
                <c:pt idx="689">
                  <c:v>144.14522382799001</c:v>
                </c:pt>
                <c:pt idx="690">
                  <c:v>144.31089178710175</c:v>
                </c:pt>
                <c:pt idx="691">
                  <c:v>144.4765597462135</c:v>
                </c:pt>
                <c:pt idx="692">
                  <c:v>144.64222770532524</c:v>
                </c:pt>
                <c:pt idx="693">
                  <c:v>144.80789566443698</c:v>
                </c:pt>
                <c:pt idx="694">
                  <c:v>144.97356362354873</c:v>
                </c:pt>
                <c:pt idx="695">
                  <c:v>145.13923158266047</c:v>
                </c:pt>
                <c:pt idx="696">
                  <c:v>145.30489954177222</c:v>
                </c:pt>
                <c:pt idx="697">
                  <c:v>145.47056750088396</c:v>
                </c:pt>
                <c:pt idx="698">
                  <c:v>145.6362354599957</c:v>
                </c:pt>
                <c:pt idx="699">
                  <c:v>145.80190341910745</c:v>
                </c:pt>
                <c:pt idx="700">
                  <c:v>145.96757137821919</c:v>
                </c:pt>
                <c:pt idx="701">
                  <c:v>146.13323933733093</c:v>
                </c:pt>
                <c:pt idx="702">
                  <c:v>146.29890729644268</c:v>
                </c:pt>
                <c:pt idx="703">
                  <c:v>146.46457525555442</c:v>
                </c:pt>
                <c:pt idx="704">
                  <c:v>146.63024321466617</c:v>
                </c:pt>
                <c:pt idx="705">
                  <c:v>146.79591117377791</c:v>
                </c:pt>
                <c:pt idx="706">
                  <c:v>146.96157913288965</c:v>
                </c:pt>
                <c:pt idx="707">
                  <c:v>147.1272470920014</c:v>
                </c:pt>
                <c:pt idx="708">
                  <c:v>147.29291505111314</c:v>
                </c:pt>
                <c:pt idx="709">
                  <c:v>147.45858301022488</c:v>
                </c:pt>
                <c:pt idx="710">
                  <c:v>147.62425096933663</c:v>
                </c:pt>
                <c:pt idx="711">
                  <c:v>147.78991892844837</c:v>
                </c:pt>
                <c:pt idx="712">
                  <c:v>147.95558688756012</c:v>
                </c:pt>
                <c:pt idx="713">
                  <c:v>148.12125484667186</c:v>
                </c:pt>
                <c:pt idx="714">
                  <c:v>148.2869228057836</c:v>
                </c:pt>
                <c:pt idx="715">
                  <c:v>148.45259076489535</c:v>
                </c:pt>
                <c:pt idx="716">
                  <c:v>148.61825872400709</c:v>
                </c:pt>
                <c:pt idx="717">
                  <c:v>148.78392668311884</c:v>
                </c:pt>
                <c:pt idx="718">
                  <c:v>148.94959464223058</c:v>
                </c:pt>
                <c:pt idx="719">
                  <c:v>149.11526260134232</c:v>
                </c:pt>
                <c:pt idx="720">
                  <c:v>149.28093056045407</c:v>
                </c:pt>
                <c:pt idx="721">
                  <c:v>149.44659851956581</c:v>
                </c:pt>
                <c:pt idx="722">
                  <c:v>149.61226647867755</c:v>
                </c:pt>
                <c:pt idx="723">
                  <c:v>149.7779344377893</c:v>
                </c:pt>
                <c:pt idx="724">
                  <c:v>149.94360239690104</c:v>
                </c:pt>
                <c:pt idx="725">
                  <c:v>150.10927035601279</c:v>
                </c:pt>
                <c:pt idx="726">
                  <c:v>150.27493831512453</c:v>
                </c:pt>
                <c:pt idx="727">
                  <c:v>150.44060627423627</c:v>
                </c:pt>
                <c:pt idx="728">
                  <c:v>150.60627423334802</c:v>
                </c:pt>
                <c:pt idx="729">
                  <c:v>150.77194219245976</c:v>
                </c:pt>
                <c:pt idx="730">
                  <c:v>150.9376101515715</c:v>
                </c:pt>
                <c:pt idx="731">
                  <c:v>151.10327811068325</c:v>
                </c:pt>
                <c:pt idx="732">
                  <c:v>151.26894606979499</c:v>
                </c:pt>
                <c:pt idx="733">
                  <c:v>151.43461402890674</c:v>
                </c:pt>
                <c:pt idx="734">
                  <c:v>151.60028198801848</c:v>
                </c:pt>
                <c:pt idx="735">
                  <c:v>151.76594994713022</c:v>
                </c:pt>
                <c:pt idx="736">
                  <c:v>151.93161790624197</c:v>
                </c:pt>
                <c:pt idx="737">
                  <c:v>152.09728586535371</c:v>
                </c:pt>
                <c:pt idx="738">
                  <c:v>152.26295382446546</c:v>
                </c:pt>
                <c:pt idx="739">
                  <c:v>152.4286217835772</c:v>
                </c:pt>
                <c:pt idx="740">
                  <c:v>152.59428974268894</c:v>
                </c:pt>
                <c:pt idx="741">
                  <c:v>152.75995770180069</c:v>
                </c:pt>
                <c:pt idx="742">
                  <c:v>152.92562566091243</c:v>
                </c:pt>
                <c:pt idx="743">
                  <c:v>153.09129362002417</c:v>
                </c:pt>
                <c:pt idx="744">
                  <c:v>153.25696157913592</c:v>
                </c:pt>
                <c:pt idx="745">
                  <c:v>153.42262953824766</c:v>
                </c:pt>
                <c:pt idx="746">
                  <c:v>153.58829749735941</c:v>
                </c:pt>
                <c:pt idx="747">
                  <c:v>153.75396545647115</c:v>
                </c:pt>
                <c:pt idx="748">
                  <c:v>153.91963341558289</c:v>
                </c:pt>
                <c:pt idx="749">
                  <c:v>154.08530137469464</c:v>
                </c:pt>
                <c:pt idx="750">
                  <c:v>154.25096933380638</c:v>
                </c:pt>
                <c:pt idx="751">
                  <c:v>154.41663729291813</c:v>
                </c:pt>
                <c:pt idx="752">
                  <c:v>154.58230525202987</c:v>
                </c:pt>
                <c:pt idx="753">
                  <c:v>154.74797321114161</c:v>
                </c:pt>
                <c:pt idx="754">
                  <c:v>154.91364117025336</c:v>
                </c:pt>
                <c:pt idx="755">
                  <c:v>155.0793091293651</c:v>
                </c:pt>
                <c:pt idx="756">
                  <c:v>155.24497708847684</c:v>
                </c:pt>
                <c:pt idx="757">
                  <c:v>155.41064504758859</c:v>
                </c:pt>
                <c:pt idx="758">
                  <c:v>155.57631300670033</c:v>
                </c:pt>
                <c:pt idx="759">
                  <c:v>155.74198096581208</c:v>
                </c:pt>
                <c:pt idx="760">
                  <c:v>155.90764892492382</c:v>
                </c:pt>
                <c:pt idx="761">
                  <c:v>156.07331688403556</c:v>
                </c:pt>
                <c:pt idx="762">
                  <c:v>156.23898484314731</c:v>
                </c:pt>
                <c:pt idx="763">
                  <c:v>156.40465280225905</c:v>
                </c:pt>
                <c:pt idx="764">
                  <c:v>156.57032076137079</c:v>
                </c:pt>
                <c:pt idx="765">
                  <c:v>156.73598872048254</c:v>
                </c:pt>
                <c:pt idx="766">
                  <c:v>156.90165667959428</c:v>
                </c:pt>
                <c:pt idx="767">
                  <c:v>157.06732463870603</c:v>
                </c:pt>
                <c:pt idx="768">
                  <c:v>157.23299259781777</c:v>
                </c:pt>
                <c:pt idx="769">
                  <c:v>157.39866055692951</c:v>
                </c:pt>
                <c:pt idx="770">
                  <c:v>157.56432851604126</c:v>
                </c:pt>
                <c:pt idx="771">
                  <c:v>157.729996475153</c:v>
                </c:pt>
                <c:pt idx="772">
                  <c:v>157.89566443426475</c:v>
                </c:pt>
                <c:pt idx="773">
                  <c:v>158.06133239337649</c:v>
                </c:pt>
                <c:pt idx="774">
                  <c:v>158.22700035248823</c:v>
                </c:pt>
                <c:pt idx="775">
                  <c:v>158.39266831159998</c:v>
                </c:pt>
                <c:pt idx="776">
                  <c:v>158.55833627071172</c:v>
                </c:pt>
                <c:pt idx="777">
                  <c:v>158.72400422982346</c:v>
                </c:pt>
                <c:pt idx="778">
                  <c:v>158.88967218893521</c:v>
                </c:pt>
                <c:pt idx="779">
                  <c:v>159.05534014804695</c:v>
                </c:pt>
                <c:pt idx="780">
                  <c:v>159.2210081071587</c:v>
                </c:pt>
                <c:pt idx="781">
                  <c:v>159.38667606627044</c:v>
                </c:pt>
                <c:pt idx="782">
                  <c:v>159.55234402538218</c:v>
                </c:pt>
                <c:pt idx="783">
                  <c:v>159.71801198449393</c:v>
                </c:pt>
                <c:pt idx="784">
                  <c:v>159.88367994360567</c:v>
                </c:pt>
                <c:pt idx="785">
                  <c:v>160.04934790271741</c:v>
                </c:pt>
                <c:pt idx="786">
                  <c:v>160.21501586182916</c:v>
                </c:pt>
                <c:pt idx="787">
                  <c:v>160.3806838209409</c:v>
                </c:pt>
                <c:pt idx="788">
                  <c:v>160.54635178005265</c:v>
                </c:pt>
                <c:pt idx="789">
                  <c:v>160.71201973916439</c:v>
                </c:pt>
                <c:pt idx="790">
                  <c:v>160.87768769827613</c:v>
                </c:pt>
                <c:pt idx="791">
                  <c:v>161.04335565738788</c:v>
                </c:pt>
                <c:pt idx="792">
                  <c:v>161.20902361649962</c:v>
                </c:pt>
                <c:pt idx="793">
                  <c:v>161.37469157561137</c:v>
                </c:pt>
                <c:pt idx="794">
                  <c:v>161.54035953472311</c:v>
                </c:pt>
                <c:pt idx="795">
                  <c:v>161.70602749383485</c:v>
                </c:pt>
                <c:pt idx="796">
                  <c:v>161.8716954529466</c:v>
                </c:pt>
                <c:pt idx="797">
                  <c:v>162.03736341205834</c:v>
                </c:pt>
                <c:pt idx="798">
                  <c:v>162.20303137117008</c:v>
                </c:pt>
                <c:pt idx="799">
                  <c:v>162.36869933028183</c:v>
                </c:pt>
                <c:pt idx="800">
                  <c:v>162.53436728939357</c:v>
                </c:pt>
                <c:pt idx="801">
                  <c:v>162.70003524850532</c:v>
                </c:pt>
                <c:pt idx="802">
                  <c:v>162.86570320761706</c:v>
                </c:pt>
                <c:pt idx="803">
                  <c:v>163.0313711667288</c:v>
                </c:pt>
                <c:pt idx="804">
                  <c:v>163.19703912584055</c:v>
                </c:pt>
                <c:pt idx="805">
                  <c:v>163.36270708495229</c:v>
                </c:pt>
                <c:pt idx="806">
                  <c:v>163.52837504406403</c:v>
                </c:pt>
                <c:pt idx="807">
                  <c:v>163.69404300317578</c:v>
                </c:pt>
                <c:pt idx="808">
                  <c:v>163.85971096228752</c:v>
                </c:pt>
                <c:pt idx="809">
                  <c:v>164.02537892139927</c:v>
                </c:pt>
                <c:pt idx="810">
                  <c:v>164.19104688051101</c:v>
                </c:pt>
                <c:pt idx="811">
                  <c:v>164.35671483962275</c:v>
                </c:pt>
                <c:pt idx="812">
                  <c:v>164.5223827987345</c:v>
                </c:pt>
                <c:pt idx="813">
                  <c:v>164.68805075784624</c:v>
                </c:pt>
                <c:pt idx="814">
                  <c:v>164.85371871695799</c:v>
                </c:pt>
                <c:pt idx="815">
                  <c:v>165.01938667606973</c:v>
                </c:pt>
                <c:pt idx="816">
                  <c:v>165.18505463518147</c:v>
                </c:pt>
                <c:pt idx="817">
                  <c:v>165.35072259429322</c:v>
                </c:pt>
                <c:pt idx="818">
                  <c:v>165.51639055340496</c:v>
                </c:pt>
                <c:pt idx="819">
                  <c:v>165.6820585125167</c:v>
                </c:pt>
                <c:pt idx="820">
                  <c:v>165.84772647162845</c:v>
                </c:pt>
                <c:pt idx="821">
                  <c:v>166.01339443074019</c:v>
                </c:pt>
                <c:pt idx="822">
                  <c:v>166.17906238985194</c:v>
                </c:pt>
                <c:pt idx="823">
                  <c:v>166.34473034896368</c:v>
                </c:pt>
                <c:pt idx="824">
                  <c:v>166.51039830807542</c:v>
                </c:pt>
                <c:pt idx="825">
                  <c:v>166.67606626718717</c:v>
                </c:pt>
                <c:pt idx="826">
                  <c:v>166.84173422629891</c:v>
                </c:pt>
                <c:pt idx="827">
                  <c:v>167.00740218541065</c:v>
                </c:pt>
                <c:pt idx="828">
                  <c:v>167.1730701445224</c:v>
                </c:pt>
                <c:pt idx="829">
                  <c:v>167.33873810363414</c:v>
                </c:pt>
                <c:pt idx="830">
                  <c:v>167.50440606274589</c:v>
                </c:pt>
                <c:pt idx="831">
                  <c:v>167.67007402185763</c:v>
                </c:pt>
                <c:pt idx="832">
                  <c:v>167.83574198096937</c:v>
                </c:pt>
                <c:pt idx="833">
                  <c:v>168.00140994008112</c:v>
                </c:pt>
                <c:pt idx="834">
                  <c:v>168.16707789919286</c:v>
                </c:pt>
                <c:pt idx="835">
                  <c:v>168.33274585830461</c:v>
                </c:pt>
                <c:pt idx="836">
                  <c:v>168.49841381741635</c:v>
                </c:pt>
                <c:pt idx="837">
                  <c:v>168.66408177652809</c:v>
                </c:pt>
                <c:pt idx="838">
                  <c:v>168.82974973563984</c:v>
                </c:pt>
                <c:pt idx="839">
                  <c:v>168.99541769475158</c:v>
                </c:pt>
                <c:pt idx="840">
                  <c:v>169.16108565386332</c:v>
                </c:pt>
                <c:pt idx="841">
                  <c:v>169.32675361297507</c:v>
                </c:pt>
                <c:pt idx="842">
                  <c:v>169.49242157208681</c:v>
                </c:pt>
                <c:pt idx="843">
                  <c:v>169.65808953119856</c:v>
                </c:pt>
                <c:pt idx="844">
                  <c:v>169.8237574903103</c:v>
                </c:pt>
                <c:pt idx="845">
                  <c:v>169.98942544942204</c:v>
                </c:pt>
                <c:pt idx="846">
                  <c:v>170.15509340853379</c:v>
                </c:pt>
                <c:pt idx="847">
                  <c:v>170.32076136764553</c:v>
                </c:pt>
                <c:pt idx="848">
                  <c:v>170.48642932675727</c:v>
                </c:pt>
                <c:pt idx="849">
                  <c:v>170.65209728586902</c:v>
                </c:pt>
                <c:pt idx="850">
                  <c:v>170.81776524498076</c:v>
                </c:pt>
                <c:pt idx="851">
                  <c:v>170.98343320409251</c:v>
                </c:pt>
                <c:pt idx="852">
                  <c:v>171.14910116320425</c:v>
                </c:pt>
                <c:pt idx="853">
                  <c:v>171.31476912231599</c:v>
                </c:pt>
                <c:pt idx="854">
                  <c:v>171.48043708142774</c:v>
                </c:pt>
                <c:pt idx="855">
                  <c:v>171.64610504053948</c:v>
                </c:pt>
                <c:pt idx="856">
                  <c:v>171.81177299965123</c:v>
                </c:pt>
                <c:pt idx="857">
                  <c:v>171.97744095876297</c:v>
                </c:pt>
                <c:pt idx="858">
                  <c:v>172.14310891787471</c:v>
                </c:pt>
                <c:pt idx="859">
                  <c:v>172.30877687698646</c:v>
                </c:pt>
                <c:pt idx="860">
                  <c:v>172.4744448360982</c:v>
                </c:pt>
                <c:pt idx="861">
                  <c:v>172.64011279520994</c:v>
                </c:pt>
                <c:pt idx="862">
                  <c:v>172.80578075432169</c:v>
                </c:pt>
                <c:pt idx="863">
                  <c:v>172.97144871343343</c:v>
                </c:pt>
                <c:pt idx="864">
                  <c:v>173.13711667254518</c:v>
                </c:pt>
                <c:pt idx="865">
                  <c:v>173.30278463165692</c:v>
                </c:pt>
                <c:pt idx="866">
                  <c:v>173.46845259076866</c:v>
                </c:pt>
                <c:pt idx="867">
                  <c:v>173.63412054988041</c:v>
                </c:pt>
                <c:pt idx="868">
                  <c:v>173.79978850899215</c:v>
                </c:pt>
                <c:pt idx="869">
                  <c:v>173.96545646810389</c:v>
                </c:pt>
                <c:pt idx="870">
                  <c:v>174.13112442721564</c:v>
                </c:pt>
                <c:pt idx="871">
                  <c:v>174.29679238632738</c:v>
                </c:pt>
                <c:pt idx="872">
                  <c:v>174.46246034543913</c:v>
                </c:pt>
                <c:pt idx="873">
                  <c:v>174.62812830455087</c:v>
                </c:pt>
                <c:pt idx="874">
                  <c:v>174.79379626366261</c:v>
                </c:pt>
                <c:pt idx="875">
                  <c:v>174.95946422277436</c:v>
                </c:pt>
                <c:pt idx="876">
                  <c:v>175.1251321818861</c:v>
                </c:pt>
                <c:pt idx="877">
                  <c:v>175.29080014099785</c:v>
                </c:pt>
                <c:pt idx="878">
                  <c:v>175.45646810010959</c:v>
                </c:pt>
                <c:pt idx="879">
                  <c:v>175.62213605922133</c:v>
                </c:pt>
                <c:pt idx="880">
                  <c:v>175.78780401833308</c:v>
                </c:pt>
                <c:pt idx="881">
                  <c:v>175.95347197744482</c:v>
                </c:pt>
                <c:pt idx="882">
                  <c:v>176.11913993655656</c:v>
                </c:pt>
                <c:pt idx="883">
                  <c:v>176.28480789566831</c:v>
                </c:pt>
                <c:pt idx="884">
                  <c:v>176.45047585478005</c:v>
                </c:pt>
                <c:pt idx="885">
                  <c:v>176.6161438138918</c:v>
                </c:pt>
                <c:pt idx="886">
                  <c:v>176.78181177300354</c:v>
                </c:pt>
                <c:pt idx="887">
                  <c:v>176.94747973211528</c:v>
                </c:pt>
                <c:pt idx="888">
                  <c:v>177.11314769122703</c:v>
                </c:pt>
                <c:pt idx="889">
                  <c:v>177.27881565033877</c:v>
                </c:pt>
                <c:pt idx="890">
                  <c:v>177.44448360945051</c:v>
                </c:pt>
                <c:pt idx="891">
                  <c:v>177.61015156856226</c:v>
                </c:pt>
                <c:pt idx="892">
                  <c:v>177.775819527674</c:v>
                </c:pt>
                <c:pt idx="893">
                  <c:v>177.94148748678575</c:v>
                </c:pt>
                <c:pt idx="894">
                  <c:v>178.10715544589749</c:v>
                </c:pt>
                <c:pt idx="895">
                  <c:v>178.27282340500923</c:v>
                </c:pt>
                <c:pt idx="896">
                  <c:v>178.43849136412098</c:v>
                </c:pt>
                <c:pt idx="897">
                  <c:v>178.60415932323272</c:v>
                </c:pt>
                <c:pt idx="898">
                  <c:v>178.76982728234447</c:v>
                </c:pt>
                <c:pt idx="899">
                  <c:v>178.93549524145621</c:v>
                </c:pt>
                <c:pt idx="900">
                  <c:v>179.10116320056795</c:v>
                </c:pt>
                <c:pt idx="901">
                  <c:v>179.2668311596797</c:v>
                </c:pt>
                <c:pt idx="902">
                  <c:v>179.43249911879144</c:v>
                </c:pt>
                <c:pt idx="903">
                  <c:v>179.59816707790318</c:v>
                </c:pt>
                <c:pt idx="904">
                  <c:v>179.76383503701493</c:v>
                </c:pt>
                <c:pt idx="905">
                  <c:v>179.92950299612667</c:v>
                </c:pt>
                <c:pt idx="906">
                  <c:v>180.09517095523842</c:v>
                </c:pt>
                <c:pt idx="907">
                  <c:v>180.26083891435016</c:v>
                </c:pt>
                <c:pt idx="908">
                  <c:v>180.4265068734619</c:v>
                </c:pt>
                <c:pt idx="909">
                  <c:v>180.59217483257365</c:v>
                </c:pt>
                <c:pt idx="910">
                  <c:v>180.75784279168539</c:v>
                </c:pt>
                <c:pt idx="911">
                  <c:v>180.92351075079713</c:v>
                </c:pt>
                <c:pt idx="912">
                  <c:v>181.08917870990888</c:v>
                </c:pt>
                <c:pt idx="913">
                  <c:v>181.25484666902062</c:v>
                </c:pt>
                <c:pt idx="914">
                  <c:v>181.42051462813237</c:v>
                </c:pt>
                <c:pt idx="915">
                  <c:v>181.58618258724411</c:v>
                </c:pt>
                <c:pt idx="916">
                  <c:v>181.75185054635585</c:v>
                </c:pt>
                <c:pt idx="917">
                  <c:v>181.9175185054676</c:v>
                </c:pt>
                <c:pt idx="918">
                  <c:v>182.08318646457934</c:v>
                </c:pt>
                <c:pt idx="919">
                  <c:v>182.24885442369109</c:v>
                </c:pt>
                <c:pt idx="920">
                  <c:v>182.41452238280283</c:v>
                </c:pt>
                <c:pt idx="921">
                  <c:v>182.58019034191457</c:v>
                </c:pt>
                <c:pt idx="922">
                  <c:v>182.74585830102632</c:v>
                </c:pt>
                <c:pt idx="923">
                  <c:v>182.91152626013806</c:v>
                </c:pt>
                <c:pt idx="924">
                  <c:v>183.0771942192498</c:v>
                </c:pt>
                <c:pt idx="925">
                  <c:v>183.24286217836155</c:v>
                </c:pt>
                <c:pt idx="926">
                  <c:v>183.40853013747329</c:v>
                </c:pt>
                <c:pt idx="927">
                  <c:v>183.57419809658504</c:v>
                </c:pt>
                <c:pt idx="928">
                  <c:v>183.73986605569678</c:v>
                </c:pt>
                <c:pt idx="929">
                  <c:v>183.90553401480852</c:v>
                </c:pt>
                <c:pt idx="930">
                  <c:v>184.07120197392027</c:v>
                </c:pt>
                <c:pt idx="931">
                  <c:v>184.23686993303201</c:v>
                </c:pt>
                <c:pt idx="932">
                  <c:v>184.40253789214376</c:v>
                </c:pt>
                <c:pt idx="933">
                  <c:v>184.5682058512555</c:v>
                </c:pt>
                <c:pt idx="934">
                  <c:v>184.73387381036724</c:v>
                </c:pt>
                <c:pt idx="935">
                  <c:v>184.89954176947899</c:v>
                </c:pt>
                <c:pt idx="936">
                  <c:v>185.06520972859073</c:v>
                </c:pt>
                <c:pt idx="937">
                  <c:v>185.23087768770247</c:v>
                </c:pt>
                <c:pt idx="938">
                  <c:v>185.39654564681422</c:v>
                </c:pt>
                <c:pt idx="939">
                  <c:v>185.56221360592596</c:v>
                </c:pt>
                <c:pt idx="940">
                  <c:v>185.72788156503771</c:v>
                </c:pt>
                <c:pt idx="941">
                  <c:v>185.89354952414945</c:v>
                </c:pt>
                <c:pt idx="942">
                  <c:v>186.05921748326119</c:v>
                </c:pt>
                <c:pt idx="943">
                  <c:v>186.22488544237294</c:v>
                </c:pt>
                <c:pt idx="944">
                  <c:v>186.39055340148468</c:v>
                </c:pt>
                <c:pt idx="945">
                  <c:v>186.55622136059642</c:v>
                </c:pt>
                <c:pt idx="946">
                  <c:v>186.72188931970817</c:v>
                </c:pt>
                <c:pt idx="947">
                  <c:v>186.88755727881991</c:v>
                </c:pt>
                <c:pt idx="948">
                  <c:v>187.05322523793166</c:v>
                </c:pt>
                <c:pt idx="949">
                  <c:v>187.2188931970434</c:v>
                </c:pt>
                <c:pt idx="950">
                  <c:v>187.38456115615514</c:v>
                </c:pt>
                <c:pt idx="951">
                  <c:v>187.55022911526689</c:v>
                </c:pt>
                <c:pt idx="952">
                  <c:v>187.71589707437863</c:v>
                </c:pt>
                <c:pt idx="953">
                  <c:v>187.88156503349038</c:v>
                </c:pt>
                <c:pt idx="954">
                  <c:v>188.04723299260212</c:v>
                </c:pt>
                <c:pt idx="955">
                  <c:v>188.21290095171386</c:v>
                </c:pt>
                <c:pt idx="956">
                  <c:v>188.37856891082561</c:v>
                </c:pt>
                <c:pt idx="957">
                  <c:v>188.54423686993735</c:v>
                </c:pt>
                <c:pt idx="958">
                  <c:v>188.70990482904909</c:v>
                </c:pt>
                <c:pt idx="959">
                  <c:v>188.87557278816084</c:v>
                </c:pt>
                <c:pt idx="960">
                  <c:v>189.04124074727258</c:v>
                </c:pt>
                <c:pt idx="961">
                  <c:v>189.20690870638433</c:v>
                </c:pt>
                <c:pt idx="962">
                  <c:v>189.37257666549607</c:v>
                </c:pt>
                <c:pt idx="963">
                  <c:v>189.53824462460781</c:v>
                </c:pt>
                <c:pt idx="964">
                  <c:v>189.70391258371956</c:v>
                </c:pt>
                <c:pt idx="965">
                  <c:v>189.8695805428313</c:v>
                </c:pt>
                <c:pt idx="966">
                  <c:v>190.03524850194304</c:v>
                </c:pt>
                <c:pt idx="967">
                  <c:v>190.20091646105479</c:v>
                </c:pt>
                <c:pt idx="968">
                  <c:v>190.36658442016653</c:v>
                </c:pt>
                <c:pt idx="969">
                  <c:v>190.53225237927828</c:v>
                </c:pt>
                <c:pt idx="970">
                  <c:v>190.69792033839002</c:v>
                </c:pt>
                <c:pt idx="971">
                  <c:v>190.86358829750176</c:v>
                </c:pt>
                <c:pt idx="972">
                  <c:v>191.02925625661351</c:v>
                </c:pt>
                <c:pt idx="973">
                  <c:v>191.19492421572525</c:v>
                </c:pt>
                <c:pt idx="974">
                  <c:v>191.360592174837</c:v>
                </c:pt>
                <c:pt idx="975">
                  <c:v>191.52626013394874</c:v>
                </c:pt>
                <c:pt idx="976">
                  <c:v>191.69192809306048</c:v>
                </c:pt>
                <c:pt idx="977">
                  <c:v>191.85759605217223</c:v>
                </c:pt>
                <c:pt idx="978">
                  <c:v>192.02326401128397</c:v>
                </c:pt>
                <c:pt idx="979">
                  <c:v>192.18893197039571</c:v>
                </c:pt>
                <c:pt idx="980">
                  <c:v>192.35459992950746</c:v>
                </c:pt>
                <c:pt idx="981">
                  <c:v>192.5202678886192</c:v>
                </c:pt>
                <c:pt idx="982">
                  <c:v>192.68593584773095</c:v>
                </c:pt>
                <c:pt idx="983">
                  <c:v>192.85160380684269</c:v>
                </c:pt>
                <c:pt idx="984">
                  <c:v>193.01727176595443</c:v>
                </c:pt>
                <c:pt idx="985">
                  <c:v>193.18293972506618</c:v>
                </c:pt>
                <c:pt idx="986">
                  <c:v>193.34860768417792</c:v>
                </c:pt>
                <c:pt idx="987">
                  <c:v>193.51427564328966</c:v>
                </c:pt>
                <c:pt idx="988">
                  <c:v>193.67994360240141</c:v>
                </c:pt>
                <c:pt idx="989">
                  <c:v>193.84561156151315</c:v>
                </c:pt>
                <c:pt idx="990">
                  <c:v>194.0112795206249</c:v>
                </c:pt>
                <c:pt idx="991">
                  <c:v>194.17694747973664</c:v>
                </c:pt>
                <c:pt idx="992">
                  <c:v>194.34261543884838</c:v>
                </c:pt>
                <c:pt idx="993">
                  <c:v>194.50828339796013</c:v>
                </c:pt>
                <c:pt idx="994">
                  <c:v>194.67395135707187</c:v>
                </c:pt>
                <c:pt idx="995">
                  <c:v>194.83961931618362</c:v>
                </c:pt>
                <c:pt idx="996">
                  <c:v>195.00528727529536</c:v>
                </c:pt>
                <c:pt idx="997">
                  <c:v>195.1709552344071</c:v>
                </c:pt>
                <c:pt idx="998">
                  <c:v>195.33662319351885</c:v>
                </c:pt>
                <c:pt idx="999">
                  <c:v>195.50229115263059</c:v>
                </c:pt>
                <c:pt idx="1000">
                  <c:v>195.66795911174233</c:v>
                </c:pt>
                <c:pt idx="1001">
                  <c:v>195.83362707085408</c:v>
                </c:pt>
                <c:pt idx="1002">
                  <c:v>195.99929502996582</c:v>
                </c:pt>
                <c:pt idx="1003">
                  <c:v>196.16496298907757</c:v>
                </c:pt>
                <c:pt idx="1004">
                  <c:v>196.33063094818931</c:v>
                </c:pt>
                <c:pt idx="1005">
                  <c:v>196.49629890730105</c:v>
                </c:pt>
                <c:pt idx="1006">
                  <c:v>196.6619668664128</c:v>
                </c:pt>
                <c:pt idx="1007">
                  <c:v>196.82763482552454</c:v>
                </c:pt>
                <c:pt idx="1008">
                  <c:v>196.99330278463628</c:v>
                </c:pt>
                <c:pt idx="1009">
                  <c:v>197.15897074374803</c:v>
                </c:pt>
                <c:pt idx="1010">
                  <c:v>197.32463870285977</c:v>
                </c:pt>
                <c:pt idx="1011">
                  <c:v>197.49030666197152</c:v>
                </c:pt>
                <c:pt idx="1012">
                  <c:v>197.65597462108326</c:v>
                </c:pt>
                <c:pt idx="1013">
                  <c:v>197.821642580195</c:v>
                </c:pt>
                <c:pt idx="1014">
                  <c:v>197.98731053930675</c:v>
                </c:pt>
                <c:pt idx="1015">
                  <c:v>198.15297849841849</c:v>
                </c:pt>
                <c:pt idx="1016">
                  <c:v>198.31864645753024</c:v>
                </c:pt>
                <c:pt idx="1017">
                  <c:v>198.48431441664198</c:v>
                </c:pt>
                <c:pt idx="1018">
                  <c:v>198.64998237575372</c:v>
                </c:pt>
                <c:pt idx="1019">
                  <c:v>198.81565033486547</c:v>
                </c:pt>
                <c:pt idx="1020">
                  <c:v>198.98131829397721</c:v>
                </c:pt>
                <c:pt idx="1021">
                  <c:v>199.14698625308895</c:v>
                </c:pt>
                <c:pt idx="1022">
                  <c:v>199.3126542122007</c:v>
                </c:pt>
                <c:pt idx="1023">
                  <c:v>199.47832217131244</c:v>
                </c:pt>
                <c:pt idx="1024">
                  <c:v>199.64399013042419</c:v>
                </c:pt>
                <c:pt idx="1025">
                  <c:v>199.80965808953593</c:v>
                </c:pt>
                <c:pt idx="1026">
                  <c:v>199.97532604864767</c:v>
                </c:pt>
                <c:pt idx="1027">
                  <c:v>200.14099400775942</c:v>
                </c:pt>
                <c:pt idx="1028">
                  <c:v>200.30666196687116</c:v>
                </c:pt>
                <c:pt idx="1029">
                  <c:v>200.4723299259829</c:v>
                </c:pt>
                <c:pt idx="1030">
                  <c:v>200.63799788509465</c:v>
                </c:pt>
                <c:pt idx="1031">
                  <c:v>200.80366584420639</c:v>
                </c:pt>
                <c:pt idx="1032">
                  <c:v>200.96933380331814</c:v>
                </c:pt>
                <c:pt idx="1033">
                  <c:v>201.13500176242988</c:v>
                </c:pt>
                <c:pt idx="1034">
                  <c:v>201.30066972154162</c:v>
                </c:pt>
                <c:pt idx="1035">
                  <c:v>201.46633768065337</c:v>
                </c:pt>
                <c:pt idx="1036">
                  <c:v>201.63200563976511</c:v>
                </c:pt>
                <c:pt idx="1037">
                  <c:v>201.79767359887686</c:v>
                </c:pt>
                <c:pt idx="1038">
                  <c:v>201.9633415579886</c:v>
                </c:pt>
                <c:pt idx="1039">
                  <c:v>202.12900951710034</c:v>
                </c:pt>
                <c:pt idx="1040">
                  <c:v>202.29467747621209</c:v>
                </c:pt>
                <c:pt idx="1041">
                  <c:v>202.46034543532383</c:v>
                </c:pt>
                <c:pt idx="1042">
                  <c:v>202.62601339443557</c:v>
                </c:pt>
                <c:pt idx="1043">
                  <c:v>202.79168135354732</c:v>
                </c:pt>
                <c:pt idx="1044">
                  <c:v>202.95734931265906</c:v>
                </c:pt>
                <c:pt idx="1045">
                  <c:v>203.12301727177081</c:v>
                </c:pt>
                <c:pt idx="1046">
                  <c:v>203.28868523088255</c:v>
                </c:pt>
                <c:pt idx="1047">
                  <c:v>203.45435318999429</c:v>
                </c:pt>
                <c:pt idx="1048">
                  <c:v>203.62002114910604</c:v>
                </c:pt>
                <c:pt idx="1049">
                  <c:v>203.78568910821778</c:v>
                </c:pt>
                <c:pt idx="1050">
                  <c:v>203.95135706732952</c:v>
                </c:pt>
                <c:pt idx="1051">
                  <c:v>204.11702502644127</c:v>
                </c:pt>
                <c:pt idx="1052">
                  <c:v>204.28269298555301</c:v>
                </c:pt>
                <c:pt idx="1053">
                  <c:v>204.44836094466476</c:v>
                </c:pt>
                <c:pt idx="1054">
                  <c:v>204.6140289037765</c:v>
                </c:pt>
                <c:pt idx="1055">
                  <c:v>204.77969686288824</c:v>
                </c:pt>
                <c:pt idx="1056">
                  <c:v>204.94536482199999</c:v>
                </c:pt>
                <c:pt idx="1057">
                  <c:v>205.11103278111173</c:v>
                </c:pt>
                <c:pt idx="1058">
                  <c:v>205.27670074022348</c:v>
                </c:pt>
                <c:pt idx="1059">
                  <c:v>205.44236869933522</c:v>
                </c:pt>
                <c:pt idx="1060">
                  <c:v>205.60803665844696</c:v>
                </c:pt>
                <c:pt idx="1061">
                  <c:v>205.77370461755871</c:v>
                </c:pt>
                <c:pt idx="1062">
                  <c:v>205.93937257667045</c:v>
                </c:pt>
                <c:pt idx="1063">
                  <c:v>206.10504053578219</c:v>
                </c:pt>
                <c:pt idx="1064">
                  <c:v>206.27070849489394</c:v>
                </c:pt>
                <c:pt idx="1065">
                  <c:v>206.43637645400568</c:v>
                </c:pt>
                <c:pt idx="1066">
                  <c:v>206.60204441311743</c:v>
                </c:pt>
                <c:pt idx="1067">
                  <c:v>206.76771237222917</c:v>
                </c:pt>
                <c:pt idx="1068">
                  <c:v>206.93338033134091</c:v>
                </c:pt>
                <c:pt idx="1069">
                  <c:v>207.09904829045266</c:v>
                </c:pt>
                <c:pt idx="1070">
                  <c:v>207.2647162495644</c:v>
                </c:pt>
                <c:pt idx="1071">
                  <c:v>207.43038420867614</c:v>
                </c:pt>
                <c:pt idx="1072">
                  <c:v>207.59605216778789</c:v>
                </c:pt>
                <c:pt idx="1073">
                  <c:v>207.76172012689963</c:v>
                </c:pt>
                <c:pt idx="1074">
                  <c:v>207.92738808601138</c:v>
                </c:pt>
                <c:pt idx="1075">
                  <c:v>208.09305604512312</c:v>
                </c:pt>
                <c:pt idx="1076">
                  <c:v>208.25872400423486</c:v>
                </c:pt>
                <c:pt idx="1077">
                  <c:v>208.42439196334661</c:v>
                </c:pt>
                <c:pt idx="1078">
                  <c:v>208.59005992245835</c:v>
                </c:pt>
                <c:pt idx="1079">
                  <c:v>208.7557278815701</c:v>
                </c:pt>
                <c:pt idx="1080">
                  <c:v>208.92139584068184</c:v>
                </c:pt>
                <c:pt idx="1081">
                  <c:v>209.08706379979358</c:v>
                </c:pt>
                <c:pt idx="1082">
                  <c:v>209.25273175890533</c:v>
                </c:pt>
                <c:pt idx="1083">
                  <c:v>209.41839971801707</c:v>
                </c:pt>
                <c:pt idx="1084">
                  <c:v>209.58406767712881</c:v>
                </c:pt>
                <c:pt idx="1085">
                  <c:v>209.74973563624056</c:v>
                </c:pt>
                <c:pt idx="1086">
                  <c:v>209.9154035953523</c:v>
                </c:pt>
                <c:pt idx="1087">
                  <c:v>210.08107155446405</c:v>
                </c:pt>
                <c:pt idx="1088">
                  <c:v>210.24673951357579</c:v>
                </c:pt>
                <c:pt idx="1089">
                  <c:v>210.41240747268753</c:v>
                </c:pt>
                <c:pt idx="1090">
                  <c:v>210.57807543179928</c:v>
                </c:pt>
                <c:pt idx="1091">
                  <c:v>210.74374339091102</c:v>
                </c:pt>
                <c:pt idx="1092">
                  <c:v>210.90941135002276</c:v>
                </c:pt>
                <c:pt idx="1093">
                  <c:v>211.07507930913451</c:v>
                </c:pt>
                <c:pt idx="1094">
                  <c:v>211.24074726824625</c:v>
                </c:pt>
                <c:pt idx="1095">
                  <c:v>211.406415227358</c:v>
                </c:pt>
                <c:pt idx="1096">
                  <c:v>211.57208318646974</c:v>
                </c:pt>
                <c:pt idx="1097">
                  <c:v>211.73775114558148</c:v>
                </c:pt>
                <c:pt idx="1098">
                  <c:v>211.90341910469323</c:v>
                </c:pt>
                <c:pt idx="1099">
                  <c:v>212.06908706380497</c:v>
                </c:pt>
                <c:pt idx="1100">
                  <c:v>212.23475502291672</c:v>
                </c:pt>
                <c:pt idx="1101">
                  <c:v>212.40042298202846</c:v>
                </c:pt>
                <c:pt idx="1102">
                  <c:v>212.5660909411402</c:v>
                </c:pt>
                <c:pt idx="1103">
                  <c:v>212.73175890025195</c:v>
                </c:pt>
                <c:pt idx="1104">
                  <c:v>212.89742685936369</c:v>
                </c:pt>
                <c:pt idx="1105">
                  <c:v>213.06309481847543</c:v>
                </c:pt>
                <c:pt idx="1106">
                  <c:v>213.22876277758718</c:v>
                </c:pt>
                <c:pt idx="1107">
                  <c:v>213.39443073669892</c:v>
                </c:pt>
                <c:pt idx="1108">
                  <c:v>213.56009869581067</c:v>
                </c:pt>
                <c:pt idx="1109">
                  <c:v>213.72576665492241</c:v>
                </c:pt>
                <c:pt idx="1110">
                  <c:v>213.89143461403415</c:v>
                </c:pt>
                <c:pt idx="1111">
                  <c:v>214.0571025731459</c:v>
                </c:pt>
                <c:pt idx="1112">
                  <c:v>214.22277053225764</c:v>
                </c:pt>
                <c:pt idx="1113">
                  <c:v>214.38843849136939</c:v>
                </c:pt>
                <c:pt idx="1114">
                  <c:v>214.55410645048113</c:v>
                </c:pt>
                <c:pt idx="1115">
                  <c:v>214.71977440959287</c:v>
                </c:pt>
                <c:pt idx="1116">
                  <c:v>214.88544236870462</c:v>
                </c:pt>
                <c:pt idx="1117">
                  <c:v>215.05111032781636</c:v>
                </c:pt>
                <c:pt idx="1118">
                  <c:v>215.2167782869281</c:v>
                </c:pt>
                <c:pt idx="1119">
                  <c:v>215.38244624603985</c:v>
                </c:pt>
                <c:pt idx="1120">
                  <c:v>215.54811420515159</c:v>
                </c:pt>
                <c:pt idx="1121">
                  <c:v>215.71378216426334</c:v>
                </c:pt>
                <c:pt idx="1122">
                  <c:v>215.87945012337508</c:v>
                </c:pt>
                <c:pt idx="1123">
                  <c:v>216.04511808248682</c:v>
                </c:pt>
                <c:pt idx="1124">
                  <c:v>216.21078604159857</c:v>
                </c:pt>
                <c:pt idx="1125">
                  <c:v>216.37645400071031</c:v>
                </c:pt>
                <c:pt idx="1126">
                  <c:v>216.54212195982205</c:v>
                </c:pt>
                <c:pt idx="1127">
                  <c:v>216.7077899189338</c:v>
                </c:pt>
                <c:pt idx="1128">
                  <c:v>216.87345787804554</c:v>
                </c:pt>
                <c:pt idx="1129">
                  <c:v>217.03912583715729</c:v>
                </c:pt>
                <c:pt idx="1130">
                  <c:v>217.20479379626903</c:v>
                </c:pt>
                <c:pt idx="1131">
                  <c:v>217.37046175538077</c:v>
                </c:pt>
                <c:pt idx="1132">
                  <c:v>217.53612971449252</c:v>
                </c:pt>
                <c:pt idx="1133">
                  <c:v>217.70179767360426</c:v>
                </c:pt>
                <c:pt idx="1134">
                  <c:v>217.86746563271601</c:v>
                </c:pt>
                <c:pt idx="1135">
                  <c:v>218.03313359182775</c:v>
                </c:pt>
                <c:pt idx="1136">
                  <c:v>218.19880155093949</c:v>
                </c:pt>
                <c:pt idx="1137">
                  <c:v>218.36446951005124</c:v>
                </c:pt>
                <c:pt idx="1138">
                  <c:v>218.53013746916298</c:v>
                </c:pt>
                <c:pt idx="1139">
                  <c:v>218.69580542827472</c:v>
                </c:pt>
                <c:pt idx="1140">
                  <c:v>218.86147338738647</c:v>
                </c:pt>
                <c:pt idx="1141">
                  <c:v>219.02714134649821</c:v>
                </c:pt>
                <c:pt idx="1142">
                  <c:v>219.19280930560996</c:v>
                </c:pt>
                <c:pt idx="1143">
                  <c:v>219.3584772647217</c:v>
                </c:pt>
                <c:pt idx="1144">
                  <c:v>219.52414522383344</c:v>
                </c:pt>
                <c:pt idx="1145">
                  <c:v>219.68981318294519</c:v>
                </c:pt>
                <c:pt idx="1146">
                  <c:v>219.85548114205693</c:v>
                </c:pt>
                <c:pt idx="1147">
                  <c:v>220.02114910116867</c:v>
                </c:pt>
                <c:pt idx="1148">
                  <c:v>220.18681706028042</c:v>
                </c:pt>
                <c:pt idx="1149">
                  <c:v>220.35248501939216</c:v>
                </c:pt>
                <c:pt idx="1150">
                  <c:v>220.51815297850391</c:v>
                </c:pt>
                <c:pt idx="1151">
                  <c:v>220.68382093761565</c:v>
                </c:pt>
                <c:pt idx="1152">
                  <c:v>220.84948889672739</c:v>
                </c:pt>
                <c:pt idx="1153">
                  <c:v>221.01515685583914</c:v>
                </c:pt>
                <c:pt idx="1154">
                  <c:v>221.18082481495088</c:v>
                </c:pt>
                <c:pt idx="1155">
                  <c:v>221.34649277406263</c:v>
                </c:pt>
                <c:pt idx="1156">
                  <c:v>221.51216073317437</c:v>
                </c:pt>
                <c:pt idx="1157">
                  <c:v>221.67782869228611</c:v>
                </c:pt>
                <c:pt idx="1158">
                  <c:v>221.84349665139786</c:v>
                </c:pt>
                <c:pt idx="1159">
                  <c:v>222.0091646105096</c:v>
                </c:pt>
                <c:pt idx="1160">
                  <c:v>222.17483256962134</c:v>
                </c:pt>
                <c:pt idx="1161">
                  <c:v>222.34050052873309</c:v>
                </c:pt>
                <c:pt idx="1162">
                  <c:v>222.50616848784483</c:v>
                </c:pt>
                <c:pt idx="1163">
                  <c:v>222.67183644695658</c:v>
                </c:pt>
                <c:pt idx="1164">
                  <c:v>222.83750440606832</c:v>
                </c:pt>
                <c:pt idx="1165">
                  <c:v>223.00317236518006</c:v>
                </c:pt>
                <c:pt idx="1166">
                  <c:v>223.16884032429181</c:v>
                </c:pt>
                <c:pt idx="1167">
                  <c:v>223.33450828340355</c:v>
                </c:pt>
                <c:pt idx="1168">
                  <c:v>223.50017624251529</c:v>
                </c:pt>
                <c:pt idx="1169">
                  <c:v>223.66584420162704</c:v>
                </c:pt>
                <c:pt idx="1170">
                  <c:v>223.83151216073878</c:v>
                </c:pt>
                <c:pt idx="1171">
                  <c:v>223.99718011985053</c:v>
                </c:pt>
                <c:pt idx="1172">
                  <c:v>224.16284807896227</c:v>
                </c:pt>
                <c:pt idx="1173">
                  <c:v>224.32851603807401</c:v>
                </c:pt>
                <c:pt idx="1174">
                  <c:v>224.49418399718576</c:v>
                </c:pt>
                <c:pt idx="1175">
                  <c:v>224.6598519562975</c:v>
                </c:pt>
                <c:pt idx="1176">
                  <c:v>224.82551991540925</c:v>
                </c:pt>
                <c:pt idx="1177">
                  <c:v>224.99118787452099</c:v>
                </c:pt>
                <c:pt idx="1178">
                  <c:v>225.15685583363273</c:v>
                </c:pt>
                <c:pt idx="1179">
                  <c:v>225.32252379274448</c:v>
                </c:pt>
                <c:pt idx="1180">
                  <c:v>225.48819175185622</c:v>
                </c:pt>
                <c:pt idx="1181">
                  <c:v>225.65385971096796</c:v>
                </c:pt>
                <c:pt idx="1182">
                  <c:v>225.81952767007971</c:v>
                </c:pt>
                <c:pt idx="1183">
                  <c:v>225.98519562919145</c:v>
                </c:pt>
                <c:pt idx="1184">
                  <c:v>226.1508635883032</c:v>
                </c:pt>
                <c:pt idx="1185">
                  <c:v>226.31653154741494</c:v>
                </c:pt>
                <c:pt idx="1186">
                  <c:v>226.48219950652668</c:v>
                </c:pt>
                <c:pt idx="1187">
                  <c:v>226.64786746563843</c:v>
                </c:pt>
                <c:pt idx="1188">
                  <c:v>226.81353542475017</c:v>
                </c:pt>
                <c:pt idx="1189">
                  <c:v>226.97920338386191</c:v>
                </c:pt>
                <c:pt idx="1190">
                  <c:v>227.14487134297366</c:v>
                </c:pt>
                <c:pt idx="1191">
                  <c:v>227.3105393020854</c:v>
                </c:pt>
                <c:pt idx="1192">
                  <c:v>227.47620726119715</c:v>
                </c:pt>
                <c:pt idx="1193">
                  <c:v>227.64187522030889</c:v>
                </c:pt>
                <c:pt idx="1194">
                  <c:v>227.80754317942063</c:v>
                </c:pt>
                <c:pt idx="1195">
                  <c:v>227.97321113853238</c:v>
                </c:pt>
                <c:pt idx="1196">
                  <c:v>228.13887909764412</c:v>
                </c:pt>
                <c:pt idx="1197">
                  <c:v>228.30454705675587</c:v>
                </c:pt>
                <c:pt idx="1198">
                  <c:v>228.47021501586761</c:v>
                </c:pt>
                <c:pt idx="1199">
                  <c:v>228.63588297497935</c:v>
                </c:pt>
                <c:pt idx="1200">
                  <c:v>228.8015509340911</c:v>
                </c:pt>
                <c:pt idx="1201">
                  <c:v>228.96721889320284</c:v>
                </c:pt>
                <c:pt idx="1202">
                  <c:v>229.13288685231458</c:v>
                </c:pt>
                <c:pt idx="1203">
                  <c:v>229.29855481142633</c:v>
                </c:pt>
                <c:pt idx="1204">
                  <c:v>229.46422277053807</c:v>
                </c:pt>
                <c:pt idx="1205">
                  <c:v>229.62989072964982</c:v>
                </c:pt>
                <c:pt idx="1206">
                  <c:v>229.79555868876156</c:v>
                </c:pt>
                <c:pt idx="1207">
                  <c:v>229.9612266478733</c:v>
                </c:pt>
                <c:pt idx="1208">
                  <c:v>230.12689460698505</c:v>
                </c:pt>
                <c:pt idx="1209">
                  <c:v>230.29256256609679</c:v>
                </c:pt>
                <c:pt idx="1210">
                  <c:v>230.45823052520853</c:v>
                </c:pt>
                <c:pt idx="1211">
                  <c:v>230.62389848432028</c:v>
                </c:pt>
                <c:pt idx="1212">
                  <c:v>230.78956644343202</c:v>
                </c:pt>
                <c:pt idx="1213">
                  <c:v>230.95523440254377</c:v>
                </c:pt>
                <c:pt idx="1214">
                  <c:v>231.12090236165551</c:v>
                </c:pt>
                <c:pt idx="1215">
                  <c:v>231.28657032076725</c:v>
                </c:pt>
                <c:pt idx="1216">
                  <c:v>231.452238279879</c:v>
                </c:pt>
                <c:pt idx="1217">
                  <c:v>231.61790623899074</c:v>
                </c:pt>
                <c:pt idx="1218">
                  <c:v>231.78357419810249</c:v>
                </c:pt>
                <c:pt idx="1219">
                  <c:v>231.94924215721423</c:v>
                </c:pt>
                <c:pt idx="1220">
                  <c:v>232.11491011632597</c:v>
                </c:pt>
                <c:pt idx="1221">
                  <c:v>232.28057807543772</c:v>
                </c:pt>
                <c:pt idx="1222">
                  <c:v>232.44624603454946</c:v>
                </c:pt>
                <c:pt idx="1223">
                  <c:v>232.6119139936612</c:v>
                </c:pt>
                <c:pt idx="1224">
                  <c:v>232.77758195277295</c:v>
                </c:pt>
                <c:pt idx="1225">
                  <c:v>232.94324991188469</c:v>
                </c:pt>
                <c:pt idx="1226">
                  <c:v>233.10891787099644</c:v>
                </c:pt>
                <c:pt idx="1227">
                  <c:v>233.27458583010818</c:v>
                </c:pt>
                <c:pt idx="1228">
                  <c:v>233.44025378921992</c:v>
                </c:pt>
                <c:pt idx="1229">
                  <c:v>233.60592174833167</c:v>
                </c:pt>
                <c:pt idx="1230">
                  <c:v>233.77158970744341</c:v>
                </c:pt>
                <c:pt idx="1231">
                  <c:v>233.93725766655515</c:v>
                </c:pt>
                <c:pt idx="1232">
                  <c:v>234.1029256256669</c:v>
                </c:pt>
                <c:pt idx="1233">
                  <c:v>234.26859358477864</c:v>
                </c:pt>
                <c:pt idx="1234">
                  <c:v>234.43426154389039</c:v>
                </c:pt>
                <c:pt idx="1235">
                  <c:v>234.59992950300213</c:v>
                </c:pt>
                <c:pt idx="1236">
                  <c:v>234.76559746211387</c:v>
                </c:pt>
                <c:pt idx="1237">
                  <c:v>234.93126542122562</c:v>
                </c:pt>
                <c:pt idx="1238">
                  <c:v>235.09693338033736</c:v>
                </c:pt>
                <c:pt idx="1239">
                  <c:v>235.26260133944911</c:v>
                </c:pt>
                <c:pt idx="1240">
                  <c:v>235.42826929856085</c:v>
                </c:pt>
                <c:pt idx="1241">
                  <c:v>235.59393725767259</c:v>
                </c:pt>
                <c:pt idx="1242">
                  <c:v>235.75960521678434</c:v>
                </c:pt>
                <c:pt idx="1243">
                  <c:v>235.92527317589608</c:v>
                </c:pt>
                <c:pt idx="1244">
                  <c:v>236.09094113500782</c:v>
                </c:pt>
                <c:pt idx="1245">
                  <c:v>236.25660909411957</c:v>
                </c:pt>
                <c:pt idx="1246">
                  <c:v>236.42227705323131</c:v>
                </c:pt>
                <c:pt idx="1247">
                  <c:v>236.58794501234306</c:v>
                </c:pt>
                <c:pt idx="1248">
                  <c:v>236.7536129714548</c:v>
                </c:pt>
                <c:pt idx="1249">
                  <c:v>236.91928093056654</c:v>
                </c:pt>
                <c:pt idx="1250">
                  <c:v>237.08494888967829</c:v>
                </c:pt>
                <c:pt idx="1251">
                  <c:v>237.25061684879003</c:v>
                </c:pt>
                <c:pt idx="1252">
                  <c:v>237.41628480790177</c:v>
                </c:pt>
                <c:pt idx="1253">
                  <c:v>237.58195276701352</c:v>
                </c:pt>
                <c:pt idx="1254">
                  <c:v>237.74762072612526</c:v>
                </c:pt>
                <c:pt idx="1255">
                  <c:v>237.91328868523701</c:v>
                </c:pt>
                <c:pt idx="1256">
                  <c:v>238.07895664434875</c:v>
                </c:pt>
                <c:pt idx="1257">
                  <c:v>238.24462460346049</c:v>
                </c:pt>
                <c:pt idx="1258">
                  <c:v>238.41029256257224</c:v>
                </c:pt>
                <c:pt idx="1259">
                  <c:v>238.57596052168398</c:v>
                </c:pt>
                <c:pt idx="1260">
                  <c:v>238.74162848079573</c:v>
                </c:pt>
                <c:pt idx="1261">
                  <c:v>238.90729643990747</c:v>
                </c:pt>
                <c:pt idx="1262">
                  <c:v>239.07296439901921</c:v>
                </c:pt>
                <c:pt idx="1263">
                  <c:v>239.23863235813096</c:v>
                </c:pt>
                <c:pt idx="1264">
                  <c:v>239.4043003172427</c:v>
                </c:pt>
                <c:pt idx="1265">
                  <c:v>239.56996827635444</c:v>
                </c:pt>
                <c:pt idx="1266">
                  <c:v>239.73563623546619</c:v>
                </c:pt>
                <c:pt idx="1267">
                  <c:v>239.90130419457793</c:v>
                </c:pt>
                <c:pt idx="1268">
                  <c:v>240.06697215368968</c:v>
                </c:pt>
                <c:pt idx="1269">
                  <c:v>240.23264011280142</c:v>
                </c:pt>
                <c:pt idx="1270">
                  <c:v>240.39830807191316</c:v>
                </c:pt>
                <c:pt idx="1271">
                  <c:v>240.56397603102491</c:v>
                </c:pt>
                <c:pt idx="1272">
                  <c:v>240.72964399013665</c:v>
                </c:pt>
                <c:pt idx="1273">
                  <c:v>240.89531194924839</c:v>
                </c:pt>
                <c:pt idx="1274">
                  <c:v>241.06097990836014</c:v>
                </c:pt>
                <c:pt idx="1275">
                  <c:v>241.22664786747188</c:v>
                </c:pt>
                <c:pt idx="1276">
                  <c:v>241.39231582658363</c:v>
                </c:pt>
                <c:pt idx="1277">
                  <c:v>241.55798378569537</c:v>
                </c:pt>
                <c:pt idx="1278">
                  <c:v>241.72365174480711</c:v>
                </c:pt>
                <c:pt idx="1279">
                  <c:v>241.88931970391886</c:v>
                </c:pt>
                <c:pt idx="1280">
                  <c:v>242.0549876630306</c:v>
                </c:pt>
                <c:pt idx="1281">
                  <c:v>242.22065562214235</c:v>
                </c:pt>
                <c:pt idx="1282">
                  <c:v>242.38632358125409</c:v>
                </c:pt>
                <c:pt idx="1283">
                  <c:v>242.55199154036583</c:v>
                </c:pt>
                <c:pt idx="1284">
                  <c:v>242.71765949947758</c:v>
                </c:pt>
                <c:pt idx="1285">
                  <c:v>242.88332745858932</c:v>
                </c:pt>
                <c:pt idx="1286">
                  <c:v>243.04899541770106</c:v>
                </c:pt>
                <c:pt idx="1287">
                  <c:v>243.21466337681281</c:v>
                </c:pt>
                <c:pt idx="1288">
                  <c:v>243.38033133592455</c:v>
                </c:pt>
                <c:pt idx="1289">
                  <c:v>243.5459992950363</c:v>
                </c:pt>
                <c:pt idx="1290">
                  <c:v>243.71166725414804</c:v>
                </c:pt>
                <c:pt idx="1291">
                  <c:v>243.87733521325978</c:v>
                </c:pt>
                <c:pt idx="1292">
                  <c:v>244.04300317237153</c:v>
                </c:pt>
                <c:pt idx="1293">
                  <c:v>244.20867113148327</c:v>
                </c:pt>
                <c:pt idx="1294">
                  <c:v>244.37433909059502</c:v>
                </c:pt>
                <c:pt idx="1295">
                  <c:v>244.54000704970676</c:v>
                </c:pt>
                <c:pt idx="1296">
                  <c:v>244.7056750088185</c:v>
                </c:pt>
                <c:pt idx="1297">
                  <c:v>244.87134296793025</c:v>
                </c:pt>
                <c:pt idx="1298">
                  <c:v>245.03701092704199</c:v>
                </c:pt>
                <c:pt idx="1299">
                  <c:v>245.20267888615373</c:v>
                </c:pt>
                <c:pt idx="1300">
                  <c:v>245.36834684526548</c:v>
                </c:pt>
                <c:pt idx="1301">
                  <c:v>245.53401480437722</c:v>
                </c:pt>
                <c:pt idx="1302">
                  <c:v>245.69968276348897</c:v>
                </c:pt>
                <c:pt idx="1303">
                  <c:v>245.86535072260071</c:v>
                </c:pt>
                <c:pt idx="1304">
                  <c:v>246.03101868171245</c:v>
                </c:pt>
                <c:pt idx="1305">
                  <c:v>246.1966866408242</c:v>
                </c:pt>
                <c:pt idx="1306">
                  <c:v>246.36235459993594</c:v>
                </c:pt>
                <c:pt idx="1307">
                  <c:v>246.52802255904768</c:v>
                </c:pt>
                <c:pt idx="1308">
                  <c:v>246.69369051815943</c:v>
                </c:pt>
                <c:pt idx="1309">
                  <c:v>246.85935847727117</c:v>
                </c:pt>
                <c:pt idx="1310">
                  <c:v>247.02502643638292</c:v>
                </c:pt>
                <c:pt idx="1311">
                  <c:v>247.19069439549466</c:v>
                </c:pt>
                <c:pt idx="1312">
                  <c:v>247.3563623546064</c:v>
                </c:pt>
                <c:pt idx="1313">
                  <c:v>247.52203031371815</c:v>
                </c:pt>
                <c:pt idx="1314">
                  <c:v>247.68769827282989</c:v>
                </c:pt>
                <c:pt idx="1315">
                  <c:v>247.85336623194164</c:v>
                </c:pt>
                <c:pt idx="1316">
                  <c:v>248.01903419105338</c:v>
                </c:pt>
                <c:pt idx="1317">
                  <c:v>248.18470215016512</c:v>
                </c:pt>
                <c:pt idx="1318">
                  <c:v>248.35037010927687</c:v>
                </c:pt>
                <c:pt idx="1319">
                  <c:v>248.51603806838861</c:v>
                </c:pt>
                <c:pt idx="1320">
                  <c:v>248.68170602750035</c:v>
                </c:pt>
                <c:pt idx="1321">
                  <c:v>248.8473739866121</c:v>
                </c:pt>
                <c:pt idx="1322">
                  <c:v>249.01304194572384</c:v>
                </c:pt>
                <c:pt idx="1323">
                  <c:v>249.17870990483559</c:v>
                </c:pt>
                <c:pt idx="1324">
                  <c:v>249.34437786394733</c:v>
                </c:pt>
                <c:pt idx="1325">
                  <c:v>249.51004582305907</c:v>
                </c:pt>
                <c:pt idx="1326">
                  <c:v>249.67571378217082</c:v>
                </c:pt>
                <c:pt idx="1327">
                  <c:v>249.84138174128256</c:v>
                </c:pt>
                <c:pt idx="1328">
                  <c:v>250.0070497003943</c:v>
                </c:pt>
                <c:pt idx="1329">
                  <c:v>250.17271765950605</c:v>
                </c:pt>
                <c:pt idx="1330">
                  <c:v>250.33838561861779</c:v>
                </c:pt>
                <c:pt idx="1331">
                  <c:v>250.50405357772954</c:v>
                </c:pt>
                <c:pt idx="1332">
                  <c:v>250.66972153684128</c:v>
                </c:pt>
                <c:pt idx="1333">
                  <c:v>250.83538949595302</c:v>
                </c:pt>
                <c:pt idx="1334">
                  <c:v>251.00105745506477</c:v>
                </c:pt>
                <c:pt idx="1335">
                  <c:v>251.16672541417651</c:v>
                </c:pt>
                <c:pt idx="1336">
                  <c:v>251.33239337328826</c:v>
                </c:pt>
                <c:pt idx="1337">
                  <c:v>251.4980613324</c:v>
                </c:pt>
                <c:pt idx="1338">
                  <c:v>251.66372929151174</c:v>
                </c:pt>
                <c:pt idx="1339">
                  <c:v>251.82939725062349</c:v>
                </c:pt>
                <c:pt idx="1340">
                  <c:v>251.99506520973523</c:v>
                </c:pt>
                <c:pt idx="1341">
                  <c:v>252.16073316884697</c:v>
                </c:pt>
                <c:pt idx="1342">
                  <c:v>252.32640112795872</c:v>
                </c:pt>
                <c:pt idx="1343">
                  <c:v>252.49206908707046</c:v>
                </c:pt>
                <c:pt idx="1344">
                  <c:v>252.65773704618221</c:v>
                </c:pt>
                <c:pt idx="1345">
                  <c:v>252.82340500529395</c:v>
                </c:pt>
                <c:pt idx="1346">
                  <c:v>252.98907296440569</c:v>
                </c:pt>
                <c:pt idx="1347">
                  <c:v>253.15474092351744</c:v>
                </c:pt>
                <c:pt idx="1348">
                  <c:v>253.32040888262918</c:v>
                </c:pt>
                <c:pt idx="1349">
                  <c:v>253.48607684174092</c:v>
                </c:pt>
                <c:pt idx="1350">
                  <c:v>253.65174480085267</c:v>
                </c:pt>
                <c:pt idx="1351">
                  <c:v>253.81741275996441</c:v>
                </c:pt>
                <c:pt idx="1352">
                  <c:v>253.98308071907616</c:v>
                </c:pt>
                <c:pt idx="1353">
                  <c:v>254.1487486781879</c:v>
                </c:pt>
                <c:pt idx="1354">
                  <c:v>254.31441663729964</c:v>
                </c:pt>
                <c:pt idx="1355">
                  <c:v>254.48008459641139</c:v>
                </c:pt>
                <c:pt idx="1356">
                  <c:v>254.64575255552313</c:v>
                </c:pt>
                <c:pt idx="1357">
                  <c:v>254.81142051463488</c:v>
                </c:pt>
                <c:pt idx="1358">
                  <c:v>254.97708847374662</c:v>
                </c:pt>
                <c:pt idx="1359">
                  <c:v>255.14275643285836</c:v>
                </c:pt>
                <c:pt idx="1360">
                  <c:v>255.30842439197011</c:v>
                </c:pt>
                <c:pt idx="1361">
                  <c:v>255.47409235108185</c:v>
                </c:pt>
                <c:pt idx="1362">
                  <c:v>255.63976031019359</c:v>
                </c:pt>
                <c:pt idx="1363">
                  <c:v>255.80542826930534</c:v>
                </c:pt>
                <c:pt idx="1364">
                  <c:v>255.97109622841708</c:v>
                </c:pt>
                <c:pt idx="1365">
                  <c:v>256.1367641875288</c:v>
                </c:pt>
                <c:pt idx="1366">
                  <c:v>256.30243214664051</c:v>
                </c:pt>
                <c:pt idx="1367">
                  <c:v>256.46810010575223</c:v>
                </c:pt>
                <c:pt idx="1368">
                  <c:v>256.63376806486394</c:v>
                </c:pt>
                <c:pt idx="1369">
                  <c:v>256.79943602397566</c:v>
                </c:pt>
                <c:pt idx="1370">
                  <c:v>256.96510398308737</c:v>
                </c:pt>
                <c:pt idx="1371">
                  <c:v>257.13077194219909</c:v>
                </c:pt>
                <c:pt idx="1372">
                  <c:v>257.2964399013108</c:v>
                </c:pt>
                <c:pt idx="1373">
                  <c:v>257.46210786042252</c:v>
                </c:pt>
                <c:pt idx="1374">
                  <c:v>257.62777581953424</c:v>
                </c:pt>
                <c:pt idx="1375">
                  <c:v>257.79344377864595</c:v>
                </c:pt>
                <c:pt idx="1376">
                  <c:v>257.95911173775767</c:v>
                </c:pt>
                <c:pt idx="1377">
                  <c:v>258.12477969686938</c:v>
                </c:pt>
                <c:pt idx="1378">
                  <c:v>258.2904476559811</c:v>
                </c:pt>
                <c:pt idx="1379">
                  <c:v>258.45611561509281</c:v>
                </c:pt>
                <c:pt idx="1380">
                  <c:v>258.62178357420453</c:v>
                </c:pt>
                <c:pt idx="1381">
                  <c:v>258.78745153331624</c:v>
                </c:pt>
                <c:pt idx="1382">
                  <c:v>258.95311949242796</c:v>
                </c:pt>
                <c:pt idx="1383">
                  <c:v>259.11878745153967</c:v>
                </c:pt>
                <c:pt idx="1384">
                  <c:v>259.28445541065139</c:v>
                </c:pt>
                <c:pt idx="1385">
                  <c:v>259.45012336976311</c:v>
                </c:pt>
                <c:pt idx="1386">
                  <c:v>259.61579132887482</c:v>
                </c:pt>
                <c:pt idx="1387">
                  <c:v>259.78145928798654</c:v>
                </c:pt>
                <c:pt idx="1388">
                  <c:v>259.94712724709825</c:v>
                </c:pt>
                <c:pt idx="1389">
                  <c:v>260.11279520620997</c:v>
                </c:pt>
                <c:pt idx="1390">
                  <c:v>260.27846316532168</c:v>
                </c:pt>
                <c:pt idx="1391">
                  <c:v>260.4441311244334</c:v>
                </c:pt>
                <c:pt idx="1392">
                  <c:v>260.60979908354511</c:v>
                </c:pt>
                <c:pt idx="1393">
                  <c:v>260.77546704265683</c:v>
                </c:pt>
                <c:pt idx="1394">
                  <c:v>260.94113500176854</c:v>
                </c:pt>
                <c:pt idx="1395">
                  <c:v>261.10680296088026</c:v>
                </c:pt>
                <c:pt idx="1396">
                  <c:v>261.27247091999197</c:v>
                </c:pt>
                <c:pt idx="1397">
                  <c:v>261.43813887910369</c:v>
                </c:pt>
                <c:pt idx="1398">
                  <c:v>261.60380683821541</c:v>
                </c:pt>
                <c:pt idx="1399">
                  <c:v>261.76947479732712</c:v>
                </c:pt>
                <c:pt idx="1400">
                  <c:v>261.93514275643884</c:v>
                </c:pt>
                <c:pt idx="1401">
                  <c:v>262.10081071555055</c:v>
                </c:pt>
                <c:pt idx="1402">
                  <c:v>262.26647867466227</c:v>
                </c:pt>
                <c:pt idx="1403">
                  <c:v>262.43214663377398</c:v>
                </c:pt>
                <c:pt idx="1404">
                  <c:v>262.5978145928857</c:v>
                </c:pt>
                <c:pt idx="1405">
                  <c:v>262.76348255199741</c:v>
                </c:pt>
                <c:pt idx="1406">
                  <c:v>262.92915051110913</c:v>
                </c:pt>
                <c:pt idx="1407">
                  <c:v>263.09481847022084</c:v>
                </c:pt>
                <c:pt idx="1408">
                  <c:v>263.26048642933256</c:v>
                </c:pt>
                <c:pt idx="1409">
                  <c:v>263.42615438844427</c:v>
                </c:pt>
                <c:pt idx="1410">
                  <c:v>263.59182234755599</c:v>
                </c:pt>
                <c:pt idx="1411">
                  <c:v>263.75749030666771</c:v>
                </c:pt>
                <c:pt idx="1412">
                  <c:v>263.92315826577942</c:v>
                </c:pt>
                <c:pt idx="1413">
                  <c:v>264.08882622489114</c:v>
                </c:pt>
                <c:pt idx="1414">
                  <c:v>264.25449418400285</c:v>
                </c:pt>
                <c:pt idx="1415">
                  <c:v>264.42016214311457</c:v>
                </c:pt>
                <c:pt idx="1416">
                  <c:v>264.58583010222628</c:v>
                </c:pt>
                <c:pt idx="1417">
                  <c:v>264.751498061338</c:v>
                </c:pt>
                <c:pt idx="1418">
                  <c:v>264.91716602044971</c:v>
                </c:pt>
                <c:pt idx="1419">
                  <c:v>265.08283397956143</c:v>
                </c:pt>
                <c:pt idx="1420">
                  <c:v>265.24850193867314</c:v>
                </c:pt>
                <c:pt idx="1421">
                  <c:v>265.41416989778486</c:v>
                </c:pt>
                <c:pt idx="1422">
                  <c:v>265.57983785689657</c:v>
                </c:pt>
                <c:pt idx="1423">
                  <c:v>265.74550581600829</c:v>
                </c:pt>
                <c:pt idx="1424">
                  <c:v>265.91117377512001</c:v>
                </c:pt>
                <c:pt idx="1425">
                  <c:v>266.07684173423172</c:v>
                </c:pt>
                <c:pt idx="1426">
                  <c:v>266.24250969334344</c:v>
                </c:pt>
                <c:pt idx="1427">
                  <c:v>266.40817765245515</c:v>
                </c:pt>
                <c:pt idx="1428">
                  <c:v>266.57384561156687</c:v>
                </c:pt>
                <c:pt idx="1429">
                  <c:v>266.73951357067858</c:v>
                </c:pt>
                <c:pt idx="1430">
                  <c:v>266.9051815297903</c:v>
                </c:pt>
                <c:pt idx="1431">
                  <c:v>267.07084948890201</c:v>
                </c:pt>
                <c:pt idx="1432">
                  <c:v>267.23651744801373</c:v>
                </c:pt>
                <c:pt idx="1433">
                  <c:v>267.40218540712544</c:v>
                </c:pt>
                <c:pt idx="1434">
                  <c:v>267.56785336623716</c:v>
                </c:pt>
                <c:pt idx="1435">
                  <c:v>267.73352132534887</c:v>
                </c:pt>
                <c:pt idx="1436">
                  <c:v>267.89918928446059</c:v>
                </c:pt>
                <c:pt idx="1437">
                  <c:v>268.06485724357231</c:v>
                </c:pt>
                <c:pt idx="1438">
                  <c:v>268.23052520268402</c:v>
                </c:pt>
                <c:pt idx="1439">
                  <c:v>268.39619316179574</c:v>
                </c:pt>
                <c:pt idx="1440">
                  <c:v>268.56186112090745</c:v>
                </c:pt>
                <c:pt idx="1441">
                  <c:v>268.72752908001917</c:v>
                </c:pt>
                <c:pt idx="1442">
                  <c:v>268.89319703913088</c:v>
                </c:pt>
                <c:pt idx="1443">
                  <c:v>269.0588649982426</c:v>
                </c:pt>
                <c:pt idx="1444">
                  <c:v>269.22453295735431</c:v>
                </c:pt>
                <c:pt idx="1445">
                  <c:v>269.39020091646603</c:v>
                </c:pt>
                <c:pt idx="1446">
                  <c:v>269.55586887557774</c:v>
                </c:pt>
                <c:pt idx="1447">
                  <c:v>269.72153683468946</c:v>
                </c:pt>
                <c:pt idx="1448">
                  <c:v>269.88720479380117</c:v>
                </c:pt>
                <c:pt idx="1449">
                  <c:v>270.05287275291289</c:v>
                </c:pt>
                <c:pt idx="1450">
                  <c:v>270.21854071202461</c:v>
                </c:pt>
                <c:pt idx="1451">
                  <c:v>270.38420867113632</c:v>
                </c:pt>
                <c:pt idx="1452">
                  <c:v>270.54987663024804</c:v>
                </c:pt>
                <c:pt idx="1453">
                  <c:v>270.71554458935975</c:v>
                </c:pt>
                <c:pt idx="1454">
                  <c:v>270.88121254847147</c:v>
                </c:pt>
                <c:pt idx="1455">
                  <c:v>271.04688050758318</c:v>
                </c:pt>
                <c:pt idx="1456">
                  <c:v>271.2125484666949</c:v>
                </c:pt>
                <c:pt idx="1457">
                  <c:v>271.37821642580661</c:v>
                </c:pt>
                <c:pt idx="1458">
                  <c:v>271.54388438491833</c:v>
                </c:pt>
                <c:pt idx="1459">
                  <c:v>271.70955234403004</c:v>
                </c:pt>
                <c:pt idx="1460">
                  <c:v>271.87522030314176</c:v>
                </c:pt>
                <c:pt idx="1461">
                  <c:v>272.04088826225347</c:v>
                </c:pt>
                <c:pt idx="1462">
                  <c:v>272.20655622136519</c:v>
                </c:pt>
                <c:pt idx="1463">
                  <c:v>272.37222418047691</c:v>
                </c:pt>
                <c:pt idx="1464">
                  <c:v>272.53789213958862</c:v>
                </c:pt>
                <c:pt idx="1465">
                  <c:v>272.70356009870034</c:v>
                </c:pt>
                <c:pt idx="1466">
                  <c:v>272.86922805781205</c:v>
                </c:pt>
                <c:pt idx="1467">
                  <c:v>273.03489601692377</c:v>
                </c:pt>
                <c:pt idx="1468">
                  <c:v>273.20056397603548</c:v>
                </c:pt>
                <c:pt idx="1469">
                  <c:v>273.3662319351472</c:v>
                </c:pt>
                <c:pt idx="1470">
                  <c:v>273.53189989425891</c:v>
                </c:pt>
                <c:pt idx="1471">
                  <c:v>273.69756785337063</c:v>
                </c:pt>
                <c:pt idx="1472">
                  <c:v>273.86323581248234</c:v>
                </c:pt>
                <c:pt idx="1473">
                  <c:v>274.02890377159406</c:v>
                </c:pt>
                <c:pt idx="1474">
                  <c:v>274.19457173070577</c:v>
                </c:pt>
                <c:pt idx="1475">
                  <c:v>274.36023968981749</c:v>
                </c:pt>
                <c:pt idx="1476">
                  <c:v>274.52590764892921</c:v>
                </c:pt>
                <c:pt idx="1477">
                  <c:v>274.69157560804092</c:v>
                </c:pt>
                <c:pt idx="1478">
                  <c:v>274.85724356715264</c:v>
                </c:pt>
                <c:pt idx="1479">
                  <c:v>275.02291152626435</c:v>
                </c:pt>
                <c:pt idx="1480">
                  <c:v>275.18857948537607</c:v>
                </c:pt>
                <c:pt idx="1481">
                  <c:v>275.35424744448778</c:v>
                </c:pt>
                <c:pt idx="1482">
                  <c:v>275.5199154035995</c:v>
                </c:pt>
                <c:pt idx="1483">
                  <c:v>275.68558336271121</c:v>
                </c:pt>
                <c:pt idx="1484">
                  <c:v>275.85125132182293</c:v>
                </c:pt>
                <c:pt idx="1485">
                  <c:v>276.01691928093464</c:v>
                </c:pt>
                <c:pt idx="1486">
                  <c:v>276.18258724004636</c:v>
                </c:pt>
                <c:pt idx="1487">
                  <c:v>276.34825519915807</c:v>
                </c:pt>
                <c:pt idx="1488">
                  <c:v>276.51392315826979</c:v>
                </c:pt>
                <c:pt idx="1489">
                  <c:v>276.67959111738151</c:v>
                </c:pt>
                <c:pt idx="1490">
                  <c:v>276.84525907649322</c:v>
                </c:pt>
                <c:pt idx="1491">
                  <c:v>277.01092703560494</c:v>
                </c:pt>
                <c:pt idx="1492">
                  <c:v>277.17659499471665</c:v>
                </c:pt>
                <c:pt idx="1493">
                  <c:v>277.34226295382837</c:v>
                </c:pt>
                <c:pt idx="1494">
                  <c:v>277.50793091294008</c:v>
                </c:pt>
                <c:pt idx="1495">
                  <c:v>277.6735988720518</c:v>
                </c:pt>
                <c:pt idx="1496">
                  <c:v>277.83926683116351</c:v>
                </c:pt>
                <c:pt idx="1497">
                  <c:v>278.00493479027523</c:v>
                </c:pt>
                <c:pt idx="1498">
                  <c:v>278.17060274938694</c:v>
                </c:pt>
                <c:pt idx="1499">
                  <c:v>278.33627070849866</c:v>
                </c:pt>
                <c:pt idx="1500">
                  <c:v>278.50193866761037</c:v>
                </c:pt>
                <c:pt idx="1501">
                  <c:v>278.66760662672209</c:v>
                </c:pt>
                <c:pt idx="1502">
                  <c:v>278.83327458583381</c:v>
                </c:pt>
                <c:pt idx="1503">
                  <c:v>278.99894254494552</c:v>
                </c:pt>
                <c:pt idx="1504">
                  <c:v>279.16461050405724</c:v>
                </c:pt>
                <c:pt idx="1505">
                  <c:v>279.33027846316895</c:v>
                </c:pt>
                <c:pt idx="1506">
                  <c:v>279.49594642228067</c:v>
                </c:pt>
                <c:pt idx="1507">
                  <c:v>279.66161438139238</c:v>
                </c:pt>
                <c:pt idx="1508">
                  <c:v>279.8272823405041</c:v>
                </c:pt>
                <c:pt idx="1509">
                  <c:v>279.99295029961581</c:v>
                </c:pt>
                <c:pt idx="1510">
                  <c:v>280.15861825872753</c:v>
                </c:pt>
                <c:pt idx="1511">
                  <c:v>280.32428621783924</c:v>
                </c:pt>
                <c:pt idx="1512">
                  <c:v>280.48995417695096</c:v>
                </c:pt>
                <c:pt idx="1513">
                  <c:v>280.65562213606268</c:v>
                </c:pt>
                <c:pt idx="1514">
                  <c:v>280.82129009517439</c:v>
                </c:pt>
                <c:pt idx="1515">
                  <c:v>280.98695805428611</c:v>
                </c:pt>
                <c:pt idx="1516">
                  <c:v>281.15262601339782</c:v>
                </c:pt>
                <c:pt idx="1517">
                  <c:v>281.31829397250954</c:v>
                </c:pt>
                <c:pt idx="1518">
                  <c:v>281.48396193162125</c:v>
                </c:pt>
                <c:pt idx="1519">
                  <c:v>281.64962989073297</c:v>
                </c:pt>
                <c:pt idx="1520">
                  <c:v>281.81529784984468</c:v>
                </c:pt>
                <c:pt idx="1521">
                  <c:v>281.9809658089564</c:v>
                </c:pt>
                <c:pt idx="1522">
                  <c:v>282.14663376806811</c:v>
                </c:pt>
                <c:pt idx="1523">
                  <c:v>282.31230172717983</c:v>
                </c:pt>
                <c:pt idx="1524">
                  <c:v>282.47796968629154</c:v>
                </c:pt>
                <c:pt idx="1525">
                  <c:v>282.64363764540326</c:v>
                </c:pt>
                <c:pt idx="1526">
                  <c:v>282.80930560451498</c:v>
                </c:pt>
                <c:pt idx="1527">
                  <c:v>282.97497356362669</c:v>
                </c:pt>
                <c:pt idx="1528">
                  <c:v>283.14064152273841</c:v>
                </c:pt>
                <c:pt idx="1529">
                  <c:v>283.30630948185012</c:v>
                </c:pt>
                <c:pt idx="1530">
                  <c:v>283.47197744096184</c:v>
                </c:pt>
                <c:pt idx="1531">
                  <c:v>283.63764540007355</c:v>
                </c:pt>
                <c:pt idx="1532">
                  <c:v>283.80331335918527</c:v>
                </c:pt>
                <c:pt idx="1533">
                  <c:v>283.96898131829698</c:v>
                </c:pt>
                <c:pt idx="1534">
                  <c:v>284.1346492774087</c:v>
                </c:pt>
                <c:pt idx="1535">
                  <c:v>284.30031723652041</c:v>
                </c:pt>
                <c:pt idx="1536">
                  <c:v>284.46598519563213</c:v>
                </c:pt>
                <c:pt idx="1537">
                  <c:v>284.63165315474384</c:v>
                </c:pt>
                <c:pt idx="1538">
                  <c:v>284.79732111385556</c:v>
                </c:pt>
                <c:pt idx="1539">
                  <c:v>284.96298907296728</c:v>
                </c:pt>
                <c:pt idx="1540">
                  <c:v>285.12865703207899</c:v>
                </c:pt>
                <c:pt idx="1541">
                  <c:v>285.29432499119071</c:v>
                </c:pt>
                <c:pt idx="1542">
                  <c:v>285.45999295030242</c:v>
                </c:pt>
                <c:pt idx="1543">
                  <c:v>285.62566090941414</c:v>
                </c:pt>
                <c:pt idx="1544">
                  <c:v>285.79132886852585</c:v>
                </c:pt>
                <c:pt idx="1545">
                  <c:v>285.95699682763757</c:v>
                </c:pt>
                <c:pt idx="1546">
                  <c:v>286.12266478674928</c:v>
                </c:pt>
                <c:pt idx="1547">
                  <c:v>286.288332745861</c:v>
                </c:pt>
                <c:pt idx="1548">
                  <c:v>286.45400070497271</c:v>
                </c:pt>
                <c:pt idx="1549">
                  <c:v>286.61966866408443</c:v>
                </c:pt>
                <c:pt idx="1550">
                  <c:v>286.78533662319614</c:v>
                </c:pt>
                <c:pt idx="1551">
                  <c:v>286.95100458230786</c:v>
                </c:pt>
                <c:pt idx="1552">
                  <c:v>287.11667254141958</c:v>
                </c:pt>
                <c:pt idx="1553">
                  <c:v>287.28234050053129</c:v>
                </c:pt>
                <c:pt idx="1554">
                  <c:v>287.44800845964301</c:v>
                </c:pt>
                <c:pt idx="1555">
                  <c:v>287.61367641875472</c:v>
                </c:pt>
                <c:pt idx="1556">
                  <c:v>287.77934437786644</c:v>
                </c:pt>
                <c:pt idx="1557">
                  <c:v>287.94501233697815</c:v>
                </c:pt>
                <c:pt idx="1558">
                  <c:v>288.11068029608987</c:v>
                </c:pt>
                <c:pt idx="1559">
                  <c:v>288.27634825520158</c:v>
                </c:pt>
                <c:pt idx="1560">
                  <c:v>288.4420162143133</c:v>
                </c:pt>
                <c:pt idx="1561">
                  <c:v>288.60768417342501</c:v>
                </c:pt>
                <c:pt idx="1562">
                  <c:v>288.77335213253673</c:v>
                </c:pt>
                <c:pt idx="1563">
                  <c:v>288.93902009164844</c:v>
                </c:pt>
                <c:pt idx="1564">
                  <c:v>289.10468805076016</c:v>
                </c:pt>
                <c:pt idx="1565">
                  <c:v>289.27035600987188</c:v>
                </c:pt>
                <c:pt idx="1566">
                  <c:v>289.43602396898359</c:v>
                </c:pt>
                <c:pt idx="1567">
                  <c:v>289.60169192809531</c:v>
                </c:pt>
                <c:pt idx="1568">
                  <c:v>289.76735988720702</c:v>
                </c:pt>
                <c:pt idx="1569">
                  <c:v>289.93302784631874</c:v>
                </c:pt>
                <c:pt idx="1570">
                  <c:v>290.09869580543045</c:v>
                </c:pt>
                <c:pt idx="1571">
                  <c:v>290.26436376454217</c:v>
                </c:pt>
                <c:pt idx="1572">
                  <c:v>290.43003172365388</c:v>
                </c:pt>
                <c:pt idx="1573">
                  <c:v>290.5956996827656</c:v>
                </c:pt>
                <c:pt idx="1574">
                  <c:v>290.76136764187731</c:v>
                </c:pt>
                <c:pt idx="1575">
                  <c:v>290.92703560098903</c:v>
                </c:pt>
                <c:pt idx="1576">
                  <c:v>291.09270356010074</c:v>
                </c:pt>
                <c:pt idx="1577">
                  <c:v>291.25837151921246</c:v>
                </c:pt>
                <c:pt idx="1578">
                  <c:v>291.42403947832418</c:v>
                </c:pt>
                <c:pt idx="1579">
                  <c:v>291.58970743743589</c:v>
                </c:pt>
                <c:pt idx="1580">
                  <c:v>291.75537539654761</c:v>
                </c:pt>
                <c:pt idx="1581">
                  <c:v>291.92104335565932</c:v>
                </c:pt>
                <c:pt idx="1582">
                  <c:v>292.08671131477104</c:v>
                </c:pt>
                <c:pt idx="1583">
                  <c:v>292.25237927388275</c:v>
                </c:pt>
                <c:pt idx="1584">
                  <c:v>292.41804723299447</c:v>
                </c:pt>
                <c:pt idx="1585">
                  <c:v>292.58371519210618</c:v>
                </c:pt>
                <c:pt idx="1586">
                  <c:v>292.7493831512179</c:v>
                </c:pt>
                <c:pt idx="1587">
                  <c:v>292.91505111032961</c:v>
                </c:pt>
                <c:pt idx="1588">
                  <c:v>293.08071906944133</c:v>
                </c:pt>
                <c:pt idx="1589">
                  <c:v>293.24638702855304</c:v>
                </c:pt>
                <c:pt idx="1590">
                  <c:v>293.41205498766476</c:v>
                </c:pt>
                <c:pt idx="1591">
                  <c:v>293.57772294677648</c:v>
                </c:pt>
                <c:pt idx="1592">
                  <c:v>293.74339090588819</c:v>
                </c:pt>
                <c:pt idx="1593">
                  <c:v>293.90905886499991</c:v>
                </c:pt>
                <c:pt idx="1594">
                  <c:v>294.07472682411162</c:v>
                </c:pt>
                <c:pt idx="1595">
                  <c:v>294.24039478322334</c:v>
                </c:pt>
                <c:pt idx="1596">
                  <c:v>294.40606274233505</c:v>
                </c:pt>
                <c:pt idx="1597">
                  <c:v>294.57173070144677</c:v>
                </c:pt>
                <c:pt idx="1598">
                  <c:v>294.73739866055848</c:v>
                </c:pt>
                <c:pt idx="1599">
                  <c:v>294.9030666196702</c:v>
                </c:pt>
                <c:pt idx="1600">
                  <c:v>295.06873457878191</c:v>
                </c:pt>
                <c:pt idx="1601">
                  <c:v>295.23440253789363</c:v>
                </c:pt>
                <c:pt idx="1602">
                  <c:v>295.40007049700534</c:v>
                </c:pt>
                <c:pt idx="1603">
                  <c:v>295.56573845611706</c:v>
                </c:pt>
                <c:pt idx="1604">
                  <c:v>295.73140641522878</c:v>
                </c:pt>
                <c:pt idx="1605">
                  <c:v>295.89707437434049</c:v>
                </c:pt>
                <c:pt idx="1606">
                  <c:v>296.06274233345221</c:v>
                </c:pt>
                <c:pt idx="1607">
                  <c:v>296.22841029256392</c:v>
                </c:pt>
                <c:pt idx="1608">
                  <c:v>296.39407825167564</c:v>
                </c:pt>
                <c:pt idx="1609">
                  <c:v>296.55974621078735</c:v>
                </c:pt>
                <c:pt idx="1610">
                  <c:v>296.72541416989907</c:v>
                </c:pt>
                <c:pt idx="1611">
                  <c:v>296.89108212901078</c:v>
                </c:pt>
                <c:pt idx="1612">
                  <c:v>297.0567500881225</c:v>
                </c:pt>
                <c:pt idx="1613">
                  <c:v>297.22241804723421</c:v>
                </c:pt>
                <c:pt idx="1614">
                  <c:v>297.38808600634593</c:v>
                </c:pt>
                <c:pt idx="1615">
                  <c:v>297.55375396545764</c:v>
                </c:pt>
                <c:pt idx="1616">
                  <c:v>297.71942192456936</c:v>
                </c:pt>
                <c:pt idx="1617">
                  <c:v>297.88508988368108</c:v>
                </c:pt>
                <c:pt idx="1618">
                  <c:v>298.05075784279279</c:v>
                </c:pt>
                <c:pt idx="1619">
                  <c:v>298.21642580190451</c:v>
                </c:pt>
                <c:pt idx="1620">
                  <c:v>298.38209376101622</c:v>
                </c:pt>
                <c:pt idx="1621">
                  <c:v>298.54776172012794</c:v>
                </c:pt>
                <c:pt idx="1622">
                  <c:v>298.71342967923965</c:v>
                </c:pt>
                <c:pt idx="1623">
                  <c:v>298.87909763835137</c:v>
                </c:pt>
                <c:pt idx="1624">
                  <c:v>299.04476559746308</c:v>
                </c:pt>
                <c:pt idx="1625">
                  <c:v>299.2104335565748</c:v>
                </c:pt>
                <c:pt idx="1626">
                  <c:v>299.37610151568651</c:v>
                </c:pt>
                <c:pt idx="1627">
                  <c:v>299.54176947479823</c:v>
                </c:pt>
                <c:pt idx="1628">
                  <c:v>299.70743743390994</c:v>
                </c:pt>
                <c:pt idx="1629">
                  <c:v>299.87310539302166</c:v>
                </c:pt>
                <c:pt idx="1630">
                  <c:v>300.03877335213338</c:v>
                </c:pt>
                <c:pt idx="1631">
                  <c:v>300.20444131124509</c:v>
                </c:pt>
                <c:pt idx="1632">
                  <c:v>300.37010927035681</c:v>
                </c:pt>
                <c:pt idx="1633">
                  <c:v>300.53577722946852</c:v>
                </c:pt>
                <c:pt idx="1634">
                  <c:v>300.70144518858024</c:v>
                </c:pt>
                <c:pt idx="1635">
                  <c:v>300.86711314769195</c:v>
                </c:pt>
                <c:pt idx="1636">
                  <c:v>301.03278110680367</c:v>
                </c:pt>
                <c:pt idx="1637">
                  <c:v>301.19844906591538</c:v>
                </c:pt>
                <c:pt idx="1638">
                  <c:v>301.3641170250271</c:v>
                </c:pt>
                <c:pt idx="1639">
                  <c:v>301.52978498413881</c:v>
                </c:pt>
                <c:pt idx="1640">
                  <c:v>301.69545294325053</c:v>
                </c:pt>
                <c:pt idx="1641">
                  <c:v>301.86112090236225</c:v>
                </c:pt>
                <c:pt idx="1642">
                  <c:v>302.02678886147396</c:v>
                </c:pt>
                <c:pt idx="1643">
                  <c:v>302.19245682058568</c:v>
                </c:pt>
                <c:pt idx="1644">
                  <c:v>302.35812477969739</c:v>
                </c:pt>
                <c:pt idx="1645">
                  <c:v>302.52379273880911</c:v>
                </c:pt>
                <c:pt idx="1646">
                  <c:v>302.68946069792082</c:v>
                </c:pt>
                <c:pt idx="1647">
                  <c:v>302.85512865703254</c:v>
                </c:pt>
                <c:pt idx="1648">
                  <c:v>303.02079661614425</c:v>
                </c:pt>
                <c:pt idx="1649">
                  <c:v>303.18646457525597</c:v>
                </c:pt>
                <c:pt idx="1650">
                  <c:v>303.35213253436768</c:v>
                </c:pt>
                <c:pt idx="1651">
                  <c:v>303.5178004934794</c:v>
                </c:pt>
                <c:pt idx="1652">
                  <c:v>303.68346845259111</c:v>
                </c:pt>
                <c:pt idx="1653">
                  <c:v>303.84913641170283</c:v>
                </c:pt>
                <c:pt idx="1654">
                  <c:v>304.01480437081455</c:v>
                </c:pt>
                <c:pt idx="1655">
                  <c:v>304.18047232992626</c:v>
                </c:pt>
                <c:pt idx="1656">
                  <c:v>304.34614028903798</c:v>
                </c:pt>
                <c:pt idx="1657">
                  <c:v>304.51180824814969</c:v>
                </c:pt>
                <c:pt idx="1658">
                  <c:v>304.67747620726141</c:v>
                </c:pt>
                <c:pt idx="1659">
                  <c:v>304.84314416637312</c:v>
                </c:pt>
                <c:pt idx="1660">
                  <c:v>305.00881212548484</c:v>
                </c:pt>
                <c:pt idx="1661">
                  <c:v>305.17448008459655</c:v>
                </c:pt>
                <c:pt idx="1662">
                  <c:v>305.34014804370827</c:v>
                </c:pt>
                <c:pt idx="1663">
                  <c:v>305.50581600281998</c:v>
                </c:pt>
                <c:pt idx="1664">
                  <c:v>305.6714839619317</c:v>
                </c:pt>
                <c:pt idx="1665">
                  <c:v>305.83715192104341</c:v>
                </c:pt>
                <c:pt idx="1666">
                  <c:v>306.00281988015513</c:v>
                </c:pt>
                <c:pt idx="1667">
                  <c:v>306.16848783926685</c:v>
                </c:pt>
                <c:pt idx="1668">
                  <c:v>306.33415579837856</c:v>
                </c:pt>
                <c:pt idx="1669">
                  <c:v>306.49982375749028</c:v>
                </c:pt>
                <c:pt idx="1670">
                  <c:v>306.66549171660199</c:v>
                </c:pt>
                <c:pt idx="1671">
                  <c:v>306.83115967571371</c:v>
                </c:pt>
                <c:pt idx="1672">
                  <c:v>306.99682763482542</c:v>
                </c:pt>
                <c:pt idx="1673">
                  <c:v>307.16249559393714</c:v>
                </c:pt>
                <c:pt idx="1674">
                  <c:v>307.32816355304885</c:v>
                </c:pt>
                <c:pt idx="1675">
                  <c:v>307.49383151216057</c:v>
                </c:pt>
                <c:pt idx="1676">
                  <c:v>307.65949947127228</c:v>
                </c:pt>
                <c:pt idx="1677">
                  <c:v>307.825167430384</c:v>
                </c:pt>
                <c:pt idx="1678">
                  <c:v>307.99083538949571</c:v>
                </c:pt>
                <c:pt idx="1679">
                  <c:v>308.15650334860743</c:v>
                </c:pt>
                <c:pt idx="1680">
                  <c:v>308.32217130771915</c:v>
                </c:pt>
                <c:pt idx="1681">
                  <c:v>308.48783926683086</c:v>
                </c:pt>
                <c:pt idx="1682">
                  <c:v>308.65350722594258</c:v>
                </c:pt>
                <c:pt idx="1683">
                  <c:v>308.81917518505429</c:v>
                </c:pt>
                <c:pt idx="1684">
                  <c:v>308.98484314416601</c:v>
                </c:pt>
                <c:pt idx="1685">
                  <c:v>309.15051110327772</c:v>
                </c:pt>
                <c:pt idx="1686">
                  <c:v>309.31617906238944</c:v>
                </c:pt>
                <c:pt idx="1687">
                  <c:v>309.48184702150115</c:v>
                </c:pt>
                <c:pt idx="1688">
                  <c:v>309.64751498061287</c:v>
                </c:pt>
                <c:pt idx="1689">
                  <c:v>309.81318293972458</c:v>
                </c:pt>
                <c:pt idx="1690">
                  <c:v>309.9788508988363</c:v>
                </c:pt>
                <c:pt idx="1691">
                  <c:v>310.14451885794801</c:v>
                </c:pt>
                <c:pt idx="1692">
                  <c:v>310.31018681705973</c:v>
                </c:pt>
                <c:pt idx="1693">
                  <c:v>310.47585477617145</c:v>
                </c:pt>
                <c:pt idx="1694">
                  <c:v>310.64152273528316</c:v>
                </c:pt>
                <c:pt idx="1695">
                  <c:v>310.80719069439488</c:v>
                </c:pt>
                <c:pt idx="1696">
                  <c:v>310.97285865350659</c:v>
                </c:pt>
                <c:pt idx="1697">
                  <c:v>311.13852661261831</c:v>
                </c:pt>
                <c:pt idx="1698">
                  <c:v>311.30419457173002</c:v>
                </c:pt>
                <c:pt idx="1699">
                  <c:v>311.46986253084174</c:v>
                </c:pt>
                <c:pt idx="1700">
                  <c:v>311.63553048995345</c:v>
                </c:pt>
                <c:pt idx="1701">
                  <c:v>311.80119844906517</c:v>
                </c:pt>
                <c:pt idx="1702">
                  <c:v>311.96686640817688</c:v>
                </c:pt>
                <c:pt idx="1703">
                  <c:v>312.1325343672886</c:v>
                </c:pt>
                <c:pt idx="1704">
                  <c:v>312.29820232640031</c:v>
                </c:pt>
                <c:pt idx="1705">
                  <c:v>312.46387028551203</c:v>
                </c:pt>
                <c:pt idx="1706">
                  <c:v>312.62953824462375</c:v>
                </c:pt>
                <c:pt idx="1707">
                  <c:v>312.79520620373546</c:v>
                </c:pt>
                <c:pt idx="1708">
                  <c:v>312.96087416284718</c:v>
                </c:pt>
                <c:pt idx="1709">
                  <c:v>313.12654212195889</c:v>
                </c:pt>
                <c:pt idx="1710">
                  <c:v>313.29221008107061</c:v>
                </c:pt>
                <c:pt idx="1711">
                  <c:v>313.45787804018232</c:v>
                </c:pt>
                <c:pt idx="1712">
                  <c:v>313.62354599929404</c:v>
                </c:pt>
                <c:pt idx="1713">
                  <c:v>313.78921395840575</c:v>
                </c:pt>
                <c:pt idx="1714">
                  <c:v>313.95488191751747</c:v>
                </c:pt>
                <c:pt idx="1715">
                  <c:v>314.12054987662918</c:v>
                </c:pt>
                <c:pt idx="1716">
                  <c:v>314.2862178357409</c:v>
                </c:pt>
                <c:pt idx="1717">
                  <c:v>314.45188579485261</c:v>
                </c:pt>
                <c:pt idx="1718">
                  <c:v>314.61755375396433</c:v>
                </c:pt>
                <c:pt idx="1719">
                  <c:v>314.78322171307605</c:v>
                </c:pt>
                <c:pt idx="1720">
                  <c:v>314.94888967218776</c:v>
                </c:pt>
                <c:pt idx="1721">
                  <c:v>315.11455763129948</c:v>
                </c:pt>
                <c:pt idx="1722">
                  <c:v>315.28022559041119</c:v>
                </c:pt>
                <c:pt idx="1723">
                  <c:v>315.44589354952291</c:v>
                </c:pt>
                <c:pt idx="1724">
                  <c:v>315.61156150863462</c:v>
                </c:pt>
                <c:pt idx="1725">
                  <c:v>315.77722946774634</c:v>
                </c:pt>
                <c:pt idx="1726">
                  <c:v>315.94289742685805</c:v>
                </c:pt>
                <c:pt idx="1727">
                  <c:v>316.10856538596977</c:v>
                </c:pt>
                <c:pt idx="1728">
                  <c:v>316.27423334508148</c:v>
                </c:pt>
                <c:pt idx="1729">
                  <c:v>316.4399013041932</c:v>
                </c:pt>
                <c:pt idx="1730">
                  <c:v>316.60556926330491</c:v>
                </c:pt>
                <c:pt idx="1731">
                  <c:v>316.77123722241663</c:v>
                </c:pt>
                <c:pt idx="1732">
                  <c:v>316.93690518152835</c:v>
                </c:pt>
                <c:pt idx="1733">
                  <c:v>317.10257314064006</c:v>
                </c:pt>
                <c:pt idx="1734">
                  <c:v>317.26824109975178</c:v>
                </c:pt>
                <c:pt idx="1735">
                  <c:v>317.43390905886349</c:v>
                </c:pt>
                <c:pt idx="1736">
                  <c:v>317.59957701797521</c:v>
                </c:pt>
                <c:pt idx="1737">
                  <c:v>317.76524497708692</c:v>
                </c:pt>
                <c:pt idx="1738">
                  <c:v>317.93091293619864</c:v>
                </c:pt>
                <c:pt idx="1739">
                  <c:v>318.09658089531035</c:v>
                </c:pt>
                <c:pt idx="1740">
                  <c:v>318.26224885442207</c:v>
                </c:pt>
                <c:pt idx="1741">
                  <c:v>318.42791681353378</c:v>
                </c:pt>
                <c:pt idx="1742">
                  <c:v>318.5935847726455</c:v>
                </c:pt>
                <c:pt idx="1743">
                  <c:v>318.75925273175721</c:v>
                </c:pt>
                <c:pt idx="1744">
                  <c:v>318.92492069086893</c:v>
                </c:pt>
                <c:pt idx="1745">
                  <c:v>319.09058864998065</c:v>
                </c:pt>
                <c:pt idx="1746">
                  <c:v>319.25625660909236</c:v>
                </c:pt>
                <c:pt idx="1747">
                  <c:v>319.42192456820408</c:v>
                </c:pt>
                <c:pt idx="1748">
                  <c:v>319.58759252731579</c:v>
                </c:pt>
                <c:pt idx="1749">
                  <c:v>319.75326048642751</c:v>
                </c:pt>
                <c:pt idx="1750">
                  <c:v>319.91892844553922</c:v>
                </c:pt>
                <c:pt idx="1751">
                  <c:v>320.08459640465094</c:v>
                </c:pt>
                <c:pt idx="1752">
                  <c:v>320.25026436376265</c:v>
                </c:pt>
                <c:pt idx="1753">
                  <c:v>320.41593232287437</c:v>
                </c:pt>
                <c:pt idx="1754">
                  <c:v>320.58160028198608</c:v>
                </c:pt>
                <c:pt idx="1755">
                  <c:v>320.7472682410978</c:v>
                </c:pt>
                <c:pt idx="1756">
                  <c:v>320.91293620020951</c:v>
                </c:pt>
                <c:pt idx="1757">
                  <c:v>321.07860415932123</c:v>
                </c:pt>
                <c:pt idx="1758">
                  <c:v>321.24427211843295</c:v>
                </c:pt>
                <c:pt idx="1759">
                  <c:v>321.40994007754466</c:v>
                </c:pt>
                <c:pt idx="1760">
                  <c:v>321.57560803665638</c:v>
                </c:pt>
                <c:pt idx="1761">
                  <c:v>321.74127599576809</c:v>
                </c:pt>
                <c:pt idx="1762">
                  <c:v>321.90694395487981</c:v>
                </c:pt>
                <c:pt idx="1763">
                  <c:v>322.07261191399152</c:v>
                </c:pt>
                <c:pt idx="1764">
                  <c:v>322.23827987310324</c:v>
                </c:pt>
                <c:pt idx="1765">
                  <c:v>322.40394783221495</c:v>
                </c:pt>
                <c:pt idx="1766">
                  <c:v>322.56961579132667</c:v>
                </c:pt>
                <c:pt idx="1767">
                  <c:v>322.73528375043838</c:v>
                </c:pt>
                <c:pt idx="1768">
                  <c:v>322.9009517095501</c:v>
                </c:pt>
                <c:pt idx="1769">
                  <c:v>323.06661966866182</c:v>
                </c:pt>
                <c:pt idx="1770">
                  <c:v>323.23228762777353</c:v>
                </c:pt>
                <c:pt idx="1771">
                  <c:v>323.39795558688525</c:v>
                </c:pt>
                <c:pt idx="1772">
                  <c:v>323.56362354599696</c:v>
                </c:pt>
                <c:pt idx="1773">
                  <c:v>323.72929150510868</c:v>
                </c:pt>
                <c:pt idx="1774">
                  <c:v>323.89495946422039</c:v>
                </c:pt>
                <c:pt idx="1775">
                  <c:v>324.06062742333211</c:v>
                </c:pt>
                <c:pt idx="1776">
                  <c:v>324.22629538244382</c:v>
                </c:pt>
                <c:pt idx="1777">
                  <c:v>324.39196334155554</c:v>
                </c:pt>
                <c:pt idx="1778">
                  <c:v>324.55763130066725</c:v>
                </c:pt>
                <c:pt idx="1779">
                  <c:v>324.72329925977897</c:v>
                </c:pt>
                <c:pt idx="1780">
                  <c:v>324.88896721889068</c:v>
                </c:pt>
                <c:pt idx="1781">
                  <c:v>325.0546351780024</c:v>
                </c:pt>
                <c:pt idx="1782">
                  <c:v>325.22030313711412</c:v>
                </c:pt>
                <c:pt idx="1783">
                  <c:v>325.38597109622583</c:v>
                </c:pt>
                <c:pt idx="1784">
                  <c:v>325.55163905533755</c:v>
                </c:pt>
                <c:pt idx="1785">
                  <c:v>325.71730701444926</c:v>
                </c:pt>
                <c:pt idx="1786">
                  <c:v>325.88297497356098</c:v>
                </c:pt>
                <c:pt idx="1787">
                  <c:v>326.04864293267269</c:v>
                </c:pt>
                <c:pt idx="1788">
                  <c:v>326.21431089178441</c:v>
                </c:pt>
                <c:pt idx="1789">
                  <c:v>326.37997885089612</c:v>
                </c:pt>
                <c:pt idx="1790">
                  <c:v>326.54564681000784</c:v>
                </c:pt>
                <c:pt idx="1791">
                  <c:v>326.71131476911955</c:v>
                </c:pt>
                <c:pt idx="1792">
                  <c:v>326.87698272823127</c:v>
                </c:pt>
                <c:pt idx="1793">
                  <c:v>327.04265068734298</c:v>
                </c:pt>
                <c:pt idx="1794">
                  <c:v>327.2083186464547</c:v>
                </c:pt>
                <c:pt idx="1795">
                  <c:v>327.37398660556642</c:v>
                </c:pt>
                <c:pt idx="1796">
                  <c:v>327.53965456467813</c:v>
                </c:pt>
                <c:pt idx="1797">
                  <c:v>327.70532252378985</c:v>
                </c:pt>
                <c:pt idx="1798">
                  <c:v>327.87099048290156</c:v>
                </c:pt>
                <c:pt idx="1799">
                  <c:v>328.03665844201328</c:v>
                </c:pt>
                <c:pt idx="1800">
                  <c:v>328.20232640112499</c:v>
                </c:pt>
                <c:pt idx="1801">
                  <c:v>328.36799436023671</c:v>
                </c:pt>
                <c:pt idx="1802">
                  <c:v>328.53366231934842</c:v>
                </c:pt>
                <c:pt idx="1803">
                  <c:v>328.69933027846014</c:v>
                </c:pt>
                <c:pt idx="1804">
                  <c:v>328.86499823757185</c:v>
                </c:pt>
                <c:pt idx="1805">
                  <c:v>329.03066619668357</c:v>
                </c:pt>
                <c:pt idx="1806">
                  <c:v>329.19633415579528</c:v>
                </c:pt>
                <c:pt idx="1807">
                  <c:v>329.362002114907</c:v>
                </c:pt>
                <c:pt idx="1808">
                  <c:v>329.52767007401872</c:v>
                </c:pt>
                <c:pt idx="1809">
                  <c:v>329.69333803313043</c:v>
                </c:pt>
                <c:pt idx="1810">
                  <c:v>329.85900599224215</c:v>
                </c:pt>
                <c:pt idx="1811">
                  <c:v>330.02467395135386</c:v>
                </c:pt>
                <c:pt idx="1812">
                  <c:v>330.19034191046558</c:v>
                </c:pt>
                <c:pt idx="1813">
                  <c:v>330.35600986957729</c:v>
                </c:pt>
                <c:pt idx="1814">
                  <c:v>330.52167782868901</c:v>
                </c:pt>
                <c:pt idx="1815">
                  <c:v>330.68734578780072</c:v>
                </c:pt>
                <c:pt idx="1816">
                  <c:v>330.85301374691244</c:v>
                </c:pt>
                <c:pt idx="1817">
                  <c:v>331.01868170602415</c:v>
                </c:pt>
                <c:pt idx="1818">
                  <c:v>331.18434966513587</c:v>
                </c:pt>
                <c:pt idx="1819">
                  <c:v>331.35001762424758</c:v>
                </c:pt>
                <c:pt idx="1820">
                  <c:v>331.5156855833593</c:v>
                </c:pt>
                <c:pt idx="1821">
                  <c:v>331.68135354247102</c:v>
                </c:pt>
                <c:pt idx="1822">
                  <c:v>331.84702150158273</c:v>
                </c:pt>
                <c:pt idx="1823">
                  <c:v>332.01268946069445</c:v>
                </c:pt>
                <c:pt idx="1824">
                  <c:v>332.17835741980616</c:v>
                </c:pt>
                <c:pt idx="1825">
                  <c:v>332.34402537891788</c:v>
                </c:pt>
                <c:pt idx="1826">
                  <c:v>332.50969333802959</c:v>
                </c:pt>
                <c:pt idx="1827">
                  <c:v>332.67536129714131</c:v>
                </c:pt>
                <c:pt idx="1828">
                  <c:v>332.84102925625302</c:v>
                </c:pt>
                <c:pt idx="1829">
                  <c:v>333.00669721536474</c:v>
                </c:pt>
                <c:pt idx="1830">
                  <c:v>333.17236517447645</c:v>
                </c:pt>
                <c:pt idx="1831">
                  <c:v>333.33803313358817</c:v>
                </c:pt>
                <c:pt idx="1832">
                  <c:v>333.50370109269988</c:v>
                </c:pt>
                <c:pt idx="1833">
                  <c:v>333.6693690518116</c:v>
                </c:pt>
                <c:pt idx="1834">
                  <c:v>333.83503701092332</c:v>
                </c:pt>
                <c:pt idx="1835">
                  <c:v>334.00070497003503</c:v>
                </c:pt>
                <c:pt idx="1836">
                  <c:v>334.16637292914675</c:v>
                </c:pt>
                <c:pt idx="1837">
                  <c:v>334.33204088825846</c:v>
                </c:pt>
                <c:pt idx="1838">
                  <c:v>334.49770884737018</c:v>
                </c:pt>
                <c:pt idx="1839">
                  <c:v>334.66337680648189</c:v>
                </c:pt>
                <c:pt idx="1840">
                  <c:v>334.82904476559361</c:v>
                </c:pt>
                <c:pt idx="1841">
                  <c:v>334.99471272470532</c:v>
                </c:pt>
                <c:pt idx="1842">
                  <c:v>335.16038068381704</c:v>
                </c:pt>
                <c:pt idx="1843">
                  <c:v>335.32604864292875</c:v>
                </c:pt>
                <c:pt idx="1844">
                  <c:v>335.49171660204047</c:v>
                </c:pt>
                <c:pt idx="1845">
                  <c:v>335.65738456115218</c:v>
                </c:pt>
                <c:pt idx="1846">
                  <c:v>335.8230525202639</c:v>
                </c:pt>
                <c:pt idx="1847">
                  <c:v>335.98872047937562</c:v>
                </c:pt>
                <c:pt idx="1848">
                  <c:v>336.15438843848733</c:v>
                </c:pt>
                <c:pt idx="1849">
                  <c:v>336.32005639759905</c:v>
                </c:pt>
                <c:pt idx="1850">
                  <c:v>336.48572435671076</c:v>
                </c:pt>
                <c:pt idx="1851">
                  <c:v>336.65139231582248</c:v>
                </c:pt>
                <c:pt idx="1852">
                  <c:v>336.81706027493419</c:v>
                </c:pt>
                <c:pt idx="1853">
                  <c:v>336.98272823404591</c:v>
                </c:pt>
                <c:pt idx="1854">
                  <c:v>337.14839619315762</c:v>
                </c:pt>
                <c:pt idx="1855">
                  <c:v>337.31406415226934</c:v>
                </c:pt>
                <c:pt idx="1856">
                  <c:v>337.47973211138105</c:v>
                </c:pt>
                <c:pt idx="1857">
                  <c:v>337.64540007049277</c:v>
                </c:pt>
                <c:pt idx="1858">
                  <c:v>337.81106802960448</c:v>
                </c:pt>
                <c:pt idx="1859">
                  <c:v>337.9767359887162</c:v>
                </c:pt>
                <c:pt idx="1860">
                  <c:v>338.14240394782792</c:v>
                </c:pt>
                <c:pt idx="1861">
                  <c:v>338.30807190693963</c:v>
                </c:pt>
                <c:pt idx="1862">
                  <c:v>338.47373986605135</c:v>
                </c:pt>
                <c:pt idx="1863">
                  <c:v>338.63940782516306</c:v>
                </c:pt>
                <c:pt idx="1864">
                  <c:v>338.80507578427478</c:v>
                </c:pt>
                <c:pt idx="1865">
                  <c:v>338.97074374338649</c:v>
                </c:pt>
                <c:pt idx="1866">
                  <c:v>339.13641170249821</c:v>
                </c:pt>
                <c:pt idx="1867">
                  <c:v>339.30207966160992</c:v>
                </c:pt>
                <c:pt idx="1868">
                  <c:v>339.46774762072164</c:v>
                </c:pt>
                <c:pt idx="1869">
                  <c:v>339.63341557983335</c:v>
                </c:pt>
                <c:pt idx="1870">
                  <c:v>339.79908353894507</c:v>
                </c:pt>
                <c:pt idx="1871">
                  <c:v>339.96475149805678</c:v>
                </c:pt>
                <c:pt idx="1872">
                  <c:v>340.1304194571685</c:v>
                </c:pt>
                <c:pt idx="1873">
                  <c:v>340.29608741628022</c:v>
                </c:pt>
                <c:pt idx="1874">
                  <c:v>340.46175537539193</c:v>
                </c:pt>
                <c:pt idx="1875">
                  <c:v>340.62742333450365</c:v>
                </c:pt>
                <c:pt idx="1876">
                  <c:v>340.79309129361536</c:v>
                </c:pt>
                <c:pt idx="1877">
                  <c:v>340.95875925272708</c:v>
                </c:pt>
                <c:pt idx="1878">
                  <c:v>341.12442721183879</c:v>
                </c:pt>
                <c:pt idx="1879">
                  <c:v>341.29009517095051</c:v>
                </c:pt>
                <c:pt idx="1880">
                  <c:v>341.45576313006222</c:v>
                </c:pt>
                <c:pt idx="1881">
                  <c:v>341.62143108917394</c:v>
                </c:pt>
                <c:pt idx="1882">
                  <c:v>341.78709904828565</c:v>
                </c:pt>
                <c:pt idx="1883">
                  <c:v>341.95276700739737</c:v>
                </c:pt>
                <c:pt idx="1884">
                  <c:v>342.11843496650908</c:v>
                </c:pt>
                <c:pt idx="1885">
                  <c:v>342.2841029256208</c:v>
                </c:pt>
                <c:pt idx="1886">
                  <c:v>342.44977088473252</c:v>
                </c:pt>
                <c:pt idx="1887">
                  <c:v>342.61543884384423</c:v>
                </c:pt>
                <c:pt idx="1888">
                  <c:v>342.78110680295595</c:v>
                </c:pt>
                <c:pt idx="1889">
                  <c:v>342.94677476206766</c:v>
                </c:pt>
                <c:pt idx="1890">
                  <c:v>343.11244272117938</c:v>
                </c:pt>
                <c:pt idx="1891">
                  <c:v>343.27811068029109</c:v>
                </c:pt>
                <c:pt idx="1892">
                  <c:v>343.44377863940281</c:v>
                </c:pt>
                <c:pt idx="1893">
                  <c:v>343.60944659851452</c:v>
                </c:pt>
                <c:pt idx="1894">
                  <c:v>343.77511455762624</c:v>
                </c:pt>
                <c:pt idx="1895">
                  <c:v>343.94078251673795</c:v>
                </c:pt>
                <c:pt idx="1896">
                  <c:v>344.10645047584967</c:v>
                </c:pt>
                <c:pt idx="1897">
                  <c:v>344.27211843496138</c:v>
                </c:pt>
                <c:pt idx="1898">
                  <c:v>344.4377863940731</c:v>
                </c:pt>
                <c:pt idx="1899">
                  <c:v>344.60345435318482</c:v>
                </c:pt>
                <c:pt idx="1900">
                  <c:v>344.76912231229653</c:v>
                </c:pt>
                <c:pt idx="1901">
                  <c:v>344.93479027140825</c:v>
                </c:pt>
                <c:pt idx="1902">
                  <c:v>345.10045823051996</c:v>
                </c:pt>
                <c:pt idx="1903">
                  <c:v>345.26612618963168</c:v>
                </c:pt>
                <c:pt idx="1904">
                  <c:v>345.43179414874339</c:v>
                </c:pt>
                <c:pt idx="1905">
                  <c:v>345.59746210785511</c:v>
                </c:pt>
                <c:pt idx="1906">
                  <c:v>345.76313006696682</c:v>
                </c:pt>
                <c:pt idx="1907">
                  <c:v>345.92879802607854</c:v>
                </c:pt>
                <c:pt idx="1908">
                  <c:v>346.09446598519025</c:v>
                </c:pt>
                <c:pt idx="1909">
                  <c:v>346.26013394430197</c:v>
                </c:pt>
                <c:pt idx="1910">
                  <c:v>346.42580190341369</c:v>
                </c:pt>
                <c:pt idx="1911">
                  <c:v>346.5914698625254</c:v>
                </c:pt>
                <c:pt idx="1912">
                  <c:v>346.75713782163712</c:v>
                </c:pt>
                <c:pt idx="1913">
                  <c:v>346.92280578074883</c:v>
                </c:pt>
                <c:pt idx="1914">
                  <c:v>347.08847373986055</c:v>
                </c:pt>
                <c:pt idx="1915">
                  <c:v>347.25414169897226</c:v>
                </c:pt>
                <c:pt idx="1916">
                  <c:v>347.41980965808398</c:v>
                </c:pt>
                <c:pt idx="1917">
                  <c:v>347.58547761719569</c:v>
                </c:pt>
                <c:pt idx="1918">
                  <c:v>347.75114557630741</c:v>
                </c:pt>
                <c:pt idx="1919">
                  <c:v>347.91681353541912</c:v>
                </c:pt>
                <c:pt idx="1920">
                  <c:v>348.08248149453084</c:v>
                </c:pt>
                <c:pt idx="1921">
                  <c:v>348.24814945364255</c:v>
                </c:pt>
                <c:pt idx="1922">
                  <c:v>348.41381741275427</c:v>
                </c:pt>
                <c:pt idx="1923">
                  <c:v>348.57948537186599</c:v>
                </c:pt>
                <c:pt idx="1924">
                  <c:v>348.7451533309777</c:v>
                </c:pt>
                <c:pt idx="1925">
                  <c:v>348.91082129008942</c:v>
                </c:pt>
                <c:pt idx="1926">
                  <c:v>349.07648924920113</c:v>
                </c:pt>
                <c:pt idx="1927">
                  <c:v>349.24215720831285</c:v>
                </c:pt>
                <c:pt idx="1928">
                  <c:v>349.40782516742456</c:v>
                </c:pt>
                <c:pt idx="1929">
                  <c:v>349.57349312653628</c:v>
                </c:pt>
                <c:pt idx="1930">
                  <c:v>349.73916108564799</c:v>
                </c:pt>
                <c:pt idx="1931">
                  <c:v>349.90482904475971</c:v>
                </c:pt>
                <c:pt idx="1932">
                  <c:v>350.07049700387142</c:v>
                </c:pt>
                <c:pt idx="1933">
                  <c:v>350.23616496298314</c:v>
                </c:pt>
                <c:pt idx="1934">
                  <c:v>350.40183292209485</c:v>
                </c:pt>
                <c:pt idx="1935">
                  <c:v>350.56750088120657</c:v>
                </c:pt>
                <c:pt idx="1936">
                  <c:v>350.73316884031829</c:v>
                </c:pt>
                <c:pt idx="1937">
                  <c:v>350.89883679943</c:v>
                </c:pt>
                <c:pt idx="1938">
                  <c:v>351.06450475854172</c:v>
                </c:pt>
                <c:pt idx="1939">
                  <c:v>351.23017271765343</c:v>
                </c:pt>
                <c:pt idx="1940">
                  <c:v>351.39584067676515</c:v>
                </c:pt>
                <c:pt idx="1941">
                  <c:v>351.56150863587686</c:v>
                </c:pt>
                <c:pt idx="1942">
                  <c:v>351.72717659498858</c:v>
                </c:pt>
                <c:pt idx="1943">
                  <c:v>351.89284455410029</c:v>
                </c:pt>
                <c:pt idx="1944">
                  <c:v>352.05851251321201</c:v>
                </c:pt>
                <c:pt idx="1945">
                  <c:v>352.22418047232372</c:v>
                </c:pt>
                <c:pt idx="1946">
                  <c:v>352.38984843143544</c:v>
                </c:pt>
                <c:pt idx="1947">
                  <c:v>352.55551639054715</c:v>
                </c:pt>
                <c:pt idx="1948">
                  <c:v>352.72118434965887</c:v>
                </c:pt>
                <c:pt idx="1949">
                  <c:v>352.88685230877059</c:v>
                </c:pt>
                <c:pt idx="1950">
                  <c:v>353.0525202678823</c:v>
                </c:pt>
                <c:pt idx="1951">
                  <c:v>353.21818822699402</c:v>
                </c:pt>
                <c:pt idx="1952">
                  <c:v>353.38385618610573</c:v>
                </c:pt>
                <c:pt idx="1953">
                  <c:v>353.54952414521745</c:v>
                </c:pt>
                <c:pt idx="1954">
                  <c:v>353.71519210432916</c:v>
                </c:pt>
                <c:pt idx="1955">
                  <c:v>353.88086006344088</c:v>
                </c:pt>
                <c:pt idx="1956">
                  <c:v>354.04652802255259</c:v>
                </c:pt>
                <c:pt idx="1957">
                  <c:v>354.21219598166431</c:v>
                </c:pt>
                <c:pt idx="1958">
                  <c:v>354.37786394077602</c:v>
                </c:pt>
                <c:pt idx="1959">
                  <c:v>354.54353189988774</c:v>
                </c:pt>
                <c:pt idx="1960">
                  <c:v>354.70919985899945</c:v>
                </c:pt>
                <c:pt idx="1961">
                  <c:v>354.87486781811117</c:v>
                </c:pt>
                <c:pt idx="1962">
                  <c:v>355.04053577722289</c:v>
                </c:pt>
                <c:pt idx="1963">
                  <c:v>355.2062037363346</c:v>
                </c:pt>
                <c:pt idx="1964">
                  <c:v>355.37187169544632</c:v>
                </c:pt>
                <c:pt idx="1965">
                  <c:v>355.53753965455803</c:v>
                </c:pt>
                <c:pt idx="1966">
                  <c:v>355.70320761366975</c:v>
                </c:pt>
                <c:pt idx="1967">
                  <c:v>355.86887557278146</c:v>
                </c:pt>
                <c:pt idx="1968">
                  <c:v>356.03454353189318</c:v>
                </c:pt>
                <c:pt idx="1969">
                  <c:v>356.20021149100489</c:v>
                </c:pt>
                <c:pt idx="1970">
                  <c:v>356.36587945011661</c:v>
                </c:pt>
                <c:pt idx="1971">
                  <c:v>356.53154740922832</c:v>
                </c:pt>
                <c:pt idx="1972">
                  <c:v>356.69721536834004</c:v>
                </c:pt>
                <c:pt idx="1973">
                  <c:v>356.86288332745175</c:v>
                </c:pt>
                <c:pt idx="1974">
                  <c:v>357.02855128656347</c:v>
                </c:pt>
                <c:pt idx="1975">
                  <c:v>357.19421924567519</c:v>
                </c:pt>
                <c:pt idx="1976">
                  <c:v>357.3598872047869</c:v>
                </c:pt>
                <c:pt idx="1977">
                  <c:v>357.52555516389862</c:v>
                </c:pt>
                <c:pt idx="1978">
                  <c:v>357.69122312301033</c:v>
                </c:pt>
                <c:pt idx="1979">
                  <c:v>357.85689108212205</c:v>
                </c:pt>
                <c:pt idx="1980">
                  <c:v>358.02255904123376</c:v>
                </c:pt>
                <c:pt idx="1981">
                  <c:v>358.18822700034548</c:v>
                </c:pt>
                <c:pt idx="1982">
                  <c:v>358.35389495945719</c:v>
                </c:pt>
                <c:pt idx="1983">
                  <c:v>358.51956291856891</c:v>
                </c:pt>
                <c:pt idx="1984">
                  <c:v>358.68523087768062</c:v>
                </c:pt>
                <c:pt idx="1985">
                  <c:v>358.85089883679234</c:v>
                </c:pt>
                <c:pt idx="1986">
                  <c:v>359.01656679590405</c:v>
                </c:pt>
                <c:pt idx="1987">
                  <c:v>359.18223475501577</c:v>
                </c:pt>
                <c:pt idx="1988">
                  <c:v>359.34790271412749</c:v>
                </c:pt>
                <c:pt idx="1989">
                  <c:v>359.5135706732392</c:v>
                </c:pt>
                <c:pt idx="1990">
                  <c:v>359.67923863235092</c:v>
                </c:pt>
                <c:pt idx="1991">
                  <c:v>359.84490659146263</c:v>
                </c:pt>
                <c:pt idx="1992">
                  <c:v>360.01057455057435</c:v>
                </c:pt>
                <c:pt idx="1993">
                  <c:v>360.17624250968606</c:v>
                </c:pt>
                <c:pt idx="1994">
                  <c:v>360.34191046879778</c:v>
                </c:pt>
                <c:pt idx="1995">
                  <c:v>360.50757842790949</c:v>
                </c:pt>
                <c:pt idx="1996">
                  <c:v>360.67324638702121</c:v>
                </c:pt>
                <c:pt idx="1997">
                  <c:v>360.83891434613292</c:v>
                </c:pt>
                <c:pt idx="1998">
                  <c:v>361.00458230524464</c:v>
                </c:pt>
                <c:pt idx="1999">
                  <c:v>361.17025026435635</c:v>
                </c:pt>
                <c:pt idx="2000">
                  <c:v>361.33591822346807</c:v>
                </c:pt>
                <c:pt idx="2001">
                  <c:v>361.50158618257979</c:v>
                </c:pt>
                <c:pt idx="2002">
                  <c:v>361.6672541416915</c:v>
                </c:pt>
                <c:pt idx="2003">
                  <c:v>361.83292210080322</c:v>
                </c:pt>
                <c:pt idx="2004">
                  <c:v>361.99859005991493</c:v>
                </c:pt>
                <c:pt idx="2005">
                  <c:v>362.16425801902665</c:v>
                </c:pt>
                <c:pt idx="2006">
                  <c:v>362.32992597813836</c:v>
                </c:pt>
                <c:pt idx="2007">
                  <c:v>362.49559393725008</c:v>
                </c:pt>
                <c:pt idx="2008">
                  <c:v>362.66126189636179</c:v>
                </c:pt>
                <c:pt idx="2009">
                  <c:v>362.82692985547351</c:v>
                </c:pt>
                <c:pt idx="2010">
                  <c:v>362.99259781458522</c:v>
                </c:pt>
                <c:pt idx="2011">
                  <c:v>363.15826577369694</c:v>
                </c:pt>
                <c:pt idx="2012">
                  <c:v>363.32393373280865</c:v>
                </c:pt>
                <c:pt idx="2013">
                  <c:v>363.48960169192037</c:v>
                </c:pt>
                <c:pt idx="2014">
                  <c:v>363.65526965103209</c:v>
                </c:pt>
                <c:pt idx="2015">
                  <c:v>363.8209376101438</c:v>
                </c:pt>
                <c:pt idx="2016">
                  <c:v>363.98660556925552</c:v>
                </c:pt>
                <c:pt idx="2017">
                  <c:v>364.15227352836723</c:v>
                </c:pt>
                <c:pt idx="2018">
                  <c:v>364.31794148747895</c:v>
                </c:pt>
                <c:pt idx="2019">
                  <c:v>364.48360944659066</c:v>
                </c:pt>
                <c:pt idx="2020">
                  <c:v>364.64927740570238</c:v>
                </c:pt>
                <c:pt idx="2021">
                  <c:v>364.81494536481409</c:v>
                </c:pt>
                <c:pt idx="2022">
                  <c:v>364.98061332392581</c:v>
                </c:pt>
                <c:pt idx="2023">
                  <c:v>365.14628128303752</c:v>
                </c:pt>
                <c:pt idx="2024">
                  <c:v>365.31194924214924</c:v>
                </c:pt>
                <c:pt idx="2025">
                  <c:v>365.47761720126095</c:v>
                </c:pt>
                <c:pt idx="2026">
                  <c:v>365.64328516037267</c:v>
                </c:pt>
                <c:pt idx="2027">
                  <c:v>365.80895311948439</c:v>
                </c:pt>
                <c:pt idx="2028">
                  <c:v>365.9746210785961</c:v>
                </c:pt>
                <c:pt idx="2029">
                  <c:v>366.14028903770782</c:v>
                </c:pt>
                <c:pt idx="2030">
                  <c:v>366.30595699681953</c:v>
                </c:pt>
                <c:pt idx="2031">
                  <c:v>366.47162495593125</c:v>
                </c:pt>
                <c:pt idx="2032">
                  <c:v>366.63729291504296</c:v>
                </c:pt>
                <c:pt idx="2033">
                  <c:v>366.80296087415468</c:v>
                </c:pt>
                <c:pt idx="2034">
                  <c:v>366.96862883326639</c:v>
                </c:pt>
                <c:pt idx="2035">
                  <c:v>367.13429679237811</c:v>
                </c:pt>
                <c:pt idx="2036">
                  <c:v>367.29996475148982</c:v>
                </c:pt>
                <c:pt idx="2037">
                  <c:v>367.46563271060154</c:v>
                </c:pt>
                <c:pt idx="2038">
                  <c:v>367.63130066971326</c:v>
                </c:pt>
                <c:pt idx="2039">
                  <c:v>367.79696862882497</c:v>
                </c:pt>
                <c:pt idx="2040">
                  <c:v>367.96263658793669</c:v>
                </c:pt>
                <c:pt idx="2041">
                  <c:v>368.1283045470484</c:v>
                </c:pt>
                <c:pt idx="2042">
                  <c:v>368.29397250616012</c:v>
                </c:pt>
                <c:pt idx="2043">
                  <c:v>368.45964046527183</c:v>
                </c:pt>
                <c:pt idx="2044">
                  <c:v>368.62530842438355</c:v>
                </c:pt>
                <c:pt idx="2045">
                  <c:v>368.79097638349526</c:v>
                </c:pt>
                <c:pt idx="2046">
                  <c:v>368.95664434260698</c:v>
                </c:pt>
                <c:pt idx="2047">
                  <c:v>369.12231230171869</c:v>
                </c:pt>
                <c:pt idx="2048">
                  <c:v>369.28798026083041</c:v>
                </c:pt>
                <c:pt idx="2049">
                  <c:v>369.45364821994212</c:v>
                </c:pt>
                <c:pt idx="2050">
                  <c:v>369.61931617905384</c:v>
                </c:pt>
                <c:pt idx="2051">
                  <c:v>369.78498413816556</c:v>
                </c:pt>
                <c:pt idx="2052">
                  <c:v>369.95065209727727</c:v>
                </c:pt>
                <c:pt idx="2053">
                  <c:v>370.11632005638899</c:v>
                </c:pt>
                <c:pt idx="2054">
                  <c:v>370.2819880155007</c:v>
                </c:pt>
                <c:pt idx="2055">
                  <c:v>370.44765597461242</c:v>
                </c:pt>
                <c:pt idx="2056">
                  <c:v>370.61332393372413</c:v>
                </c:pt>
                <c:pt idx="2057">
                  <c:v>370.77899189283585</c:v>
                </c:pt>
                <c:pt idx="2058">
                  <c:v>370.94465985194756</c:v>
                </c:pt>
                <c:pt idx="2059">
                  <c:v>371.11032781105928</c:v>
                </c:pt>
                <c:pt idx="2060">
                  <c:v>371.27599577017099</c:v>
                </c:pt>
                <c:pt idx="2061">
                  <c:v>371.44166372928271</c:v>
                </c:pt>
                <c:pt idx="2062">
                  <c:v>371.60733168839442</c:v>
                </c:pt>
                <c:pt idx="2063">
                  <c:v>371.77299964750614</c:v>
                </c:pt>
                <c:pt idx="2064">
                  <c:v>371.93866760661786</c:v>
                </c:pt>
                <c:pt idx="2065">
                  <c:v>372.10433556572957</c:v>
                </c:pt>
                <c:pt idx="2066">
                  <c:v>372.27000352484129</c:v>
                </c:pt>
                <c:pt idx="2067">
                  <c:v>372.435671483953</c:v>
                </c:pt>
                <c:pt idx="2068">
                  <c:v>372.60133944306472</c:v>
                </c:pt>
                <c:pt idx="2069">
                  <c:v>372.76700740217643</c:v>
                </c:pt>
                <c:pt idx="2070">
                  <c:v>372.93267536128815</c:v>
                </c:pt>
                <c:pt idx="2071">
                  <c:v>373.09834332039986</c:v>
                </c:pt>
                <c:pt idx="2072">
                  <c:v>373.26401127951158</c:v>
                </c:pt>
                <c:pt idx="2073">
                  <c:v>373.42967923862329</c:v>
                </c:pt>
                <c:pt idx="2074">
                  <c:v>373.59534719773501</c:v>
                </c:pt>
                <c:pt idx="2075">
                  <c:v>373.76101515684672</c:v>
                </c:pt>
                <c:pt idx="2076">
                  <c:v>373.92668311595844</c:v>
                </c:pt>
                <c:pt idx="2077">
                  <c:v>374.09235107507016</c:v>
                </c:pt>
                <c:pt idx="2078">
                  <c:v>374.25801903418187</c:v>
                </c:pt>
                <c:pt idx="2079">
                  <c:v>374.42368699329359</c:v>
                </c:pt>
                <c:pt idx="2080">
                  <c:v>374.5893549524053</c:v>
                </c:pt>
                <c:pt idx="2081">
                  <c:v>374.75502291151702</c:v>
                </c:pt>
                <c:pt idx="2082">
                  <c:v>374.92069087062873</c:v>
                </c:pt>
                <c:pt idx="2083">
                  <c:v>375.08635882974045</c:v>
                </c:pt>
                <c:pt idx="2084">
                  <c:v>375.25202678885216</c:v>
                </c:pt>
                <c:pt idx="2085">
                  <c:v>375.41769474796388</c:v>
                </c:pt>
                <c:pt idx="2086">
                  <c:v>375.58336270707559</c:v>
                </c:pt>
                <c:pt idx="2087">
                  <c:v>375.74903066618731</c:v>
                </c:pt>
                <c:pt idx="2088">
                  <c:v>375.91469862529902</c:v>
                </c:pt>
                <c:pt idx="2089">
                  <c:v>376.08036658441074</c:v>
                </c:pt>
                <c:pt idx="2090">
                  <c:v>376.24603454352246</c:v>
                </c:pt>
                <c:pt idx="2091">
                  <c:v>376.41170250263417</c:v>
                </c:pt>
                <c:pt idx="2092">
                  <c:v>376.57737046174589</c:v>
                </c:pt>
                <c:pt idx="2093">
                  <c:v>376.7430384208576</c:v>
                </c:pt>
                <c:pt idx="2094">
                  <c:v>376.90870637996932</c:v>
                </c:pt>
                <c:pt idx="2095">
                  <c:v>377.07437433908103</c:v>
                </c:pt>
                <c:pt idx="2096">
                  <c:v>377.24004229819275</c:v>
                </c:pt>
                <c:pt idx="2097">
                  <c:v>377.40571025730446</c:v>
                </c:pt>
                <c:pt idx="2098">
                  <c:v>377.57137821641618</c:v>
                </c:pt>
                <c:pt idx="2099">
                  <c:v>377.73704617552789</c:v>
                </c:pt>
                <c:pt idx="2100">
                  <c:v>377.90271413463961</c:v>
                </c:pt>
                <c:pt idx="2101">
                  <c:v>378.06838209375132</c:v>
                </c:pt>
                <c:pt idx="2102">
                  <c:v>378.23405005286304</c:v>
                </c:pt>
                <c:pt idx="2103">
                  <c:v>378.39971801197476</c:v>
                </c:pt>
                <c:pt idx="2104">
                  <c:v>378.56538597108647</c:v>
                </c:pt>
                <c:pt idx="2105">
                  <c:v>378.73105393019819</c:v>
                </c:pt>
                <c:pt idx="2106">
                  <c:v>378.8967218893099</c:v>
                </c:pt>
                <c:pt idx="2107">
                  <c:v>379.06238984842162</c:v>
                </c:pt>
                <c:pt idx="2108">
                  <c:v>379.22805780753333</c:v>
                </c:pt>
                <c:pt idx="2109">
                  <c:v>379.39372576664505</c:v>
                </c:pt>
                <c:pt idx="2110">
                  <c:v>379.55939372575676</c:v>
                </c:pt>
                <c:pt idx="2111">
                  <c:v>379.72506168486848</c:v>
                </c:pt>
                <c:pt idx="2112">
                  <c:v>379.89072964398019</c:v>
                </c:pt>
                <c:pt idx="2113">
                  <c:v>380.05639760309191</c:v>
                </c:pt>
                <c:pt idx="2114">
                  <c:v>380.22206556220362</c:v>
                </c:pt>
                <c:pt idx="2115">
                  <c:v>380.38773352131534</c:v>
                </c:pt>
                <c:pt idx="2116">
                  <c:v>380.55340148042706</c:v>
                </c:pt>
                <c:pt idx="2117">
                  <c:v>380.71906943953877</c:v>
                </c:pt>
                <c:pt idx="2118">
                  <c:v>380.88473739865049</c:v>
                </c:pt>
                <c:pt idx="2119">
                  <c:v>381.0504053577622</c:v>
                </c:pt>
                <c:pt idx="2120">
                  <c:v>381.21607331687392</c:v>
                </c:pt>
                <c:pt idx="2121">
                  <c:v>381.38174127598563</c:v>
                </c:pt>
                <c:pt idx="2122">
                  <c:v>381.54740923509735</c:v>
                </c:pt>
                <c:pt idx="2123">
                  <c:v>381.71307719420906</c:v>
                </c:pt>
                <c:pt idx="2124">
                  <c:v>381.87874515332078</c:v>
                </c:pt>
                <c:pt idx="2125">
                  <c:v>382.04441311243249</c:v>
                </c:pt>
                <c:pt idx="2126">
                  <c:v>382.21008107154421</c:v>
                </c:pt>
                <c:pt idx="2127">
                  <c:v>382.37574903065592</c:v>
                </c:pt>
                <c:pt idx="2128">
                  <c:v>382.54141698976764</c:v>
                </c:pt>
                <c:pt idx="2129">
                  <c:v>382.70708494887936</c:v>
                </c:pt>
                <c:pt idx="2130">
                  <c:v>382.87275290799107</c:v>
                </c:pt>
                <c:pt idx="2131">
                  <c:v>383.03842086710279</c:v>
                </c:pt>
                <c:pt idx="2132">
                  <c:v>383.2040888262145</c:v>
                </c:pt>
                <c:pt idx="2133">
                  <c:v>383.36975678532622</c:v>
                </c:pt>
                <c:pt idx="2134">
                  <c:v>383.53542474443793</c:v>
                </c:pt>
                <c:pt idx="2135">
                  <c:v>383.70109270354965</c:v>
                </c:pt>
                <c:pt idx="2136">
                  <c:v>383.86676066266136</c:v>
                </c:pt>
                <c:pt idx="2137">
                  <c:v>384.03242862177308</c:v>
                </c:pt>
                <c:pt idx="2138">
                  <c:v>384.19809658088479</c:v>
                </c:pt>
                <c:pt idx="2139">
                  <c:v>384.36376453999651</c:v>
                </c:pt>
                <c:pt idx="2140">
                  <c:v>384.52943249910822</c:v>
                </c:pt>
                <c:pt idx="2141">
                  <c:v>384.69510045821994</c:v>
                </c:pt>
                <c:pt idx="2142">
                  <c:v>384.86076841733166</c:v>
                </c:pt>
                <c:pt idx="2143">
                  <c:v>385.02643637644337</c:v>
                </c:pt>
                <c:pt idx="2144">
                  <c:v>385.19210433555509</c:v>
                </c:pt>
                <c:pt idx="2145">
                  <c:v>385.3577722946668</c:v>
                </c:pt>
                <c:pt idx="2146">
                  <c:v>385.52344025377852</c:v>
                </c:pt>
                <c:pt idx="2147">
                  <c:v>385.68910821289023</c:v>
                </c:pt>
                <c:pt idx="2148">
                  <c:v>385.85477617200195</c:v>
                </c:pt>
                <c:pt idx="2149">
                  <c:v>386.02044413111366</c:v>
                </c:pt>
                <c:pt idx="2150">
                  <c:v>386.18611209022538</c:v>
                </c:pt>
                <c:pt idx="2151">
                  <c:v>386.35178004933709</c:v>
                </c:pt>
                <c:pt idx="2152">
                  <c:v>386.51744800844881</c:v>
                </c:pt>
                <c:pt idx="2153">
                  <c:v>386.68311596756052</c:v>
                </c:pt>
                <c:pt idx="2154">
                  <c:v>386.84878392667224</c:v>
                </c:pt>
                <c:pt idx="2155">
                  <c:v>387.01445188578396</c:v>
                </c:pt>
                <c:pt idx="2156">
                  <c:v>387.18011984489567</c:v>
                </c:pt>
                <c:pt idx="2157">
                  <c:v>387.34578780400739</c:v>
                </c:pt>
                <c:pt idx="2158">
                  <c:v>387.5114557631191</c:v>
                </c:pt>
                <c:pt idx="2159">
                  <c:v>387.67712372223082</c:v>
                </c:pt>
                <c:pt idx="2160">
                  <c:v>387.84279168134253</c:v>
                </c:pt>
                <c:pt idx="2161">
                  <c:v>388.00845964045425</c:v>
                </c:pt>
                <c:pt idx="2162">
                  <c:v>388.17412759956596</c:v>
                </c:pt>
                <c:pt idx="2163">
                  <c:v>388.33979555867768</c:v>
                </c:pt>
                <c:pt idx="2164">
                  <c:v>388.50546351778939</c:v>
                </c:pt>
                <c:pt idx="2165">
                  <c:v>388.67113147690111</c:v>
                </c:pt>
                <c:pt idx="2166">
                  <c:v>388.83679943601283</c:v>
                </c:pt>
                <c:pt idx="2167">
                  <c:v>389.00246739512454</c:v>
                </c:pt>
                <c:pt idx="2168">
                  <c:v>389.16813535423626</c:v>
                </c:pt>
                <c:pt idx="2169">
                  <c:v>389.33380331334797</c:v>
                </c:pt>
                <c:pt idx="2170">
                  <c:v>389.49947127245969</c:v>
                </c:pt>
                <c:pt idx="2171">
                  <c:v>389.6651392315714</c:v>
                </c:pt>
                <c:pt idx="2172">
                  <c:v>389.83080719068312</c:v>
                </c:pt>
                <c:pt idx="2173">
                  <c:v>389.99647514979483</c:v>
                </c:pt>
                <c:pt idx="2174">
                  <c:v>390.16214310890655</c:v>
                </c:pt>
                <c:pt idx="2175">
                  <c:v>390.32781106801826</c:v>
                </c:pt>
                <c:pt idx="2176">
                  <c:v>390.49347902712998</c:v>
                </c:pt>
                <c:pt idx="2177">
                  <c:v>390.65914698624169</c:v>
                </c:pt>
                <c:pt idx="2178">
                  <c:v>390.82481494535341</c:v>
                </c:pt>
                <c:pt idx="2179">
                  <c:v>390.99048290446513</c:v>
                </c:pt>
                <c:pt idx="2180">
                  <c:v>391.15615086357684</c:v>
                </c:pt>
                <c:pt idx="2181">
                  <c:v>391.32181882268856</c:v>
                </c:pt>
                <c:pt idx="2182">
                  <c:v>391.48748678180027</c:v>
                </c:pt>
                <c:pt idx="2183">
                  <c:v>391.65315474091199</c:v>
                </c:pt>
                <c:pt idx="2184">
                  <c:v>391.8188227000237</c:v>
                </c:pt>
                <c:pt idx="2185">
                  <c:v>391.98449065913542</c:v>
                </c:pt>
                <c:pt idx="2186">
                  <c:v>392.15015861824713</c:v>
                </c:pt>
                <c:pt idx="2187">
                  <c:v>392.31582657735885</c:v>
                </c:pt>
                <c:pt idx="2188">
                  <c:v>392.48149453647056</c:v>
                </c:pt>
                <c:pt idx="2189">
                  <c:v>392.64716249558228</c:v>
                </c:pt>
                <c:pt idx="2190">
                  <c:v>392.81283045469399</c:v>
                </c:pt>
                <c:pt idx="2191">
                  <c:v>392.97849841380571</c:v>
                </c:pt>
                <c:pt idx="2192">
                  <c:v>393.14416637291743</c:v>
                </c:pt>
                <c:pt idx="2193">
                  <c:v>393.30983433202914</c:v>
                </c:pt>
                <c:pt idx="2194">
                  <c:v>393.47550229114086</c:v>
                </c:pt>
                <c:pt idx="2195">
                  <c:v>393.64117025025257</c:v>
                </c:pt>
                <c:pt idx="2196">
                  <c:v>393.80683820936429</c:v>
                </c:pt>
                <c:pt idx="2197">
                  <c:v>393.972506168476</c:v>
                </c:pt>
                <c:pt idx="2198">
                  <c:v>394.13817412758772</c:v>
                </c:pt>
                <c:pt idx="2199">
                  <c:v>394.30384208669943</c:v>
                </c:pt>
                <c:pt idx="2200">
                  <c:v>394.46951004581115</c:v>
                </c:pt>
                <c:pt idx="2201">
                  <c:v>394.63517800492286</c:v>
                </c:pt>
                <c:pt idx="2202">
                  <c:v>394.80084596403458</c:v>
                </c:pt>
                <c:pt idx="2203">
                  <c:v>394.96651392314629</c:v>
                </c:pt>
                <c:pt idx="2204">
                  <c:v>395.13218188225801</c:v>
                </c:pt>
                <c:pt idx="2205">
                  <c:v>395.29784984136973</c:v>
                </c:pt>
                <c:pt idx="2206">
                  <c:v>395.46351780048144</c:v>
                </c:pt>
                <c:pt idx="2207">
                  <c:v>395.62918575959316</c:v>
                </c:pt>
                <c:pt idx="2208">
                  <c:v>395.79485371870487</c:v>
                </c:pt>
                <c:pt idx="2209">
                  <c:v>395.96052167781659</c:v>
                </c:pt>
                <c:pt idx="2210">
                  <c:v>396.1261896369283</c:v>
                </c:pt>
                <c:pt idx="2211">
                  <c:v>396.29185759604002</c:v>
                </c:pt>
                <c:pt idx="2212">
                  <c:v>396.45752555515173</c:v>
                </c:pt>
                <c:pt idx="2213">
                  <c:v>396.62319351426345</c:v>
                </c:pt>
                <c:pt idx="2214">
                  <c:v>396.78886147337516</c:v>
                </c:pt>
                <c:pt idx="2215">
                  <c:v>396.95452943248688</c:v>
                </c:pt>
                <c:pt idx="2216">
                  <c:v>397.12019739159859</c:v>
                </c:pt>
                <c:pt idx="2217">
                  <c:v>397.28586535071031</c:v>
                </c:pt>
                <c:pt idx="2218">
                  <c:v>397.45153330982203</c:v>
                </c:pt>
                <c:pt idx="2219">
                  <c:v>397.61720126893374</c:v>
                </c:pt>
                <c:pt idx="2220">
                  <c:v>397.78286922804546</c:v>
                </c:pt>
                <c:pt idx="2221">
                  <c:v>397.94853718715717</c:v>
                </c:pt>
                <c:pt idx="2222">
                  <c:v>398.11420514626889</c:v>
                </c:pt>
                <c:pt idx="2223">
                  <c:v>398.2798731053806</c:v>
                </c:pt>
                <c:pt idx="2224">
                  <c:v>398.44554106449232</c:v>
                </c:pt>
                <c:pt idx="2225">
                  <c:v>398.61120902360403</c:v>
                </c:pt>
                <c:pt idx="2226">
                  <c:v>398.77687698271575</c:v>
                </c:pt>
                <c:pt idx="2227">
                  <c:v>398.94254494182746</c:v>
                </c:pt>
                <c:pt idx="2228">
                  <c:v>399.10821290093918</c:v>
                </c:pt>
                <c:pt idx="2229">
                  <c:v>399.27388086005089</c:v>
                </c:pt>
                <c:pt idx="2230">
                  <c:v>399.43954881916261</c:v>
                </c:pt>
                <c:pt idx="2231">
                  <c:v>399.60521677827433</c:v>
                </c:pt>
                <c:pt idx="2232">
                  <c:v>399.77088473738604</c:v>
                </c:pt>
                <c:pt idx="2233">
                  <c:v>399.93655269649776</c:v>
                </c:pt>
                <c:pt idx="2234">
                  <c:v>400.10222065560947</c:v>
                </c:pt>
                <c:pt idx="2235">
                  <c:v>400.26788861472119</c:v>
                </c:pt>
                <c:pt idx="2236">
                  <c:v>400.4335565738329</c:v>
                </c:pt>
                <c:pt idx="2237">
                  <c:v>400.59922453294462</c:v>
                </c:pt>
                <c:pt idx="2238">
                  <c:v>400.76489249205633</c:v>
                </c:pt>
                <c:pt idx="2239">
                  <c:v>400.93056045116805</c:v>
                </c:pt>
                <c:pt idx="2240">
                  <c:v>401.09622841027976</c:v>
                </c:pt>
                <c:pt idx="2241">
                  <c:v>401.26189636939148</c:v>
                </c:pt>
                <c:pt idx="2242">
                  <c:v>401.42756432850319</c:v>
                </c:pt>
                <c:pt idx="2243">
                  <c:v>401.59323228761491</c:v>
                </c:pt>
                <c:pt idx="2244">
                  <c:v>401.75890024672663</c:v>
                </c:pt>
                <c:pt idx="2245">
                  <c:v>401.92456820583834</c:v>
                </c:pt>
                <c:pt idx="2246">
                  <c:v>402.09023616495006</c:v>
                </c:pt>
                <c:pt idx="2247">
                  <c:v>402.25590412406177</c:v>
                </c:pt>
                <c:pt idx="2248">
                  <c:v>402.42157208317349</c:v>
                </c:pt>
                <c:pt idx="2249">
                  <c:v>402.5872400422852</c:v>
                </c:pt>
                <c:pt idx="2250">
                  <c:v>402.75290800139692</c:v>
                </c:pt>
                <c:pt idx="2251">
                  <c:v>402.91857596050863</c:v>
                </c:pt>
                <c:pt idx="2252">
                  <c:v>403.08424391962035</c:v>
                </c:pt>
                <c:pt idx="2253">
                  <c:v>403.24991187873206</c:v>
                </c:pt>
                <c:pt idx="2254">
                  <c:v>403.41557983784378</c:v>
                </c:pt>
                <c:pt idx="2255">
                  <c:v>403.58124779695549</c:v>
                </c:pt>
                <c:pt idx="2256">
                  <c:v>403.74691575606721</c:v>
                </c:pt>
                <c:pt idx="2257">
                  <c:v>403.91258371517893</c:v>
                </c:pt>
                <c:pt idx="2258">
                  <c:v>404.07825167429064</c:v>
                </c:pt>
                <c:pt idx="2259">
                  <c:v>404.24391963340236</c:v>
                </c:pt>
                <c:pt idx="2260">
                  <c:v>404.40958759251407</c:v>
                </c:pt>
                <c:pt idx="2261">
                  <c:v>404.57525555162579</c:v>
                </c:pt>
                <c:pt idx="2262">
                  <c:v>404.7409235107375</c:v>
                </c:pt>
                <c:pt idx="2263">
                  <c:v>404.90659146984922</c:v>
                </c:pt>
                <c:pt idx="2264">
                  <c:v>405.07225942896093</c:v>
                </c:pt>
                <c:pt idx="2265">
                  <c:v>405.23792738807265</c:v>
                </c:pt>
                <c:pt idx="2266">
                  <c:v>405.40359534718436</c:v>
                </c:pt>
                <c:pt idx="2267">
                  <c:v>405.56926330629608</c:v>
                </c:pt>
                <c:pt idx="2268">
                  <c:v>405.73493126540779</c:v>
                </c:pt>
                <c:pt idx="2269">
                  <c:v>405.90059922451951</c:v>
                </c:pt>
                <c:pt idx="2270">
                  <c:v>406.06626718363123</c:v>
                </c:pt>
                <c:pt idx="2271">
                  <c:v>406.23193514274294</c:v>
                </c:pt>
                <c:pt idx="2272">
                  <c:v>406.39760310185466</c:v>
                </c:pt>
                <c:pt idx="2273">
                  <c:v>406.56327106096637</c:v>
                </c:pt>
                <c:pt idx="2274">
                  <c:v>406.72893902007809</c:v>
                </c:pt>
                <c:pt idx="2275">
                  <c:v>406.8946069791898</c:v>
                </c:pt>
                <c:pt idx="2276">
                  <c:v>407.06027493830152</c:v>
                </c:pt>
                <c:pt idx="2277">
                  <c:v>407.22594289741323</c:v>
                </c:pt>
                <c:pt idx="2278">
                  <c:v>407.39161085652495</c:v>
                </c:pt>
                <c:pt idx="2279">
                  <c:v>407.55727881563666</c:v>
                </c:pt>
                <c:pt idx="2280">
                  <c:v>407.72294677474838</c:v>
                </c:pt>
                <c:pt idx="2281">
                  <c:v>407.88861473386009</c:v>
                </c:pt>
                <c:pt idx="2282">
                  <c:v>408.05428269297181</c:v>
                </c:pt>
                <c:pt idx="2283">
                  <c:v>408.21995065208353</c:v>
                </c:pt>
                <c:pt idx="2284">
                  <c:v>408.38561861119524</c:v>
                </c:pt>
                <c:pt idx="2285">
                  <c:v>408.55128657030696</c:v>
                </c:pt>
                <c:pt idx="2286">
                  <c:v>408.71695452941867</c:v>
                </c:pt>
                <c:pt idx="2287">
                  <c:v>408.88262248853039</c:v>
                </c:pt>
                <c:pt idx="2288">
                  <c:v>409.0482904476421</c:v>
                </c:pt>
                <c:pt idx="2289">
                  <c:v>409.21395840675382</c:v>
                </c:pt>
                <c:pt idx="2290">
                  <c:v>409.37962636586553</c:v>
                </c:pt>
                <c:pt idx="2291">
                  <c:v>409.54529432497725</c:v>
                </c:pt>
                <c:pt idx="2292">
                  <c:v>409.71096228408896</c:v>
                </c:pt>
                <c:pt idx="2293">
                  <c:v>409.87663024320068</c:v>
                </c:pt>
                <c:pt idx="2294">
                  <c:v>410.0422982023124</c:v>
                </c:pt>
                <c:pt idx="2295">
                  <c:v>410.20796616142411</c:v>
                </c:pt>
                <c:pt idx="2296">
                  <c:v>410.37363412053583</c:v>
                </c:pt>
                <c:pt idx="2297">
                  <c:v>410.53930207964754</c:v>
                </c:pt>
                <c:pt idx="2298">
                  <c:v>410.70497003875926</c:v>
                </c:pt>
                <c:pt idx="2299">
                  <c:v>410.87063799787097</c:v>
                </c:pt>
                <c:pt idx="2300">
                  <c:v>411.03630595698269</c:v>
                </c:pt>
                <c:pt idx="2301">
                  <c:v>411.2019739160944</c:v>
                </c:pt>
                <c:pt idx="2302">
                  <c:v>411.36764187520612</c:v>
                </c:pt>
                <c:pt idx="2303">
                  <c:v>411.53330983431783</c:v>
                </c:pt>
                <c:pt idx="2304">
                  <c:v>411.69897779342955</c:v>
                </c:pt>
                <c:pt idx="2305">
                  <c:v>411.86464575254126</c:v>
                </c:pt>
                <c:pt idx="2306">
                  <c:v>412.03031371165298</c:v>
                </c:pt>
                <c:pt idx="2307">
                  <c:v>412.1959816707647</c:v>
                </c:pt>
                <c:pt idx="2308">
                  <c:v>412.36164962987641</c:v>
                </c:pt>
                <c:pt idx="2309">
                  <c:v>412.52731758898813</c:v>
                </c:pt>
                <c:pt idx="2310">
                  <c:v>412.69298554809984</c:v>
                </c:pt>
                <c:pt idx="2311">
                  <c:v>412.85865350721156</c:v>
                </c:pt>
                <c:pt idx="2312">
                  <c:v>413.02432146632327</c:v>
                </c:pt>
                <c:pt idx="2313">
                  <c:v>413.18998942543499</c:v>
                </c:pt>
                <c:pt idx="2314">
                  <c:v>413.3556573845467</c:v>
                </c:pt>
                <c:pt idx="2315">
                  <c:v>413.52132534365842</c:v>
                </c:pt>
                <c:pt idx="2316">
                  <c:v>413.68699330277013</c:v>
                </c:pt>
                <c:pt idx="2317">
                  <c:v>413.85266126188185</c:v>
                </c:pt>
                <c:pt idx="2318">
                  <c:v>414.01832922099356</c:v>
                </c:pt>
                <c:pt idx="2319">
                  <c:v>414.18399718010528</c:v>
                </c:pt>
                <c:pt idx="2320">
                  <c:v>414.349665139217</c:v>
                </c:pt>
                <c:pt idx="2321">
                  <c:v>414.51533309832871</c:v>
                </c:pt>
                <c:pt idx="2322">
                  <c:v>414.68100105744043</c:v>
                </c:pt>
                <c:pt idx="2323">
                  <c:v>414.84666901655214</c:v>
                </c:pt>
                <c:pt idx="2324">
                  <c:v>415.01233697566386</c:v>
                </c:pt>
                <c:pt idx="2325">
                  <c:v>415.17800493477557</c:v>
                </c:pt>
                <c:pt idx="2326">
                  <c:v>415.34367289388729</c:v>
                </c:pt>
                <c:pt idx="2327">
                  <c:v>415.509340852999</c:v>
                </c:pt>
                <c:pt idx="2328">
                  <c:v>415.67500881211072</c:v>
                </c:pt>
                <c:pt idx="2329">
                  <c:v>415.84067677122243</c:v>
                </c:pt>
                <c:pt idx="2330">
                  <c:v>416.00634473033415</c:v>
                </c:pt>
                <c:pt idx="2331">
                  <c:v>416.17201268944586</c:v>
                </c:pt>
                <c:pt idx="2332">
                  <c:v>416.33768064855758</c:v>
                </c:pt>
                <c:pt idx="2333">
                  <c:v>416.5033486076693</c:v>
                </c:pt>
                <c:pt idx="2334">
                  <c:v>416.66901656678101</c:v>
                </c:pt>
                <c:pt idx="2335">
                  <c:v>416.83468452589273</c:v>
                </c:pt>
                <c:pt idx="2336">
                  <c:v>417.00035248500444</c:v>
                </c:pt>
                <c:pt idx="2337">
                  <c:v>417.16602044411616</c:v>
                </c:pt>
                <c:pt idx="2338">
                  <c:v>417.33168840322787</c:v>
                </c:pt>
                <c:pt idx="2339">
                  <c:v>417.49735636233959</c:v>
                </c:pt>
                <c:pt idx="2340">
                  <c:v>417.6630243214513</c:v>
                </c:pt>
                <c:pt idx="2341">
                  <c:v>417.82869228056302</c:v>
                </c:pt>
                <c:pt idx="2342">
                  <c:v>417.99436023967473</c:v>
                </c:pt>
                <c:pt idx="2343">
                  <c:v>418.16002819878645</c:v>
                </c:pt>
                <c:pt idx="2344">
                  <c:v>418.32569615789816</c:v>
                </c:pt>
                <c:pt idx="2345">
                  <c:v>418.49136411700988</c:v>
                </c:pt>
                <c:pt idx="2346">
                  <c:v>418.6570320761216</c:v>
                </c:pt>
                <c:pt idx="2347">
                  <c:v>418.82270003523331</c:v>
                </c:pt>
                <c:pt idx="2348">
                  <c:v>418.98836799434503</c:v>
                </c:pt>
                <c:pt idx="2349">
                  <c:v>419.15403595345674</c:v>
                </c:pt>
                <c:pt idx="2350">
                  <c:v>419.31970391256846</c:v>
                </c:pt>
                <c:pt idx="2351">
                  <c:v>419.48537187168017</c:v>
                </c:pt>
                <c:pt idx="2352">
                  <c:v>419.65103983079189</c:v>
                </c:pt>
                <c:pt idx="2353">
                  <c:v>419.8167077899036</c:v>
                </c:pt>
                <c:pt idx="2354">
                  <c:v>419.98237574901532</c:v>
                </c:pt>
                <c:pt idx="2355">
                  <c:v>420.14804370812703</c:v>
                </c:pt>
                <c:pt idx="2356">
                  <c:v>420.31371166723875</c:v>
                </c:pt>
                <c:pt idx="2357">
                  <c:v>420.47937962635046</c:v>
                </c:pt>
                <c:pt idx="2358">
                  <c:v>420.64504758546218</c:v>
                </c:pt>
                <c:pt idx="2359">
                  <c:v>420.8107155445739</c:v>
                </c:pt>
                <c:pt idx="2360">
                  <c:v>420.97638350368561</c:v>
                </c:pt>
                <c:pt idx="2361">
                  <c:v>421.14205146279733</c:v>
                </c:pt>
                <c:pt idx="2362">
                  <c:v>421.30771942190904</c:v>
                </c:pt>
                <c:pt idx="2363">
                  <c:v>421.47338738102076</c:v>
                </c:pt>
                <c:pt idx="2364">
                  <c:v>421.63905534013247</c:v>
                </c:pt>
                <c:pt idx="2365">
                  <c:v>421.80472329924419</c:v>
                </c:pt>
                <c:pt idx="2366">
                  <c:v>421.9703912583559</c:v>
                </c:pt>
                <c:pt idx="2367">
                  <c:v>422.13605921746762</c:v>
                </c:pt>
                <c:pt idx="2368">
                  <c:v>422.30172717657933</c:v>
                </c:pt>
                <c:pt idx="2369">
                  <c:v>422.46739513569105</c:v>
                </c:pt>
                <c:pt idx="2370">
                  <c:v>422.63306309480276</c:v>
                </c:pt>
                <c:pt idx="2371">
                  <c:v>422.79873105391448</c:v>
                </c:pt>
                <c:pt idx="2372">
                  <c:v>422.9643990130262</c:v>
                </c:pt>
                <c:pt idx="2373">
                  <c:v>423.13006697213791</c:v>
                </c:pt>
                <c:pt idx="2374">
                  <c:v>423.29573493124963</c:v>
                </c:pt>
                <c:pt idx="2375">
                  <c:v>423.46140289036134</c:v>
                </c:pt>
                <c:pt idx="2376">
                  <c:v>423.62707084947306</c:v>
                </c:pt>
                <c:pt idx="2377">
                  <c:v>423.79273880858477</c:v>
                </c:pt>
                <c:pt idx="2378">
                  <c:v>423.95840676769649</c:v>
                </c:pt>
                <c:pt idx="2379">
                  <c:v>424.1240747268082</c:v>
                </c:pt>
                <c:pt idx="2380">
                  <c:v>424.28974268591992</c:v>
                </c:pt>
                <c:pt idx="2381">
                  <c:v>424.45541064503163</c:v>
                </c:pt>
                <c:pt idx="2382">
                  <c:v>424.62107860414335</c:v>
                </c:pt>
                <c:pt idx="2383">
                  <c:v>424.78674656325506</c:v>
                </c:pt>
                <c:pt idx="2384">
                  <c:v>424.95241452236678</c:v>
                </c:pt>
                <c:pt idx="2385">
                  <c:v>425.1180824814785</c:v>
                </c:pt>
                <c:pt idx="2386">
                  <c:v>425.28375044059021</c:v>
                </c:pt>
                <c:pt idx="2387">
                  <c:v>425.44941839970193</c:v>
                </c:pt>
                <c:pt idx="2388">
                  <c:v>425.61508635881364</c:v>
                </c:pt>
                <c:pt idx="2389">
                  <c:v>425.78075431792536</c:v>
                </c:pt>
                <c:pt idx="2390">
                  <c:v>425.94642227703707</c:v>
                </c:pt>
                <c:pt idx="2391">
                  <c:v>426.11209023614879</c:v>
                </c:pt>
                <c:pt idx="2392">
                  <c:v>426.2777581952605</c:v>
                </c:pt>
                <c:pt idx="2393">
                  <c:v>426.44342615437222</c:v>
                </c:pt>
                <c:pt idx="2394">
                  <c:v>426.60909411348393</c:v>
                </c:pt>
                <c:pt idx="2395">
                  <c:v>426.77476207259565</c:v>
                </c:pt>
                <c:pt idx="2396">
                  <c:v>426.94043003170736</c:v>
                </c:pt>
                <c:pt idx="2397">
                  <c:v>427.10609799081908</c:v>
                </c:pt>
                <c:pt idx="2398">
                  <c:v>427.2717659499308</c:v>
                </c:pt>
                <c:pt idx="2399">
                  <c:v>427.43743390904251</c:v>
                </c:pt>
                <c:pt idx="2400">
                  <c:v>427.60310186815423</c:v>
                </c:pt>
                <c:pt idx="2401">
                  <c:v>427.76876982726594</c:v>
                </c:pt>
                <c:pt idx="2402">
                  <c:v>427.93443778637766</c:v>
                </c:pt>
                <c:pt idx="2403">
                  <c:v>428.10010574548937</c:v>
                </c:pt>
                <c:pt idx="2404">
                  <c:v>428.26577370460109</c:v>
                </c:pt>
                <c:pt idx="2405">
                  <c:v>428.4314416637128</c:v>
                </c:pt>
                <c:pt idx="2406">
                  <c:v>428.59710962282452</c:v>
                </c:pt>
                <c:pt idx="2407">
                  <c:v>428.76277758193623</c:v>
                </c:pt>
                <c:pt idx="2408">
                  <c:v>428.92844554104795</c:v>
                </c:pt>
                <c:pt idx="2409">
                  <c:v>429.09411350015966</c:v>
                </c:pt>
                <c:pt idx="2410">
                  <c:v>429.25978145927138</c:v>
                </c:pt>
                <c:pt idx="2411">
                  <c:v>429.4254494183831</c:v>
                </c:pt>
                <c:pt idx="2412">
                  <c:v>429.59111737749481</c:v>
                </c:pt>
                <c:pt idx="2413">
                  <c:v>429.75678533660653</c:v>
                </c:pt>
                <c:pt idx="2414">
                  <c:v>429.92245329571824</c:v>
                </c:pt>
                <c:pt idx="2415">
                  <c:v>430.08812125482996</c:v>
                </c:pt>
                <c:pt idx="2416">
                  <c:v>430.25378921394167</c:v>
                </c:pt>
                <c:pt idx="2417">
                  <c:v>430.41945717305339</c:v>
                </c:pt>
                <c:pt idx="2418">
                  <c:v>430.5851251321651</c:v>
                </c:pt>
                <c:pt idx="2419">
                  <c:v>430.75079309127682</c:v>
                </c:pt>
                <c:pt idx="2420">
                  <c:v>430.91646105038853</c:v>
                </c:pt>
                <c:pt idx="2421">
                  <c:v>431.08212900950025</c:v>
                </c:pt>
                <c:pt idx="2422">
                  <c:v>431.24779696861196</c:v>
                </c:pt>
                <c:pt idx="2423">
                  <c:v>431.41346492772368</c:v>
                </c:pt>
                <c:pt idx="2424">
                  <c:v>431.5791328868354</c:v>
                </c:pt>
                <c:pt idx="2425">
                  <c:v>431.74480084594711</c:v>
                </c:pt>
                <c:pt idx="2426">
                  <c:v>431.91046880505883</c:v>
                </c:pt>
                <c:pt idx="2427">
                  <c:v>432.07613676417054</c:v>
                </c:pt>
                <c:pt idx="2428">
                  <c:v>432.24180472328226</c:v>
                </c:pt>
                <c:pt idx="2429">
                  <c:v>432.40747268239397</c:v>
                </c:pt>
                <c:pt idx="2430">
                  <c:v>432.57314064150569</c:v>
                </c:pt>
                <c:pt idx="2431">
                  <c:v>432.7388086006174</c:v>
                </c:pt>
                <c:pt idx="2432">
                  <c:v>432.90447655972912</c:v>
                </c:pt>
                <c:pt idx="2433">
                  <c:v>433.07014451884083</c:v>
                </c:pt>
                <c:pt idx="2434">
                  <c:v>433.23581247795255</c:v>
                </c:pt>
                <c:pt idx="2435">
                  <c:v>433.40148043706427</c:v>
                </c:pt>
                <c:pt idx="2436">
                  <c:v>433.56714839617598</c:v>
                </c:pt>
                <c:pt idx="2437">
                  <c:v>433.7328163552877</c:v>
                </c:pt>
                <c:pt idx="2438">
                  <c:v>433.89848431439941</c:v>
                </c:pt>
                <c:pt idx="2439">
                  <c:v>434.06415227351113</c:v>
                </c:pt>
                <c:pt idx="2440">
                  <c:v>434.22982023262284</c:v>
                </c:pt>
                <c:pt idx="2441">
                  <c:v>434.39548819173456</c:v>
                </c:pt>
                <c:pt idx="2442">
                  <c:v>434.56115615084627</c:v>
                </c:pt>
                <c:pt idx="2443">
                  <c:v>434.72682410995799</c:v>
                </c:pt>
                <c:pt idx="2444">
                  <c:v>434.8924920690697</c:v>
                </c:pt>
                <c:pt idx="2445">
                  <c:v>435.05816002818142</c:v>
                </c:pt>
                <c:pt idx="2446">
                  <c:v>435.22382798729313</c:v>
                </c:pt>
                <c:pt idx="2447">
                  <c:v>435.38949594640485</c:v>
                </c:pt>
                <c:pt idx="2448">
                  <c:v>435.55516390551657</c:v>
                </c:pt>
                <c:pt idx="2449">
                  <c:v>435.72083186462828</c:v>
                </c:pt>
                <c:pt idx="2450">
                  <c:v>435.88649982374</c:v>
                </c:pt>
                <c:pt idx="2451">
                  <c:v>436.05216778285171</c:v>
                </c:pt>
                <c:pt idx="2452">
                  <c:v>436.21783574196343</c:v>
                </c:pt>
                <c:pt idx="2453">
                  <c:v>436.38350370107514</c:v>
                </c:pt>
                <c:pt idx="2454">
                  <c:v>436.54917166018686</c:v>
                </c:pt>
                <c:pt idx="2455">
                  <c:v>436.71483961929857</c:v>
                </c:pt>
                <c:pt idx="2456">
                  <c:v>436.88050757841029</c:v>
                </c:pt>
                <c:pt idx="2457">
                  <c:v>437.046175537522</c:v>
                </c:pt>
                <c:pt idx="2458">
                  <c:v>437.21184349663372</c:v>
                </c:pt>
                <c:pt idx="2459">
                  <c:v>437.37751145574543</c:v>
                </c:pt>
                <c:pt idx="2460">
                  <c:v>437.54317941485715</c:v>
                </c:pt>
                <c:pt idx="2461">
                  <c:v>437.70884737396887</c:v>
                </c:pt>
                <c:pt idx="2462">
                  <c:v>437.87451533308058</c:v>
                </c:pt>
                <c:pt idx="2463">
                  <c:v>438.0401832921923</c:v>
                </c:pt>
                <c:pt idx="2464">
                  <c:v>438.20585125130401</c:v>
                </c:pt>
                <c:pt idx="2465">
                  <c:v>438.37151921041573</c:v>
                </c:pt>
                <c:pt idx="2466">
                  <c:v>438.53718716952744</c:v>
                </c:pt>
                <c:pt idx="2467">
                  <c:v>438.70285512863916</c:v>
                </c:pt>
                <c:pt idx="2468">
                  <c:v>438.86852308775087</c:v>
                </c:pt>
                <c:pt idx="2469">
                  <c:v>439.03419104686259</c:v>
                </c:pt>
                <c:pt idx="2470">
                  <c:v>439.1998590059743</c:v>
                </c:pt>
                <c:pt idx="2471">
                  <c:v>439.36552696508602</c:v>
                </c:pt>
                <c:pt idx="2472">
                  <c:v>439.53119492419773</c:v>
                </c:pt>
                <c:pt idx="2473">
                  <c:v>439.69686288330945</c:v>
                </c:pt>
                <c:pt idx="2474">
                  <c:v>439.86253084242117</c:v>
                </c:pt>
                <c:pt idx="2475">
                  <c:v>440.02819880153288</c:v>
                </c:pt>
                <c:pt idx="2476">
                  <c:v>440.1938667606446</c:v>
                </c:pt>
                <c:pt idx="2477">
                  <c:v>440.35953471975631</c:v>
                </c:pt>
                <c:pt idx="2478">
                  <c:v>440.52520267886803</c:v>
                </c:pt>
                <c:pt idx="2479">
                  <c:v>440.69087063797974</c:v>
                </c:pt>
                <c:pt idx="2480">
                  <c:v>440.85653859709146</c:v>
                </c:pt>
                <c:pt idx="2481">
                  <c:v>441.02220655620317</c:v>
                </c:pt>
                <c:pt idx="2482">
                  <c:v>441.18787451531489</c:v>
                </c:pt>
                <c:pt idx="2483">
                  <c:v>441.3535424744266</c:v>
                </c:pt>
                <c:pt idx="2484">
                  <c:v>441.51921043353832</c:v>
                </c:pt>
                <c:pt idx="2485">
                  <c:v>441.68487839265003</c:v>
                </c:pt>
                <c:pt idx="2486">
                  <c:v>441.85054635176175</c:v>
                </c:pt>
                <c:pt idx="2487">
                  <c:v>442.01621431087347</c:v>
                </c:pt>
                <c:pt idx="2488">
                  <c:v>442.18188226998518</c:v>
                </c:pt>
                <c:pt idx="2489">
                  <c:v>442.3475502290969</c:v>
                </c:pt>
                <c:pt idx="2490">
                  <c:v>442.51321818820861</c:v>
                </c:pt>
                <c:pt idx="2491">
                  <c:v>442.67888614732033</c:v>
                </c:pt>
                <c:pt idx="2492">
                  <c:v>442.84455410643204</c:v>
                </c:pt>
                <c:pt idx="2493">
                  <c:v>443.01022206554376</c:v>
                </c:pt>
                <c:pt idx="2494">
                  <c:v>443.17589002465547</c:v>
                </c:pt>
                <c:pt idx="2495">
                  <c:v>443.34155798376719</c:v>
                </c:pt>
                <c:pt idx="2496">
                  <c:v>443.5072259428789</c:v>
                </c:pt>
                <c:pt idx="2497">
                  <c:v>443.67289390199062</c:v>
                </c:pt>
                <c:pt idx="2498">
                  <c:v>443.83856186110233</c:v>
                </c:pt>
                <c:pt idx="2499">
                  <c:v>444.00422982021405</c:v>
                </c:pt>
                <c:pt idx="2500">
                  <c:v>444.16989777932577</c:v>
                </c:pt>
                <c:pt idx="2501">
                  <c:v>444.33556573843748</c:v>
                </c:pt>
                <c:pt idx="2502">
                  <c:v>444.5012336975492</c:v>
                </c:pt>
                <c:pt idx="2503">
                  <c:v>444.66690165666091</c:v>
                </c:pt>
                <c:pt idx="2504">
                  <c:v>444.83256961577263</c:v>
                </c:pt>
                <c:pt idx="2505">
                  <c:v>444.99823757488434</c:v>
                </c:pt>
                <c:pt idx="2506">
                  <c:v>445.16390553399606</c:v>
                </c:pt>
                <c:pt idx="2507">
                  <c:v>445.32957349310777</c:v>
                </c:pt>
                <c:pt idx="2508">
                  <c:v>445.49524145221949</c:v>
                </c:pt>
                <c:pt idx="2509">
                  <c:v>445.6609094113312</c:v>
                </c:pt>
                <c:pt idx="2510">
                  <c:v>445.82657737044292</c:v>
                </c:pt>
                <c:pt idx="2511">
                  <c:v>445.99224532955463</c:v>
                </c:pt>
                <c:pt idx="2512">
                  <c:v>446.15791328866635</c:v>
                </c:pt>
                <c:pt idx="2513">
                  <c:v>446.32358124777807</c:v>
                </c:pt>
                <c:pt idx="2514">
                  <c:v>446.48924920688978</c:v>
                </c:pt>
                <c:pt idx="2515">
                  <c:v>446.6549171660015</c:v>
                </c:pt>
                <c:pt idx="2516">
                  <c:v>446.82058512511321</c:v>
                </c:pt>
                <c:pt idx="2517">
                  <c:v>446.98625308422493</c:v>
                </c:pt>
                <c:pt idx="2518">
                  <c:v>447.15192104333664</c:v>
                </c:pt>
                <c:pt idx="2519">
                  <c:v>447.31758900244836</c:v>
                </c:pt>
                <c:pt idx="2520">
                  <c:v>447.48325696156007</c:v>
                </c:pt>
                <c:pt idx="2521">
                  <c:v>447.64892492067179</c:v>
                </c:pt>
                <c:pt idx="2522">
                  <c:v>447.8145928797835</c:v>
                </c:pt>
                <c:pt idx="2523">
                  <c:v>447.98026083889522</c:v>
                </c:pt>
                <c:pt idx="2524">
                  <c:v>448.14592879800693</c:v>
                </c:pt>
                <c:pt idx="2525">
                  <c:v>448.31159675711865</c:v>
                </c:pt>
                <c:pt idx="2526">
                  <c:v>448.47726471623037</c:v>
                </c:pt>
                <c:pt idx="2527">
                  <c:v>448.64293267534208</c:v>
                </c:pt>
                <c:pt idx="2528">
                  <c:v>448.8086006344538</c:v>
                </c:pt>
                <c:pt idx="2529">
                  <c:v>448.97426859356551</c:v>
                </c:pt>
                <c:pt idx="2530">
                  <c:v>449.13993655267723</c:v>
                </c:pt>
                <c:pt idx="2531">
                  <c:v>449.30560451178894</c:v>
                </c:pt>
                <c:pt idx="2532">
                  <c:v>449.47127247090066</c:v>
                </c:pt>
                <c:pt idx="2533">
                  <c:v>449.63694043001237</c:v>
                </c:pt>
                <c:pt idx="2534">
                  <c:v>449.80260838912409</c:v>
                </c:pt>
                <c:pt idx="2535">
                  <c:v>449.9682763482358</c:v>
                </c:pt>
                <c:pt idx="2536">
                  <c:v>450.13394430734752</c:v>
                </c:pt>
                <c:pt idx="2537">
                  <c:v>450.29961226645923</c:v>
                </c:pt>
                <c:pt idx="2538">
                  <c:v>450.46528022557095</c:v>
                </c:pt>
                <c:pt idx="2539">
                  <c:v>450.63094818468267</c:v>
                </c:pt>
                <c:pt idx="2540">
                  <c:v>450.79661614379438</c:v>
                </c:pt>
                <c:pt idx="2541">
                  <c:v>450.9622841029061</c:v>
                </c:pt>
                <c:pt idx="2542">
                  <c:v>451.12795206201781</c:v>
                </c:pt>
                <c:pt idx="2543">
                  <c:v>451.29362002112953</c:v>
                </c:pt>
                <c:pt idx="2544">
                  <c:v>451.45928798024124</c:v>
                </c:pt>
                <c:pt idx="2545">
                  <c:v>451.62495593935296</c:v>
                </c:pt>
                <c:pt idx="2546">
                  <c:v>451.79062389846467</c:v>
                </c:pt>
                <c:pt idx="2547">
                  <c:v>451.95629185757639</c:v>
                </c:pt>
                <c:pt idx="2548">
                  <c:v>452.1219598166881</c:v>
                </c:pt>
                <c:pt idx="2549">
                  <c:v>452.28762777579982</c:v>
                </c:pt>
                <c:pt idx="2550">
                  <c:v>452.45329573491153</c:v>
                </c:pt>
                <c:pt idx="2551">
                  <c:v>452.61896369402325</c:v>
                </c:pt>
                <c:pt idx="2552">
                  <c:v>452.78463165313497</c:v>
                </c:pt>
                <c:pt idx="2553">
                  <c:v>452.95029961224668</c:v>
                </c:pt>
                <c:pt idx="2554">
                  <c:v>453.1159675713584</c:v>
                </c:pt>
                <c:pt idx="2555">
                  <c:v>453.28163553047011</c:v>
                </c:pt>
                <c:pt idx="2556">
                  <c:v>453.44730348958183</c:v>
                </c:pt>
                <c:pt idx="2557">
                  <c:v>453.61297144869354</c:v>
                </c:pt>
                <c:pt idx="2558">
                  <c:v>453.77863940780526</c:v>
                </c:pt>
                <c:pt idx="2559">
                  <c:v>453.94430736691697</c:v>
                </c:pt>
                <c:pt idx="2560">
                  <c:v>454.10997532602869</c:v>
                </c:pt>
                <c:pt idx="2561">
                  <c:v>454.2756432851404</c:v>
                </c:pt>
                <c:pt idx="2562">
                  <c:v>454.44131124425212</c:v>
                </c:pt>
                <c:pt idx="2563">
                  <c:v>454.60697920336384</c:v>
                </c:pt>
                <c:pt idx="2564">
                  <c:v>454.77264716247555</c:v>
                </c:pt>
                <c:pt idx="2565">
                  <c:v>454.93831512158727</c:v>
                </c:pt>
                <c:pt idx="2566">
                  <c:v>455.10398308069898</c:v>
                </c:pt>
                <c:pt idx="2567">
                  <c:v>455.2696510398107</c:v>
                </c:pt>
                <c:pt idx="2568">
                  <c:v>455.43531899892241</c:v>
                </c:pt>
                <c:pt idx="2569">
                  <c:v>455.60098695803413</c:v>
                </c:pt>
                <c:pt idx="2570">
                  <c:v>455.76665491714584</c:v>
                </c:pt>
                <c:pt idx="2571">
                  <c:v>455.93232287625756</c:v>
                </c:pt>
                <c:pt idx="2572">
                  <c:v>456.09799083536927</c:v>
                </c:pt>
                <c:pt idx="2573">
                  <c:v>456.26365879448099</c:v>
                </c:pt>
                <c:pt idx="2574">
                  <c:v>456.4293267535927</c:v>
                </c:pt>
                <c:pt idx="2575">
                  <c:v>456.59499471270442</c:v>
                </c:pt>
                <c:pt idx="2576">
                  <c:v>456.76066267181614</c:v>
                </c:pt>
                <c:pt idx="2577">
                  <c:v>456.92633063092785</c:v>
                </c:pt>
                <c:pt idx="2578">
                  <c:v>457.09199859003957</c:v>
                </c:pt>
                <c:pt idx="2579">
                  <c:v>457.25766654915128</c:v>
                </c:pt>
                <c:pt idx="2580">
                  <c:v>457.423334508263</c:v>
                </c:pt>
                <c:pt idx="2581">
                  <c:v>457.58900246737471</c:v>
                </c:pt>
                <c:pt idx="2582">
                  <c:v>457.75467042648643</c:v>
                </c:pt>
                <c:pt idx="2583">
                  <c:v>457.92033838559814</c:v>
                </c:pt>
                <c:pt idx="2584">
                  <c:v>458.08600634470986</c:v>
                </c:pt>
                <c:pt idx="2585">
                  <c:v>458.25167430382157</c:v>
                </c:pt>
                <c:pt idx="2586">
                  <c:v>458.41734226293329</c:v>
                </c:pt>
                <c:pt idx="2587">
                  <c:v>458.583010222045</c:v>
                </c:pt>
                <c:pt idx="2588">
                  <c:v>458.74867818115672</c:v>
                </c:pt>
                <c:pt idx="2589">
                  <c:v>458.91434614026844</c:v>
                </c:pt>
                <c:pt idx="2590">
                  <c:v>459.08001409938015</c:v>
                </c:pt>
                <c:pt idx="2591">
                  <c:v>459.24568205849187</c:v>
                </c:pt>
                <c:pt idx="2592">
                  <c:v>459.41135001760358</c:v>
                </c:pt>
                <c:pt idx="2593">
                  <c:v>459.5770179767153</c:v>
                </c:pt>
                <c:pt idx="2594">
                  <c:v>459.74268593582701</c:v>
                </c:pt>
                <c:pt idx="2595">
                  <c:v>459.90835389493873</c:v>
                </c:pt>
                <c:pt idx="2596">
                  <c:v>460.07402185405044</c:v>
                </c:pt>
                <c:pt idx="2597">
                  <c:v>460.23968981316216</c:v>
                </c:pt>
                <c:pt idx="2598">
                  <c:v>460.40535777227387</c:v>
                </c:pt>
                <c:pt idx="2599">
                  <c:v>460.57102573138559</c:v>
                </c:pt>
                <c:pt idx="2600">
                  <c:v>460.7366936904973</c:v>
                </c:pt>
                <c:pt idx="2601">
                  <c:v>460.90236164960902</c:v>
                </c:pt>
                <c:pt idx="2602">
                  <c:v>461.06802960872074</c:v>
                </c:pt>
                <c:pt idx="2603">
                  <c:v>461.23369756783245</c:v>
                </c:pt>
                <c:pt idx="2604">
                  <c:v>461.39936552694417</c:v>
                </c:pt>
                <c:pt idx="2605">
                  <c:v>461.56503348605588</c:v>
                </c:pt>
                <c:pt idx="2606">
                  <c:v>461.7307014451676</c:v>
                </c:pt>
                <c:pt idx="2607">
                  <c:v>461.89636940427931</c:v>
                </c:pt>
                <c:pt idx="2608">
                  <c:v>462.06203736339103</c:v>
                </c:pt>
                <c:pt idx="2609">
                  <c:v>462.22770532250274</c:v>
                </c:pt>
                <c:pt idx="2610">
                  <c:v>462.39337328161446</c:v>
                </c:pt>
                <c:pt idx="2611">
                  <c:v>462.55904124072617</c:v>
                </c:pt>
                <c:pt idx="2612">
                  <c:v>462.72470919983789</c:v>
                </c:pt>
                <c:pt idx="2613">
                  <c:v>462.8903771589496</c:v>
                </c:pt>
                <c:pt idx="2614">
                  <c:v>463.05604511806132</c:v>
                </c:pt>
                <c:pt idx="2615">
                  <c:v>463.22171307717304</c:v>
                </c:pt>
                <c:pt idx="2616">
                  <c:v>463.38738103628475</c:v>
                </c:pt>
                <c:pt idx="2617">
                  <c:v>463.55304899539647</c:v>
                </c:pt>
                <c:pt idx="2618">
                  <c:v>463.71871695450818</c:v>
                </c:pt>
                <c:pt idx="2619">
                  <c:v>463.8843849136199</c:v>
                </c:pt>
                <c:pt idx="2620">
                  <c:v>464.05005287273161</c:v>
                </c:pt>
                <c:pt idx="2621">
                  <c:v>464.21572083184333</c:v>
                </c:pt>
                <c:pt idx="2622">
                  <c:v>464.38138879095504</c:v>
                </c:pt>
                <c:pt idx="2623">
                  <c:v>464.54705675006676</c:v>
                </c:pt>
                <c:pt idx="2624">
                  <c:v>464.71272470917847</c:v>
                </c:pt>
                <c:pt idx="2625">
                  <c:v>464.87839266829019</c:v>
                </c:pt>
                <c:pt idx="2626">
                  <c:v>465.0440606274019</c:v>
                </c:pt>
                <c:pt idx="2627">
                  <c:v>465.20972858651362</c:v>
                </c:pt>
                <c:pt idx="2628">
                  <c:v>465.37539654562534</c:v>
                </c:pt>
                <c:pt idx="2629">
                  <c:v>465.54106450473705</c:v>
                </c:pt>
                <c:pt idx="2630">
                  <c:v>465.70673246384877</c:v>
                </c:pt>
                <c:pt idx="2631">
                  <c:v>465.87240042296048</c:v>
                </c:pt>
                <c:pt idx="2632">
                  <c:v>466.0380683820722</c:v>
                </c:pt>
                <c:pt idx="2633">
                  <c:v>466.20373634118391</c:v>
                </c:pt>
                <c:pt idx="2634">
                  <c:v>466.36940430029563</c:v>
                </c:pt>
                <c:pt idx="2635">
                  <c:v>466.53507225940734</c:v>
                </c:pt>
                <c:pt idx="2636">
                  <c:v>466.70074021851906</c:v>
                </c:pt>
                <c:pt idx="2637">
                  <c:v>466.86640817763077</c:v>
                </c:pt>
                <c:pt idx="2638">
                  <c:v>467.03207613674249</c:v>
                </c:pt>
                <c:pt idx="2639">
                  <c:v>467.1977440958542</c:v>
                </c:pt>
                <c:pt idx="2640">
                  <c:v>467.36341205496592</c:v>
                </c:pt>
                <c:pt idx="2641">
                  <c:v>467.52908001407764</c:v>
                </c:pt>
                <c:pt idx="2642">
                  <c:v>467.69474797318935</c:v>
                </c:pt>
                <c:pt idx="2643">
                  <c:v>467.86041593230107</c:v>
                </c:pt>
                <c:pt idx="2644">
                  <c:v>468.02608389141278</c:v>
                </c:pt>
                <c:pt idx="2645">
                  <c:v>468.1917518505245</c:v>
                </c:pt>
                <c:pt idx="2646">
                  <c:v>468.35741980963621</c:v>
                </c:pt>
                <c:pt idx="2647">
                  <c:v>468.52308776874793</c:v>
                </c:pt>
                <c:pt idx="2648">
                  <c:v>468.68875572785964</c:v>
                </c:pt>
                <c:pt idx="2649">
                  <c:v>468.85442368697136</c:v>
                </c:pt>
                <c:pt idx="2650">
                  <c:v>469.02009164608307</c:v>
                </c:pt>
                <c:pt idx="2651">
                  <c:v>469.18575960519479</c:v>
                </c:pt>
                <c:pt idx="2652">
                  <c:v>469.3514275643065</c:v>
                </c:pt>
                <c:pt idx="2653">
                  <c:v>469.51709552341822</c:v>
                </c:pt>
                <c:pt idx="2654">
                  <c:v>469.68276348252994</c:v>
                </c:pt>
                <c:pt idx="2655">
                  <c:v>469.84843144164165</c:v>
                </c:pt>
                <c:pt idx="2656">
                  <c:v>470.01409940075337</c:v>
                </c:pt>
                <c:pt idx="2657">
                  <c:v>470.17976735986508</c:v>
                </c:pt>
                <c:pt idx="2658">
                  <c:v>470.3454353189768</c:v>
                </c:pt>
                <c:pt idx="2659">
                  <c:v>470.51110327808851</c:v>
                </c:pt>
                <c:pt idx="2660">
                  <c:v>470.67677123720023</c:v>
                </c:pt>
                <c:pt idx="2661">
                  <c:v>470.84243919631194</c:v>
                </c:pt>
                <c:pt idx="2662">
                  <c:v>471.00810715542366</c:v>
                </c:pt>
                <c:pt idx="2663">
                  <c:v>471.17377511453537</c:v>
                </c:pt>
                <c:pt idx="2664">
                  <c:v>471.33944307364709</c:v>
                </c:pt>
                <c:pt idx="2665">
                  <c:v>471.5051110327588</c:v>
                </c:pt>
                <c:pt idx="2666">
                  <c:v>471.67077899187052</c:v>
                </c:pt>
                <c:pt idx="2667">
                  <c:v>471.83644695098224</c:v>
                </c:pt>
                <c:pt idx="2668">
                  <c:v>472.00211491009395</c:v>
                </c:pt>
                <c:pt idx="2669">
                  <c:v>472.16778286920567</c:v>
                </c:pt>
                <c:pt idx="2670">
                  <c:v>472.33345082831738</c:v>
                </c:pt>
                <c:pt idx="2671">
                  <c:v>472.4991187874291</c:v>
                </c:pt>
                <c:pt idx="2672">
                  <c:v>472.66478674654081</c:v>
                </c:pt>
                <c:pt idx="2673">
                  <c:v>472.83045470565253</c:v>
                </c:pt>
                <c:pt idx="2674">
                  <c:v>472.99612266476424</c:v>
                </c:pt>
                <c:pt idx="2675">
                  <c:v>473.16179062387596</c:v>
                </c:pt>
                <c:pt idx="2676">
                  <c:v>473.32745858298767</c:v>
                </c:pt>
                <c:pt idx="2677">
                  <c:v>473.49312654209939</c:v>
                </c:pt>
                <c:pt idx="2678">
                  <c:v>473.6587945012111</c:v>
                </c:pt>
                <c:pt idx="2679">
                  <c:v>473.82446246032282</c:v>
                </c:pt>
                <c:pt idx="2680">
                  <c:v>473.99013041943454</c:v>
                </c:pt>
                <c:pt idx="2681">
                  <c:v>474.15579837854625</c:v>
                </c:pt>
                <c:pt idx="2682">
                  <c:v>474.32146633765797</c:v>
                </c:pt>
                <c:pt idx="2683">
                  <c:v>474.48713429676968</c:v>
                </c:pt>
                <c:pt idx="2684">
                  <c:v>474.6528022558814</c:v>
                </c:pt>
                <c:pt idx="2685">
                  <c:v>474.81847021499311</c:v>
                </c:pt>
                <c:pt idx="2686">
                  <c:v>474.98413817410483</c:v>
                </c:pt>
                <c:pt idx="2687">
                  <c:v>475.14980613321654</c:v>
                </c:pt>
                <c:pt idx="2688">
                  <c:v>475.31547409232826</c:v>
                </c:pt>
                <c:pt idx="2689">
                  <c:v>475.48114205143997</c:v>
                </c:pt>
                <c:pt idx="2690">
                  <c:v>475.64681001055169</c:v>
                </c:pt>
                <c:pt idx="2691">
                  <c:v>475.81247796966341</c:v>
                </c:pt>
                <c:pt idx="2692">
                  <c:v>475.97814592877512</c:v>
                </c:pt>
                <c:pt idx="2693">
                  <c:v>476.14381388788684</c:v>
                </c:pt>
                <c:pt idx="2694">
                  <c:v>476.30948184699855</c:v>
                </c:pt>
                <c:pt idx="2695">
                  <c:v>476.47514980611027</c:v>
                </c:pt>
                <c:pt idx="2696">
                  <c:v>476.64081776522198</c:v>
                </c:pt>
                <c:pt idx="2697">
                  <c:v>476.8064857243337</c:v>
                </c:pt>
                <c:pt idx="2698">
                  <c:v>476.97215368344541</c:v>
                </c:pt>
                <c:pt idx="2699">
                  <c:v>477.13782164255713</c:v>
                </c:pt>
                <c:pt idx="2700">
                  <c:v>477.30348960166884</c:v>
                </c:pt>
                <c:pt idx="2701">
                  <c:v>477.46915756078056</c:v>
                </c:pt>
                <c:pt idx="2702">
                  <c:v>477.63482551989227</c:v>
                </c:pt>
                <c:pt idx="2703">
                  <c:v>477.80049347900399</c:v>
                </c:pt>
                <c:pt idx="2704">
                  <c:v>477.96616143811571</c:v>
                </c:pt>
                <c:pt idx="2705">
                  <c:v>478.13182939722742</c:v>
                </c:pt>
                <c:pt idx="2706">
                  <c:v>478.29749735633914</c:v>
                </c:pt>
                <c:pt idx="2707">
                  <c:v>478.46316531545085</c:v>
                </c:pt>
                <c:pt idx="2708">
                  <c:v>478.62883327456257</c:v>
                </c:pt>
                <c:pt idx="2709">
                  <c:v>478.79450123367428</c:v>
                </c:pt>
                <c:pt idx="2710">
                  <c:v>478.960169192786</c:v>
                </c:pt>
                <c:pt idx="2711">
                  <c:v>479.12583715189771</c:v>
                </c:pt>
                <c:pt idx="2712">
                  <c:v>479.29150511100943</c:v>
                </c:pt>
                <c:pt idx="2713">
                  <c:v>479.45717307012114</c:v>
                </c:pt>
                <c:pt idx="2714">
                  <c:v>479.62284102923286</c:v>
                </c:pt>
                <c:pt idx="2715">
                  <c:v>479.78850898834457</c:v>
                </c:pt>
                <c:pt idx="2716">
                  <c:v>479.95417694745629</c:v>
                </c:pt>
                <c:pt idx="2717">
                  <c:v>480.11984490656801</c:v>
                </c:pt>
                <c:pt idx="2718">
                  <c:v>480.28551286567972</c:v>
                </c:pt>
                <c:pt idx="2719">
                  <c:v>480.45118082479144</c:v>
                </c:pt>
                <c:pt idx="2720">
                  <c:v>480.61684878390315</c:v>
                </c:pt>
                <c:pt idx="2721">
                  <c:v>480.78251674301487</c:v>
                </c:pt>
                <c:pt idx="2722">
                  <c:v>480.94818470212658</c:v>
                </c:pt>
                <c:pt idx="2723">
                  <c:v>481.1138526612383</c:v>
                </c:pt>
                <c:pt idx="2724">
                  <c:v>481.27952062035001</c:v>
                </c:pt>
                <c:pt idx="2725">
                  <c:v>481.44518857946173</c:v>
                </c:pt>
                <c:pt idx="2726">
                  <c:v>481.61085653857344</c:v>
                </c:pt>
                <c:pt idx="2727">
                  <c:v>481.77652449768516</c:v>
                </c:pt>
                <c:pt idx="2728">
                  <c:v>481.94219245679687</c:v>
                </c:pt>
                <c:pt idx="2729">
                  <c:v>482.10786041590859</c:v>
                </c:pt>
                <c:pt idx="2730">
                  <c:v>482.27352837502031</c:v>
                </c:pt>
                <c:pt idx="2731">
                  <c:v>482.43919633413202</c:v>
                </c:pt>
                <c:pt idx="2732">
                  <c:v>482.60486429324374</c:v>
                </c:pt>
                <c:pt idx="2733">
                  <c:v>482.77053225235545</c:v>
                </c:pt>
                <c:pt idx="2734">
                  <c:v>482.93620021146717</c:v>
                </c:pt>
                <c:pt idx="2735">
                  <c:v>483.10186817057888</c:v>
                </c:pt>
                <c:pt idx="2736">
                  <c:v>483.2675361296906</c:v>
                </c:pt>
                <c:pt idx="2737">
                  <c:v>483.43320408880231</c:v>
                </c:pt>
                <c:pt idx="2738">
                  <c:v>483.59887204791403</c:v>
                </c:pt>
                <c:pt idx="2739">
                  <c:v>483.76454000702574</c:v>
                </c:pt>
                <c:pt idx="2740">
                  <c:v>483.93020796613746</c:v>
                </c:pt>
                <c:pt idx="2741">
                  <c:v>484.09587592524917</c:v>
                </c:pt>
                <c:pt idx="2742">
                  <c:v>484.26154388436089</c:v>
                </c:pt>
                <c:pt idx="2743">
                  <c:v>484.42721184347261</c:v>
                </c:pt>
                <c:pt idx="2744">
                  <c:v>484.59287980258432</c:v>
                </c:pt>
                <c:pt idx="2745">
                  <c:v>484.75854776169604</c:v>
                </c:pt>
                <c:pt idx="2746">
                  <c:v>484.92421572080775</c:v>
                </c:pt>
                <c:pt idx="2747">
                  <c:v>485.08988367991947</c:v>
                </c:pt>
                <c:pt idx="2748">
                  <c:v>485.25555163903118</c:v>
                </c:pt>
                <c:pt idx="2749">
                  <c:v>485.4212195981429</c:v>
                </c:pt>
                <c:pt idx="2750">
                  <c:v>485.58688755725461</c:v>
                </c:pt>
                <c:pt idx="2751">
                  <c:v>485.75255551636633</c:v>
                </c:pt>
                <c:pt idx="2752">
                  <c:v>485.91822347547804</c:v>
                </c:pt>
                <c:pt idx="2753">
                  <c:v>486.08389143458976</c:v>
                </c:pt>
                <c:pt idx="2754">
                  <c:v>486.24955939370147</c:v>
                </c:pt>
                <c:pt idx="2755">
                  <c:v>486.41522735281319</c:v>
                </c:pt>
                <c:pt idx="2756">
                  <c:v>486.58089531192491</c:v>
                </c:pt>
                <c:pt idx="2757">
                  <c:v>486.74656327103662</c:v>
                </c:pt>
                <c:pt idx="2758">
                  <c:v>486.91223123014834</c:v>
                </c:pt>
                <c:pt idx="2759">
                  <c:v>487.07789918926005</c:v>
                </c:pt>
                <c:pt idx="2760">
                  <c:v>487.24356714837177</c:v>
                </c:pt>
                <c:pt idx="2761">
                  <c:v>487.40923510748348</c:v>
                </c:pt>
                <c:pt idx="2762">
                  <c:v>487.5749030665952</c:v>
                </c:pt>
                <c:pt idx="2763">
                  <c:v>487.74057102570691</c:v>
                </c:pt>
                <c:pt idx="2764">
                  <c:v>487.90623898481863</c:v>
                </c:pt>
                <c:pt idx="2765">
                  <c:v>488.07190694393034</c:v>
                </c:pt>
                <c:pt idx="2766">
                  <c:v>488.23757490304206</c:v>
                </c:pt>
                <c:pt idx="2767">
                  <c:v>488.40324286215377</c:v>
                </c:pt>
                <c:pt idx="2768">
                  <c:v>488.56891082126549</c:v>
                </c:pt>
                <c:pt idx="2769">
                  <c:v>488.73457878037721</c:v>
                </c:pt>
                <c:pt idx="2770">
                  <c:v>488.90024673948892</c:v>
                </c:pt>
                <c:pt idx="2771">
                  <c:v>489.06591469860064</c:v>
                </c:pt>
                <c:pt idx="2772">
                  <c:v>489.23158265771235</c:v>
                </c:pt>
                <c:pt idx="2773">
                  <c:v>489.39725061682407</c:v>
                </c:pt>
                <c:pt idx="2774">
                  <c:v>489.56291857593578</c:v>
                </c:pt>
                <c:pt idx="2775">
                  <c:v>489.7285865350475</c:v>
                </c:pt>
                <c:pt idx="2776">
                  <c:v>489.89425449415921</c:v>
                </c:pt>
                <c:pt idx="2777">
                  <c:v>490.05992245327093</c:v>
                </c:pt>
                <c:pt idx="2778">
                  <c:v>490.22559041238264</c:v>
                </c:pt>
                <c:pt idx="2779">
                  <c:v>490.39125837149436</c:v>
                </c:pt>
                <c:pt idx="2780">
                  <c:v>490.55692633060607</c:v>
                </c:pt>
                <c:pt idx="2781">
                  <c:v>490.72259428971779</c:v>
                </c:pt>
                <c:pt idx="2782">
                  <c:v>490.88826224882951</c:v>
                </c:pt>
                <c:pt idx="2783">
                  <c:v>491.05393020794122</c:v>
                </c:pt>
                <c:pt idx="2784">
                  <c:v>491.21959816705294</c:v>
                </c:pt>
                <c:pt idx="2785">
                  <c:v>491.38526612616465</c:v>
                </c:pt>
                <c:pt idx="2786">
                  <c:v>491.55093408527637</c:v>
                </c:pt>
                <c:pt idx="2787">
                  <c:v>491.71660204438808</c:v>
                </c:pt>
                <c:pt idx="2788">
                  <c:v>491.8822700034998</c:v>
                </c:pt>
                <c:pt idx="2789">
                  <c:v>492.04793796261151</c:v>
                </c:pt>
                <c:pt idx="2790">
                  <c:v>492.21360592172323</c:v>
                </c:pt>
                <c:pt idx="2791">
                  <c:v>492.37927388083494</c:v>
                </c:pt>
                <c:pt idx="2792">
                  <c:v>492.54494183994666</c:v>
                </c:pt>
                <c:pt idx="2793">
                  <c:v>492.71060979905837</c:v>
                </c:pt>
                <c:pt idx="2794">
                  <c:v>492.87627775817009</c:v>
                </c:pt>
                <c:pt idx="2795">
                  <c:v>493.04194571728181</c:v>
                </c:pt>
                <c:pt idx="2796">
                  <c:v>493.20761367639352</c:v>
                </c:pt>
                <c:pt idx="2797">
                  <c:v>493.37328163550524</c:v>
                </c:pt>
                <c:pt idx="2798">
                  <c:v>493.53894959461695</c:v>
                </c:pt>
                <c:pt idx="2799">
                  <c:v>493.70461755372867</c:v>
                </c:pt>
                <c:pt idx="2800">
                  <c:v>493.87028551284038</c:v>
                </c:pt>
                <c:pt idx="2801">
                  <c:v>494.0359534719521</c:v>
                </c:pt>
                <c:pt idx="2802">
                  <c:v>494.20162143106381</c:v>
                </c:pt>
                <c:pt idx="2803">
                  <c:v>494.36728939017553</c:v>
                </c:pt>
                <c:pt idx="2804">
                  <c:v>494.53295734928724</c:v>
                </c:pt>
                <c:pt idx="2805">
                  <c:v>494.69862530839896</c:v>
                </c:pt>
                <c:pt idx="2806">
                  <c:v>494.86429326751067</c:v>
                </c:pt>
                <c:pt idx="2807">
                  <c:v>495.02996122662239</c:v>
                </c:pt>
                <c:pt idx="2808">
                  <c:v>495.19562918573411</c:v>
                </c:pt>
                <c:pt idx="2809">
                  <c:v>495.36129714484582</c:v>
                </c:pt>
                <c:pt idx="2810">
                  <c:v>495.52696510395754</c:v>
                </c:pt>
                <c:pt idx="2811">
                  <c:v>495.69263306306925</c:v>
                </c:pt>
                <c:pt idx="2812">
                  <c:v>495.85830102218097</c:v>
                </c:pt>
                <c:pt idx="2813">
                  <c:v>496.02396898129268</c:v>
                </c:pt>
                <c:pt idx="2814">
                  <c:v>496.1896369404044</c:v>
                </c:pt>
                <c:pt idx="2815">
                  <c:v>496.35530489951611</c:v>
                </c:pt>
                <c:pt idx="2816">
                  <c:v>496.52097285862783</c:v>
                </c:pt>
                <c:pt idx="2817">
                  <c:v>496.68664081773954</c:v>
                </c:pt>
                <c:pt idx="2818">
                  <c:v>496.85230877685126</c:v>
                </c:pt>
                <c:pt idx="2819">
                  <c:v>497.01797673596297</c:v>
                </c:pt>
                <c:pt idx="2820">
                  <c:v>497.18364469507469</c:v>
                </c:pt>
                <c:pt idx="2821">
                  <c:v>497.34931265418641</c:v>
                </c:pt>
                <c:pt idx="2822">
                  <c:v>497.51498061329812</c:v>
                </c:pt>
                <c:pt idx="2823">
                  <c:v>497.68064857240984</c:v>
                </c:pt>
                <c:pt idx="2824">
                  <c:v>497.84631653152155</c:v>
                </c:pt>
                <c:pt idx="2825">
                  <c:v>498.01198449063327</c:v>
                </c:pt>
                <c:pt idx="2826">
                  <c:v>498.17765244974498</c:v>
                </c:pt>
                <c:pt idx="2827">
                  <c:v>498.3433204088567</c:v>
                </c:pt>
                <c:pt idx="2828">
                  <c:v>498.50898836796841</c:v>
                </c:pt>
                <c:pt idx="2829">
                  <c:v>498.67465632708013</c:v>
                </c:pt>
                <c:pt idx="2830">
                  <c:v>498.84032428619184</c:v>
                </c:pt>
                <c:pt idx="2831">
                  <c:v>499.00599224530356</c:v>
                </c:pt>
                <c:pt idx="2832">
                  <c:v>499.17166020441528</c:v>
                </c:pt>
                <c:pt idx="2833">
                  <c:v>499.33732816352699</c:v>
                </c:pt>
                <c:pt idx="2834">
                  <c:v>499.50299612263871</c:v>
                </c:pt>
                <c:pt idx="2835">
                  <c:v>499.66866408175042</c:v>
                </c:pt>
                <c:pt idx="2836">
                  <c:v>499.83433204086214</c:v>
                </c:pt>
              </c:numCache>
            </c:numRef>
          </c:xVal>
          <c:yVal>
            <c:numRef>
              <c:f>'[2]3_1'!$G$2:$G$2838</c:f>
              <c:numCache>
                <c:formatCode>General</c:formatCode>
                <c:ptCount val="283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0</c:v>
                </c:pt>
                <c:pt idx="17">
                  <c:v>1</c:v>
                </c:pt>
                <c:pt idx="18">
                  <c:v>22</c:v>
                </c:pt>
                <c:pt idx="19">
                  <c:v>88</c:v>
                </c:pt>
                <c:pt idx="20">
                  <c:v>78</c:v>
                </c:pt>
                <c:pt idx="21">
                  <c:v>88</c:v>
                </c:pt>
                <c:pt idx="22">
                  <c:v>85</c:v>
                </c:pt>
                <c:pt idx="23">
                  <c:v>73</c:v>
                </c:pt>
                <c:pt idx="24">
                  <c:v>40</c:v>
                </c:pt>
                <c:pt idx="25">
                  <c:v>0</c:v>
                </c:pt>
                <c:pt idx="26">
                  <c:v>0</c:v>
                </c:pt>
                <c:pt idx="27">
                  <c:v>2</c:v>
                </c:pt>
                <c:pt idx="28">
                  <c:v>0</c:v>
                </c:pt>
                <c:pt idx="29">
                  <c:v>1</c:v>
                </c:pt>
                <c:pt idx="30">
                  <c:v>0</c:v>
                </c:pt>
                <c:pt idx="31">
                  <c:v>1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0</c:v>
                </c:pt>
                <c:pt idx="42">
                  <c:v>1</c:v>
                </c:pt>
                <c:pt idx="43">
                  <c:v>0</c:v>
                </c:pt>
                <c:pt idx="44">
                  <c:v>2</c:v>
                </c:pt>
                <c:pt idx="45">
                  <c:v>4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</c:v>
                </c:pt>
                <c:pt idx="50">
                  <c:v>1</c:v>
                </c:pt>
                <c:pt idx="51">
                  <c:v>33</c:v>
                </c:pt>
                <c:pt idx="52">
                  <c:v>71</c:v>
                </c:pt>
                <c:pt idx="53">
                  <c:v>81</c:v>
                </c:pt>
                <c:pt idx="54">
                  <c:v>97</c:v>
                </c:pt>
                <c:pt idx="55">
                  <c:v>99</c:v>
                </c:pt>
                <c:pt idx="56">
                  <c:v>101</c:v>
                </c:pt>
                <c:pt idx="57">
                  <c:v>70</c:v>
                </c:pt>
                <c:pt idx="58">
                  <c:v>8</c:v>
                </c:pt>
                <c:pt idx="59">
                  <c:v>0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3</c:v>
                </c:pt>
                <c:pt idx="64">
                  <c:v>1</c:v>
                </c:pt>
                <c:pt idx="65">
                  <c:v>0</c:v>
                </c:pt>
                <c:pt idx="66">
                  <c:v>0</c:v>
                </c:pt>
                <c:pt idx="67">
                  <c:v>1</c:v>
                </c:pt>
                <c:pt idx="68">
                  <c:v>0</c:v>
                </c:pt>
                <c:pt idx="69">
                  <c:v>1</c:v>
                </c:pt>
                <c:pt idx="70">
                  <c:v>0</c:v>
                </c:pt>
                <c:pt idx="71">
                  <c:v>0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0</c:v>
                </c:pt>
                <c:pt idx="78">
                  <c:v>1</c:v>
                </c:pt>
                <c:pt idx="79">
                  <c:v>0</c:v>
                </c:pt>
                <c:pt idx="80">
                  <c:v>1</c:v>
                </c:pt>
                <c:pt idx="81">
                  <c:v>2</c:v>
                </c:pt>
                <c:pt idx="82">
                  <c:v>1</c:v>
                </c:pt>
                <c:pt idx="83">
                  <c:v>3</c:v>
                </c:pt>
                <c:pt idx="84">
                  <c:v>2</c:v>
                </c:pt>
                <c:pt idx="85">
                  <c:v>0</c:v>
                </c:pt>
                <c:pt idx="86">
                  <c:v>1</c:v>
                </c:pt>
                <c:pt idx="87">
                  <c:v>1</c:v>
                </c:pt>
                <c:pt idx="88">
                  <c:v>3</c:v>
                </c:pt>
                <c:pt idx="89">
                  <c:v>0</c:v>
                </c:pt>
                <c:pt idx="90">
                  <c:v>3</c:v>
                </c:pt>
                <c:pt idx="91">
                  <c:v>0</c:v>
                </c:pt>
                <c:pt idx="92">
                  <c:v>2</c:v>
                </c:pt>
                <c:pt idx="93">
                  <c:v>0</c:v>
                </c:pt>
                <c:pt idx="94">
                  <c:v>2</c:v>
                </c:pt>
                <c:pt idx="95">
                  <c:v>2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2</c:v>
                </c:pt>
                <c:pt idx="100">
                  <c:v>1</c:v>
                </c:pt>
                <c:pt idx="101">
                  <c:v>3</c:v>
                </c:pt>
                <c:pt idx="102">
                  <c:v>0</c:v>
                </c:pt>
                <c:pt idx="103">
                  <c:v>2</c:v>
                </c:pt>
                <c:pt idx="104">
                  <c:v>3</c:v>
                </c:pt>
                <c:pt idx="105">
                  <c:v>3</c:v>
                </c:pt>
                <c:pt idx="106">
                  <c:v>1</c:v>
                </c:pt>
                <c:pt idx="107">
                  <c:v>5</c:v>
                </c:pt>
                <c:pt idx="108">
                  <c:v>1</c:v>
                </c:pt>
                <c:pt idx="109">
                  <c:v>1</c:v>
                </c:pt>
                <c:pt idx="110">
                  <c:v>4</c:v>
                </c:pt>
                <c:pt idx="111">
                  <c:v>4</c:v>
                </c:pt>
                <c:pt idx="112">
                  <c:v>1</c:v>
                </c:pt>
                <c:pt idx="113">
                  <c:v>5</c:v>
                </c:pt>
                <c:pt idx="114">
                  <c:v>2</c:v>
                </c:pt>
                <c:pt idx="115">
                  <c:v>2</c:v>
                </c:pt>
                <c:pt idx="116">
                  <c:v>28</c:v>
                </c:pt>
                <c:pt idx="117">
                  <c:v>77</c:v>
                </c:pt>
                <c:pt idx="118">
                  <c:v>100</c:v>
                </c:pt>
                <c:pt idx="119">
                  <c:v>102</c:v>
                </c:pt>
                <c:pt idx="120">
                  <c:v>99</c:v>
                </c:pt>
                <c:pt idx="121">
                  <c:v>93</c:v>
                </c:pt>
                <c:pt idx="122">
                  <c:v>90</c:v>
                </c:pt>
                <c:pt idx="123">
                  <c:v>23</c:v>
                </c:pt>
                <c:pt idx="124">
                  <c:v>7</c:v>
                </c:pt>
                <c:pt idx="125">
                  <c:v>1</c:v>
                </c:pt>
                <c:pt idx="126">
                  <c:v>4</c:v>
                </c:pt>
                <c:pt idx="127">
                  <c:v>2</c:v>
                </c:pt>
                <c:pt idx="128">
                  <c:v>1</c:v>
                </c:pt>
                <c:pt idx="129">
                  <c:v>2</c:v>
                </c:pt>
                <c:pt idx="130">
                  <c:v>0</c:v>
                </c:pt>
                <c:pt idx="131">
                  <c:v>3</c:v>
                </c:pt>
                <c:pt idx="132">
                  <c:v>2</c:v>
                </c:pt>
                <c:pt idx="133">
                  <c:v>0</c:v>
                </c:pt>
                <c:pt idx="134">
                  <c:v>3</c:v>
                </c:pt>
                <c:pt idx="135">
                  <c:v>4</c:v>
                </c:pt>
                <c:pt idx="136">
                  <c:v>1</c:v>
                </c:pt>
                <c:pt idx="137">
                  <c:v>1</c:v>
                </c:pt>
                <c:pt idx="138">
                  <c:v>7</c:v>
                </c:pt>
                <c:pt idx="139">
                  <c:v>2</c:v>
                </c:pt>
                <c:pt idx="140">
                  <c:v>5</c:v>
                </c:pt>
                <c:pt idx="141">
                  <c:v>4</c:v>
                </c:pt>
                <c:pt idx="142">
                  <c:v>3</c:v>
                </c:pt>
                <c:pt idx="143">
                  <c:v>5</c:v>
                </c:pt>
                <c:pt idx="144">
                  <c:v>2</c:v>
                </c:pt>
                <c:pt idx="145">
                  <c:v>0</c:v>
                </c:pt>
                <c:pt idx="146">
                  <c:v>6</c:v>
                </c:pt>
                <c:pt idx="147">
                  <c:v>2</c:v>
                </c:pt>
                <c:pt idx="148">
                  <c:v>2</c:v>
                </c:pt>
                <c:pt idx="149">
                  <c:v>1</c:v>
                </c:pt>
                <c:pt idx="150">
                  <c:v>7</c:v>
                </c:pt>
                <c:pt idx="151">
                  <c:v>4</c:v>
                </c:pt>
                <c:pt idx="152">
                  <c:v>3</c:v>
                </c:pt>
                <c:pt idx="153">
                  <c:v>3</c:v>
                </c:pt>
                <c:pt idx="154">
                  <c:v>6</c:v>
                </c:pt>
                <c:pt idx="155">
                  <c:v>4</c:v>
                </c:pt>
                <c:pt idx="156">
                  <c:v>1</c:v>
                </c:pt>
                <c:pt idx="157">
                  <c:v>8</c:v>
                </c:pt>
                <c:pt idx="158">
                  <c:v>7</c:v>
                </c:pt>
                <c:pt idx="159">
                  <c:v>6</c:v>
                </c:pt>
                <c:pt idx="160">
                  <c:v>5</c:v>
                </c:pt>
                <c:pt idx="161">
                  <c:v>5</c:v>
                </c:pt>
                <c:pt idx="162">
                  <c:v>4</c:v>
                </c:pt>
                <c:pt idx="163">
                  <c:v>2</c:v>
                </c:pt>
                <c:pt idx="164">
                  <c:v>11</c:v>
                </c:pt>
                <c:pt idx="165">
                  <c:v>4</c:v>
                </c:pt>
                <c:pt idx="166">
                  <c:v>7</c:v>
                </c:pt>
                <c:pt idx="167">
                  <c:v>4</c:v>
                </c:pt>
                <c:pt idx="168">
                  <c:v>4</c:v>
                </c:pt>
                <c:pt idx="169">
                  <c:v>2</c:v>
                </c:pt>
                <c:pt idx="170">
                  <c:v>7</c:v>
                </c:pt>
                <c:pt idx="171">
                  <c:v>6</c:v>
                </c:pt>
                <c:pt idx="172">
                  <c:v>3</c:v>
                </c:pt>
                <c:pt idx="173">
                  <c:v>7</c:v>
                </c:pt>
                <c:pt idx="174">
                  <c:v>7</c:v>
                </c:pt>
                <c:pt idx="175">
                  <c:v>1</c:v>
                </c:pt>
                <c:pt idx="176">
                  <c:v>8</c:v>
                </c:pt>
                <c:pt idx="177">
                  <c:v>4</c:v>
                </c:pt>
                <c:pt idx="178">
                  <c:v>14</c:v>
                </c:pt>
                <c:pt idx="179">
                  <c:v>8</c:v>
                </c:pt>
                <c:pt idx="180">
                  <c:v>7</c:v>
                </c:pt>
                <c:pt idx="181">
                  <c:v>44</c:v>
                </c:pt>
                <c:pt idx="182">
                  <c:v>90</c:v>
                </c:pt>
                <c:pt idx="183">
                  <c:v>107</c:v>
                </c:pt>
                <c:pt idx="184">
                  <c:v>114</c:v>
                </c:pt>
                <c:pt idx="185">
                  <c:v>94</c:v>
                </c:pt>
                <c:pt idx="186">
                  <c:v>89</c:v>
                </c:pt>
                <c:pt idx="187">
                  <c:v>84</c:v>
                </c:pt>
                <c:pt idx="188">
                  <c:v>95</c:v>
                </c:pt>
                <c:pt idx="189">
                  <c:v>6</c:v>
                </c:pt>
                <c:pt idx="190">
                  <c:v>6</c:v>
                </c:pt>
                <c:pt idx="191">
                  <c:v>2</c:v>
                </c:pt>
                <c:pt idx="192">
                  <c:v>8</c:v>
                </c:pt>
                <c:pt idx="193">
                  <c:v>10</c:v>
                </c:pt>
                <c:pt idx="194">
                  <c:v>7</c:v>
                </c:pt>
                <c:pt idx="195">
                  <c:v>11</c:v>
                </c:pt>
                <c:pt idx="196">
                  <c:v>11</c:v>
                </c:pt>
                <c:pt idx="197">
                  <c:v>11</c:v>
                </c:pt>
                <c:pt idx="198">
                  <c:v>7</c:v>
                </c:pt>
                <c:pt idx="199">
                  <c:v>0</c:v>
                </c:pt>
                <c:pt idx="200">
                  <c:v>5</c:v>
                </c:pt>
                <c:pt idx="201">
                  <c:v>7</c:v>
                </c:pt>
                <c:pt idx="202">
                  <c:v>9</c:v>
                </c:pt>
                <c:pt idx="203">
                  <c:v>5</c:v>
                </c:pt>
                <c:pt idx="204">
                  <c:v>4</c:v>
                </c:pt>
                <c:pt idx="205">
                  <c:v>9</c:v>
                </c:pt>
                <c:pt idx="206">
                  <c:v>4</c:v>
                </c:pt>
                <c:pt idx="207">
                  <c:v>9</c:v>
                </c:pt>
                <c:pt idx="208">
                  <c:v>9</c:v>
                </c:pt>
                <c:pt idx="209">
                  <c:v>2</c:v>
                </c:pt>
                <c:pt idx="210">
                  <c:v>7</c:v>
                </c:pt>
                <c:pt idx="211">
                  <c:v>7</c:v>
                </c:pt>
                <c:pt idx="212">
                  <c:v>7</c:v>
                </c:pt>
                <c:pt idx="213">
                  <c:v>6</c:v>
                </c:pt>
                <c:pt idx="214">
                  <c:v>7</c:v>
                </c:pt>
                <c:pt idx="215">
                  <c:v>10</c:v>
                </c:pt>
                <c:pt idx="216">
                  <c:v>8</c:v>
                </c:pt>
                <c:pt idx="217">
                  <c:v>12</c:v>
                </c:pt>
                <c:pt idx="218">
                  <c:v>7</c:v>
                </c:pt>
                <c:pt idx="219">
                  <c:v>8</c:v>
                </c:pt>
                <c:pt idx="220">
                  <c:v>8</c:v>
                </c:pt>
                <c:pt idx="221">
                  <c:v>6</c:v>
                </c:pt>
                <c:pt idx="222">
                  <c:v>13</c:v>
                </c:pt>
                <c:pt idx="223">
                  <c:v>9</c:v>
                </c:pt>
                <c:pt idx="224">
                  <c:v>5</c:v>
                </c:pt>
                <c:pt idx="225">
                  <c:v>14</c:v>
                </c:pt>
                <c:pt idx="226">
                  <c:v>13</c:v>
                </c:pt>
                <c:pt idx="227">
                  <c:v>10</c:v>
                </c:pt>
                <c:pt idx="228">
                  <c:v>11</c:v>
                </c:pt>
                <c:pt idx="229">
                  <c:v>9</c:v>
                </c:pt>
                <c:pt idx="230">
                  <c:v>5</c:v>
                </c:pt>
                <c:pt idx="231">
                  <c:v>8</c:v>
                </c:pt>
                <c:pt idx="232">
                  <c:v>7</c:v>
                </c:pt>
                <c:pt idx="233">
                  <c:v>10</c:v>
                </c:pt>
                <c:pt idx="234">
                  <c:v>3</c:v>
                </c:pt>
                <c:pt idx="235">
                  <c:v>5</c:v>
                </c:pt>
                <c:pt idx="236">
                  <c:v>11</c:v>
                </c:pt>
                <c:pt idx="237">
                  <c:v>8</c:v>
                </c:pt>
                <c:pt idx="238">
                  <c:v>6</c:v>
                </c:pt>
                <c:pt idx="239">
                  <c:v>9</c:v>
                </c:pt>
                <c:pt idx="240">
                  <c:v>13</c:v>
                </c:pt>
                <c:pt idx="241">
                  <c:v>13</c:v>
                </c:pt>
                <c:pt idx="242">
                  <c:v>13</c:v>
                </c:pt>
                <c:pt idx="243">
                  <c:v>92</c:v>
                </c:pt>
                <c:pt idx="244">
                  <c:v>85</c:v>
                </c:pt>
                <c:pt idx="245">
                  <c:v>89</c:v>
                </c:pt>
                <c:pt idx="246">
                  <c:v>99</c:v>
                </c:pt>
                <c:pt idx="247">
                  <c:v>85</c:v>
                </c:pt>
                <c:pt idx="248">
                  <c:v>89</c:v>
                </c:pt>
                <c:pt idx="249">
                  <c:v>107</c:v>
                </c:pt>
                <c:pt idx="250">
                  <c:v>70</c:v>
                </c:pt>
                <c:pt idx="251">
                  <c:v>14</c:v>
                </c:pt>
                <c:pt idx="252">
                  <c:v>7</c:v>
                </c:pt>
                <c:pt idx="253">
                  <c:v>15</c:v>
                </c:pt>
                <c:pt idx="254">
                  <c:v>9</c:v>
                </c:pt>
                <c:pt idx="255">
                  <c:v>11</c:v>
                </c:pt>
                <c:pt idx="256">
                  <c:v>10</c:v>
                </c:pt>
                <c:pt idx="257">
                  <c:v>13</c:v>
                </c:pt>
                <c:pt idx="258">
                  <c:v>14</c:v>
                </c:pt>
                <c:pt idx="259">
                  <c:v>6</c:v>
                </c:pt>
                <c:pt idx="260">
                  <c:v>6</c:v>
                </c:pt>
                <c:pt idx="261">
                  <c:v>9</c:v>
                </c:pt>
                <c:pt idx="262">
                  <c:v>11</c:v>
                </c:pt>
                <c:pt idx="263">
                  <c:v>10</c:v>
                </c:pt>
                <c:pt idx="264">
                  <c:v>6</c:v>
                </c:pt>
                <c:pt idx="265">
                  <c:v>15</c:v>
                </c:pt>
                <c:pt idx="266">
                  <c:v>6</c:v>
                </c:pt>
                <c:pt idx="267">
                  <c:v>9</c:v>
                </c:pt>
                <c:pt idx="268">
                  <c:v>10</c:v>
                </c:pt>
                <c:pt idx="269">
                  <c:v>15</c:v>
                </c:pt>
                <c:pt idx="270">
                  <c:v>11</c:v>
                </c:pt>
                <c:pt idx="271">
                  <c:v>10</c:v>
                </c:pt>
                <c:pt idx="272">
                  <c:v>7</c:v>
                </c:pt>
                <c:pt idx="273">
                  <c:v>10</c:v>
                </c:pt>
                <c:pt idx="274">
                  <c:v>9</c:v>
                </c:pt>
                <c:pt idx="275">
                  <c:v>10</c:v>
                </c:pt>
                <c:pt idx="276">
                  <c:v>7</c:v>
                </c:pt>
                <c:pt idx="277">
                  <c:v>8</c:v>
                </c:pt>
                <c:pt idx="278">
                  <c:v>6</c:v>
                </c:pt>
                <c:pt idx="279">
                  <c:v>13</c:v>
                </c:pt>
                <c:pt idx="280">
                  <c:v>10</c:v>
                </c:pt>
                <c:pt idx="281">
                  <c:v>9</c:v>
                </c:pt>
                <c:pt idx="282">
                  <c:v>10</c:v>
                </c:pt>
                <c:pt idx="283">
                  <c:v>7</c:v>
                </c:pt>
                <c:pt idx="284">
                  <c:v>10</c:v>
                </c:pt>
                <c:pt idx="285">
                  <c:v>10</c:v>
                </c:pt>
                <c:pt idx="286">
                  <c:v>9</c:v>
                </c:pt>
                <c:pt idx="287">
                  <c:v>8</c:v>
                </c:pt>
                <c:pt idx="288">
                  <c:v>9</c:v>
                </c:pt>
                <c:pt idx="289">
                  <c:v>10</c:v>
                </c:pt>
                <c:pt idx="290">
                  <c:v>14</c:v>
                </c:pt>
                <c:pt idx="291">
                  <c:v>12</c:v>
                </c:pt>
                <c:pt idx="292">
                  <c:v>14</c:v>
                </c:pt>
                <c:pt idx="293">
                  <c:v>10</c:v>
                </c:pt>
                <c:pt idx="294">
                  <c:v>11</c:v>
                </c:pt>
                <c:pt idx="295">
                  <c:v>15</c:v>
                </c:pt>
                <c:pt idx="296">
                  <c:v>16</c:v>
                </c:pt>
                <c:pt idx="297">
                  <c:v>12</c:v>
                </c:pt>
                <c:pt idx="298">
                  <c:v>8</c:v>
                </c:pt>
                <c:pt idx="299">
                  <c:v>11</c:v>
                </c:pt>
                <c:pt idx="300">
                  <c:v>77</c:v>
                </c:pt>
                <c:pt idx="301">
                  <c:v>98</c:v>
                </c:pt>
                <c:pt idx="302">
                  <c:v>89</c:v>
                </c:pt>
                <c:pt idx="303">
                  <c:v>119</c:v>
                </c:pt>
                <c:pt idx="304">
                  <c:v>106</c:v>
                </c:pt>
                <c:pt idx="305">
                  <c:v>90</c:v>
                </c:pt>
                <c:pt idx="306">
                  <c:v>106</c:v>
                </c:pt>
                <c:pt idx="307">
                  <c:v>82</c:v>
                </c:pt>
                <c:pt idx="308">
                  <c:v>48</c:v>
                </c:pt>
                <c:pt idx="309">
                  <c:v>20</c:v>
                </c:pt>
                <c:pt idx="310">
                  <c:v>14</c:v>
                </c:pt>
                <c:pt idx="311">
                  <c:v>17</c:v>
                </c:pt>
                <c:pt idx="312">
                  <c:v>14</c:v>
                </c:pt>
                <c:pt idx="313">
                  <c:v>19</c:v>
                </c:pt>
                <c:pt idx="314">
                  <c:v>16</c:v>
                </c:pt>
                <c:pt idx="315">
                  <c:v>16</c:v>
                </c:pt>
                <c:pt idx="316">
                  <c:v>16</c:v>
                </c:pt>
                <c:pt idx="317">
                  <c:v>20</c:v>
                </c:pt>
                <c:pt idx="318">
                  <c:v>11</c:v>
                </c:pt>
                <c:pt idx="319">
                  <c:v>17</c:v>
                </c:pt>
                <c:pt idx="320">
                  <c:v>19</c:v>
                </c:pt>
                <c:pt idx="321">
                  <c:v>16</c:v>
                </c:pt>
                <c:pt idx="322">
                  <c:v>17</c:v>
                </c:pt>
                <c:pt idx="323">
                  <c:v>16</c:v>
                </c:pt>
                <c:pt idx="324">
                  <c:v>15</c:v>
                </c:pt>
                <c:pt idx="325">
                  <c:v>15</c:v>
                </c:pt>
                <c:pt idx="326">
                  <c:v>24</c:v>
                </c:pt>
                <c:pt idx="327">
                  <c:v>21</c:v>
                </c:pt>
                <c:pt idx="328">
                  <c:v>18</c:v>
                </c:pt>
                <c:pt idx="329">
                  <c:v>16</c:v>
                </c:pt>
                <c:pt idx="330">
                  <c:v>18</c:v>
                </c:pt>
                <c:pt idx="331">
                  <c:v>12</c:v>
                </c:pt>
                <c:pt idx="332">
                  <c:v>20</c:v>
                </c:pt>
                <c:pt idx="333">
                  <c:v>19</c:v>
                </c:pt>
                <c:pt idx="334">
                  <c:v>9</c:v>
                </c:pt>
                <c:pt idx="335">
                  <c:v>20</c:v>
                </c:pt>
                <c:pt idx="336">
                  <c:v>15</c:v>
                </c:pt>
                <c:pt idx="337">
                  <c:v>23</c:v>
                </c:pt>
                <c:pt idx="338">
                  <c:v>19</c:v>
                </c:pt>
                <c:pt idx="339">
                  <c:v>20</c:v>
                </c:pt>
                <c:pt idx="340">
                  <c:v>14</c:v>
                </c:pt>
                <c:pt idx="341">
                  <c:v>15</c:v>
                </c:pt>
                <c:pt idx="342">
                  <c:v>18</c:v>
                </c:pt>
                <c:pt idx="343">
                  <c:v>13</c:v>
                </c:pt>
                <c:pt idx="344">
                  <c:v>17</c:v>
                </c:pt>
                <c:pt idx="345">
                  <c:v>22</c:v>
                </c:pt>
                <c:pt idx="346">
                  <c:v>13</c:v>
                </c:pt>
                <c:pt idx="347">
                  <c:v>16</c:v>
                </c:pt>
                <c:pt idx="348">
                  <c:v>11</c:v>
                </c:pt>
                <c:pt idx="349">
                  <c:v>11</c:v>
                </c:pt>
                <c:pt idx="350">
                  <c:v>11</c:v>
                </c:pt>
                <c:pt idx="351">
                  <c:v>19</c:v>
                </c:pt>
                <c:pt idx="352">
                  <c:v>16</c:v>
                </c:pt>
                <c:pt idx="353">
                  <c:v>12</c:v>
                </c:pt>
                <c:pt idx="354">
                  <c:v>17</c:v>
                </c:pt>
                <c:pt idx="355">
                  <c:v>21</c:v>
                </c:pt>
                <c:pt idx="356">
                  <c:v>22</c:v>
                </c:pt>
                <c:pt idx="357">
                  <c:v>53</c:v>
                </c:pt>
                <c:pt idx="358">
                  <c:v>106</c:v>
                </c:pt>
                <c:pt idx="359">
                  <c:v>95</c:v>
                </c:pt>
                <c:pt idx="360">
                  <c:v>99</c:v>
                </c:pt>
                <c:pt idx="361">
                  <c:v>110</c:v>
                </c:pt>
                <c:pt idx="362">
                  <c:v>111</c:v>
                </c:pt>
                <c:pt idx="363">
                  <c:v>95</c:v>
                </c:pt>
                <c:pt idx="364">
                  <c:v>23</c:v>
                </c:pt>
                <c:pt idx="365">
                  <c:v>22</c:v>
                </c:pt>
                <c:pt idx="366">
                  <c:v>13</c:v>
                </c:pt>
                <c:pt idx="367">
                  <c:v>29</c:v>
                </c:pt>
                <c:pt idx="368">
                  <c:v>17</c:v>
                </c:pt>
                <c:pt idx="369">
                  <c:v>23</c:v>
                </c:pt>
                <c:pt idx="370">
                  <c:v>16</c:v>
                </c:pt>
                <c:pt idx="371">
                  <c:v>31</c:v>
                </c:pt>
                <c:pt idx="372">
                  <c:v>18</c:v>
                </c:pt>
                <c:pt idx="373">
                  <c:v>16</c:v>
                </c:pt>
                <c:pt idx="374">
                  <c:v>15</c:v>
                </c:pt>
                <c:pt idx="375">
                  <c:v>22</c:v>
                </c:pt>
                <c:pt idx="376">
                  <c:v>23</c:v>
                </c:pt>
                <c:pt idx="377">
                  <c:v>10</c:v>
                </c:pt>
                <c:pt idx="378">
                  <c:v>21</c:v>
                </c:pt>
                <c:pt idx="379">
                  <c:v>27</c:v>
                </c:pt>
                <c:pt idx="380">
                  <c:v>28</c:v>
                </c:pt>
                <c:pt idx="381">
                  <c:v>17</c:v>
                </c:pt>
                <c:pt idx="382">
                  <c:v>23</c:v>
                </c:pt>
                <c:pt idx="383">
                  <c:v>23</c:v>
                </c:pt>
                <c:pt idx="384">
                  <c:v>16</c:v>
                </c:pt>
                <c:pt idx="385">
                  <c:v>22</c:v>
                </c:pt>
                <c:pt idx="386">
                  <c:v>21</c:v>
                </c:pt>
                <c:pt idx="387">
                  <c:v>20</c:v>
                </c:pt>
                <c:pt idx="388">
                  <c:v>20</c:v>
                </c:pt>
                <c:pt idx="389">
                  <c:v>25</c:v>
                </c:pt>
                <c:pt idx="390">
                  <c:v>21</c:v>
                </c:pt>
                <c:pt idx="391">
                  <c:v>22</c:v>
                </c:pt>
                <c:pt idx="392">
                  <c:v>22</c:v>
                </c:pt>
                <c:pt idx="393">
                  <c:v>15</c:v>
                </c:pt>
                <c:pt idx="394">
                  <c:v>25</c:v>
                </c:pt>
                <c:pt idx="395">
                  <c:v>27</c:v>
                </c:pt>
                <c:pt idx="396">
                  <c:v>24</c:v>
                </c:pt>
                <c:pt idx="397">
                  <c:v>16</c:v>
                </c:pt>
                <c:pt idx="398">
                  <c:v>20</c:v>
                </c:pt>
                <c:pt idx="399">
                  <c:v>17</c:v>
                </c:pt>
                <c:pt idx="400">
                  <c:v>15</c:v>
                </c:pt>
                <c:pt idx="401">
                  <c:v>24</c:v>
                </c:pt>
                <c:pt idx="402">
                  <c:v>17</c:v>
                </c:pt>
                <c:pt idx="403">
                  <c:v>15</c:v>
                </c:pt>
                <c:pt idx="404">
                  <c:v>24</c:v>
                </c:pt>
                <c:pt idx="405">
                  <c:v>17</c:v>
                </c:pt>
                <c:pt idx="406">
                  <c:v>28</c:v>
                </c:pt>
                <c:pt idx="407">
                  <c:v>24</c:v>
                </c:pt>
                <c:pt idx="408">
                  <c:v>18</c:v>
                </c:pt>
                <c:pt idx="409">
                  <c:v>26</c:v>
                </c:pt>
                <c:pt idx="410">
                  <c:v>19</c:v>
                </c:pt>
                <c:pt idx="411">
                  <c:v>24</c:v>
                </c:pt>
                <c:pt idx="412">
                  <c:v>24</c:v>
                </c:pt>
                <c:pt idx="413">
                  <c:v>24</c:v>
                </c:pt>
                <c:pt idx="414">
                  <c:v>21</c:v>
                </c:pt>
                <c:pt idx="415">
                  <c:v>25</c:v>
                </c:pt>
                <c:pt idx="416">
                  <c:v>31</c:v>
                </c:pt>
                <c:pt idx="417">
                  <c:v>16</c:v>
                </c:pt>
                <c:pt idx="418">
                  <c:v>16</c:v>
                </c:pt>
                <c:pt idx="419">
                  <c:v>49</c:v>
                </c:pt>
                <c:pt idx="420">
                  <c:v>126</c:v>
                </c:pt>
                <c:pt idx="421">
                  <c:v>104</c:v>
                </c:pt>
                <c:pt idx="422">
                  <c:v>113</c:v>
                </c:pt>
                <c:pt idx="423">
                  <c:v>108</c:v>
                </c:pt>
                <c:pt idx="424">
                  <c:v>108</c:v>
                </c:pt>
                <c:pt idx="425">
                  <c:v>96</c:v>
                </c:pt>
                <c:pt idx="426">
                  <c:v>101</c:v>
                </c:pt>
                <c:pt idx="427">
                  <c:v>101</c:v>
                </c:pt>
                <c:pt idx="428">
                  <c:v>29</c:v>
                </c:pt>
                <c:pt idx="429">
                  <c:v>34</c:v>
                </c:pt>
                <c:pt idx="430">
                  <c:v>20</c:v>
                </c:pt>
                <c:pt idx="431">
                  <c:v>34</c:v>
                </c:pt>
                <c:pt idx="432">
                  <c:v>28</c:v>
                </c:pt>
                <c:pt idx="433">
                  <c:v>24</c:v>
                </c:pt>
                <c:pt idx="434">
                  <c:v>24</c:v>
                </c:pt>
                <c:pt idx="435">
                  <c:v>19</c:v>
                </c:pt>
                <c:pt idx="436">
                  <c:v>28</c:v>
                </c:pt>
                <c:pt idx="437">
                  <c:v>24</c:v>
                </c:pt>
                <c:pt idx="438">
                  <c:v>26</c:v>
                </c:pt>
                <c:pt idx="439">
                  <c:v>26</c:v>
                </c:pt>
                <c:pt idx="440">
                  <c:v>23</c:v>
                </c:pt>
                <c:pt idx="441">
                  <c:v>18</c:v>
                </c:pt>
                <c:pt idx="442">
                  <c:v>25</c:v>
                </c:pt>
                <c:pt idx="443">
                  <c:v>22</c:v>
                </c:pt>
                <c:pt idx="444">
                  <c:v>28</c:v>
                </c:pt>
                <c:pt idx="445">
                  <c:v>32</c:v>
                </c:pt>
                <c:pt idx="446">
                  <c:v>26</c:v>
                </c:pt>
                <c:pt idx="447">
                  <c:v>21</c:v>
                </c:pt>
                <c:pt idx="448">
                  <c:v>25</c:v>
                </c:pt>
                <c:pt idx="449">
                  <c:v>32</c:v>
                </c:pt>
                <c:pt idx="450">
                  <c:v>19</c:v>
                </c:pt>
                <c:pt idx="451">
                  <c:v>19</c:v>
                </c:pt>
                <c:pt idx="452">
                  <c:v>23</c:v>
                </c:pt>
                <c:pt idx="453">
                  <c:v>21</c:v>
                </c:pt>
                <c:pt idx="454">
                  <c:v>21</c:v>
                </c:pt>
                <c:pt idx="455">
                  <c:v>24</c:v>
                </c:pt>
                <c:pt idx="456">
                  <c:v>22</c:v>
                </c:pt>
                <c:pt idx="457">
                  <c:v>22</c:v>
                </c:pt>
                <c:pt idx="458">
                  <c:v>25</c:v>
                </c:pt>
                <c:pt idx="459">
                  <c:v>28</c:v>
                </c:pt>
                <c:pt idx="460">
                  <c:v>26</c:v>
                </c:pt>
                <c:pt idx="461">
                  <c:v>25</c:v>
                </c:pt>
                <c:pt idx="462">
                  <c:v>31</c:v>
                </c:pt>
                <c:pt idx="463">
                  <c:v>25</c:v>
                </c:pt>
                <c:pt idx="464">
                  <c:v>27</c:v>
                </c:pt>
                <c:pt idx="465">
                  <c:v>20</c:v>
                </c:pt>
                <c:pt idx="466">
                  <c:v>25</c:v>
                </c:pt>
                <c:pt idx="467">
                  <c:v>17</c:v>
                </c:pt>
                <c:pt idx="468">
                  <c:v>33</c:v>
                </c:pt>
                <c:pt idx="469">
                  <c:v>19</c:v>
                </c:pt>
                <c:pt idx="470">
                  <c:v>28</c:v>
                </c:pt>
                <c:pt idx="471">
                  <c:v>23</c:v>
                </c:pt>
                <c:pt idx="472">
                  <c:v>19</c:v>
                </c:pt>
                <c:pt idx="473">
                  <c:v>27</c:v>
                </c:pt>
                <c:pt idx="474">
                  <c:v>22</c:v>
                </c:pt>
                <c:pt idx="475">
                  <c:v>20</c:v>
                </c:pt>
                <c:pt idx="476">
                  <c:v>20</c:v>
                </c:pt>
                <c:pt idx="477">
                  <c:v>24</c:v>
                </c:pt>
                <c:pt idx="478">
                  <c:v>23</c:v>
                </c:pt>
                <c:pt idx="479">
                  <c:v>26</c:v>
                </c:pt>
                <c:pt idx="480">
                  <c:v>31</c:v>
                </c:pt>
                <c:pt idx="481">
                  <c:v>110</c:v>
                </c:pt>
                <c:pt idx="482">
                  <c:v>120</c:v>
                </c:pt>
                <c:pt idx="483">
                  <c:v>107</c:v>
                </c:pt>
                <c:pt idx="484">
                  <c:v>105</c:v>
                </c:pt>
                <c:pt idx="485">
                  <c:v>134</c:v>
                </c:pt>
                <c:pt idx="486">
                  <c:v>119</c:v>
                </c:pt>
                <c:pt idx="487">
                  <c:v>114</c:v>
                </c:pt>
                <c:pt idx="488">
                  <c:v>73</c:v>
                </c:pt>
                <c:pt idx="489">
                  <c:v>28</c:v>
                </c:pt>
                <c:pt idx="490">
                  <c:v>26</c:v>
                </c:pt>
                <c:pt idx="491">
                  <c:v>38</c:v>
                </c:pt>
                <c:pt idx="492">
                  <c:v>22</c:v>
                </c:pt>
                <c:pt idx="493">
                  <c:v>20</c:v>
                </c:pt>
                <c:pt idx="494">
                  <c:v>18</c:v>
                </c:pt>
                <c:pt idx="495">
                  <c:v>17</c:v>
                </c:pt>
                <c:pt idx="496">
                  <c:v>27</c:v>
                </c:pt>
                <c:pt idx="497">
                  <c:v>25</c:v>
                </c:pt>
                <c:pt idx="498">
                  <c:v>21</c:v>
                </c:pt>
                <c:pt idx="499">
                  <c:v>25</c:v>
                </c:pt>
                <c:pt idx="500">
                  <c:v>29</c:v>
                </c:pt>
                <c:pt idx="501">
                  <c:v>24</c:v>
                </c:pt>
                <c:pt idx="502">
                  <c:v>25</c:v>
                </c:pt>
                <c:pt idx="503">
                  <c:v>19</c:v>
                </c:pt>
                <c:pt idx="504">
                  <c:v>23</c:v>
                </c:pt>
                <c:pt idx="505">
                  <c:v>22</c:v>
                </c:pt>
                <c:pt idx="506">
                  <c:v>15</c:v>
                </c:pt>
                <c:pt idx="507">
                  <c:v>25</c:v>
                </c:pt>
                <c:pt idx="508">
                  <c:v>28</c:v>
                </c:pt>
                <c:pt idx="509">
                  <c:v>24</c:v>
                </c:pt>
                <c:pt idx="510">
                  <c:v>31</c:v>
                </c:pt>
                <c:pt idx="511">
                  <c:v>16</c:v>
                </c:pt>
                <c:pt idx="512">
                  <c:v>27</c:v>
                </c:pt>
                <c:pt idx="513">
                  <c:v>20</c:v>
                </c:pt>
                <c:pt idx="514">
                  <c:v>24</c:v>
                </c:pt>
                <c:pt idx="515">
                  <c:v>23</c:v>
                </c:pt>
                <c:pt idx="516">
                  <c:v>26</c:v>
                </c:pt>
                <c:pt idx="517">
                  <c:v>31</c:v>
                </c:pt>
                <c:pt idx="518">
                  <c:v>15</c:v>
                </c:pt>
                <c:pt idx="519">
                  <c:v>25</c:v>
                </c:pt>
                <c:pt idx="520">
                  <c:v>23</c:v>
                </c:pt>
                <c:pt idx="521">
                  <c:v>19</c:v>
                </c:pt>
                <c:pt idx="522">
                  <c:v>22</c:v>
                </c:pt>
                <c:pt idx="523">
                  <c:v>24</c:v>
                </c:pt>
                <c:pt idx="524">
                  <c:v>29</c:v>
                </c:pt>
                <c:pt idx="525">
                  <c:v>21</c:v>
                </c:pt>
                <c:pt idx="526">
                  <c:v>25</c:v>
                </c:pt>
                <c:pt idx="527">
                  <c:v>29</c:v>
                </c:pt>
                <c:pt idx="528">
                  <c:v>22</c:v>
                </c:pt>
                <c:pt idx="529">
                  <c:v>18</c:v>
                </c:pt>
                <c:pt idx="530">
                  <c:v>26</c:v>
                </c:pt>
                <c:pt idx="531">
                  <c:v>24</c:v>
                </c:pt>
                <c:pt idx="532">
                  <c:v>24</c:v>
                </c:pt>
                <c:pt idx="533">
                  <c:v>21</c:v>
                </c:pt>
                <c:pt idx="534">
                  <c:v>24</c:v>
                </c:pt>
                <c:pt idx="535">
                  <c:v>22</c:v>
                </c:pt>
                <c:pt idx="536">
                  <c:v>31</c:v>
                </c:pt>
                <c:pt idx="537">
                  <c:v>30</c:v>
                </c:pt>
                <c:pt idx="538">
                  <c:v>18</c:v>
                </c:pt>
                <c:pt idx="539">
                  <c:v>29</c:v>
                </c:pt>
                <c:pt idx="540">
                  <c:v>87</c:v>
                </c:pt>
                <c:pt idx="541">
                  <c:v>131</c:v>
                </c:pt>
                <c:pt idx="542">
                  <c:v>109</c:v>
                </c:pt>
                <c:pt idx="543">
                  <c:v>125</c:v>
                </c:pt>
                <c:pt idx="544">
                  <c:v>113</c:v>
                </c:pt>
                <c:pt idx="545">
                  <c:v>122</c:v>
                </c:pt>
                <c:pt idx="546">
                  <c:v>107</c:v>
                </c:pt>
                <c:pt idx="547">
                  <c:v>119</c:v>
                </c:pt>
                <c:pt idx="548">
                  <c:v>82</c:v>
                </c:pt>
                <c:pt idx="549">
                  <c:v>22</c:v>
                </c:pt>
                <c:pt idx="550">
                  <c:v>18</c:v>
                </c:pt>
                <c:pt idx="551">
                  <c:v>21</c:v>
                </c:pt>
                <c:pt idx="552">
                  <c:v>27</c:v>
                </c:pt>
                <c:pt idx="553">
                  <c:v>24</c:v>
                </c:pt>
                <c:pt idx="554">
                  <c:v>15</c:v>
                </c:pt>
                <c:pt idx="555">
                  <c:v>22</c:v>
                </c:pt>
                <c:pt idx="556">
                  <c:v>32</c:v>
                </c:pt>
                <c:pt idx="557">
                  <c:v>23</c:v>
                </c:pt>
                <c:pt idx="558">
                  <c:v>25</c:v>
                </c:pt>
                <c:pt idx="559">
                  <c:v>20</c:v>
                </c:pt>
                <c:pt idx="560">
                  <c:v>17</c:v>
                </c:pt>
                <c:pt idx="561">
                  <c:v>21</c:v>
                </c:pt>
                <c:pt idx="562">
                  <c:v>18</c:v>
                </c:pt>
                <c:pt idx="563">
                  <c:v>28</c:v>
                </c:pt>
                <c:pt idx="564">
                  <c:v>23</c:v>
                </c:pt>
                <c:pt idx="565">
                  <c:v>31</c:v>
                </c:pt>
                <c:pt idx="566">
                  <c:v>29</c:v>
                </c:pt>
                <c:pt idx="567">
                  <c:v>30</c:v>
                </c:pt>
                <c:pt idx="568">
                  <c:v>21</c:v>
                </c:pt>
                <c:pt idx="569">
                  <c:v>23</c:v>
                </c:pt>
                <c:pt idx="570">
                  <c:v>28</c:v>
                </c:pt>
                <c:pt idx="571">
                  <c:v>19</c:v>
                </c:pt>
                <c:pt idx="572">
                  <c:v>21</c:v>
                </c:pt>
                <c:pt idx="573">
                  <c:v>26</c:v>
                </c:pt>
                <c:pt idx="574">
                  <c:v>25</c:v>
                </c:pt>
                <c:pt idx="575">
                  <c:v>25</c:v>
                </c:pt>
                <c:pt idx="576">
                  <c:v>30</c:v>
                </c:pt>
                <c:pt idx="577">
                  <c:v>35</c:v>
                </c:pt>
                <c:pt idx="578">
                  <c:v>25</c:v>
                </c:pt>
                <c:pt idx="579">
                  <c:v>21</c:v>
                </c:pt>
                <c:pt idx="580">
                  <c:v>26</c:v>
                </c:pt>
                <c:pt idx="581">
                  <c:v>25</c:v>
                </c:pt>
                <c:pt idx="582">
                  <c:v>30</c:v>
                </c:pt>
                <c:pt idx="583">
                  <c:v>16</c:v>
                </c:pt>
                <c:pt idx="584">
                  <c:v>21</c:v>
                </c:pt>
                <c:pt idx="585">
                  <c:v>17</c:v>
                </c:pt>
                <c:pt idx="586">
                  <c:v>24</c:v>
                </c:pt>
                <c:pt idx="587">
                  <c:v>26</c:v>
                </c:pt>
                <c:pt idx="588">
                  <c:v>19</c:v>
                </c:pt>
                <c:pt idx="589">
                  <c:v>28</c:v>
                </c:pt>
                <c:pt idx="590">
                  <c:v>15</c:v>
                </c:pt>
                <c:pt idx="591">
                  <c:v>25</c:v>
                </c:pt>
                <c:pt idx="592">
                  <c:v>19</c:v>
                </c:pt>
                <c:pt idx="593">
                  <c:v>21</c:v>
                </c:pt>
                <c:pt idx="594">
                  <c:v>31</c:v>
                </c:pt>
                <c:pt idx="595">
                  <c:v>24</c:v>
                </c:pt>
                <c:pt idx="596">
                  <c:v>22</c:v>
                </c:pt>
                <c:pt idx="597">
                  <c:v>20</c:v>
                </c:pt>
                <c:pt idx="598">
                  <c:v>27</c:v>
                </c:pt>
                <c:pt idx="599">
                  <c:v>28</c:v>
                </c:pt>
                <c:pt idx="600">
                  <c:v>33</c:v>
                </c:pt>
                <c:pt idx="601">
                  <c:v>114</c:v>
                </c:pt>
                <c:pt idx="602">
                  <c:v>107</c:v>
                </c:pt>
                <c:pt idx="603">
                  <c:v>138</c:v>
                </c:pt>
                <c:pt idx="604">
                  <c:v>121</c:v>
                </c:pt>
                <c:pt idx="605">
                  <c:v>115</c:v>
                </c:pt>
                <c:pt idx="606">
                  <c:v>117</c:v>
                </c:pt>
                <c:pt idx="607">
                  <c:v>108</c:v>
                </c:pt>
                <c:pt idx="608">
                  <c:v>112</c:v>
                </c:pt>
                <c:pt idx="609">
                  <c:v>148</c:v>
                </c:pt>
                <c:pt idx="610">
                  <c:v>31</c:v>
                </c:pt>
                <c:pt idx="611">
                  <c:v>19</c:v>
                </c:pt>
                <c:pt idx="612">
                  <c:v>23</c:v>
                </c:pt>
                <c:pt idx="613">
                  <c:v>18</c:v>
                </c:pt>
                <c:pt idx="614">
                  <c:v>20</c:v>
                </c:pt>
                <c:pt idx="615">
                  <c:v>21</c:v>
                </c:pt>
                <c:pt idx="616">
                  <c:v>24</c:v>
                </c:pt>
                <c:pt idx="617">
                  <c:v>17</c:v>
                </c:pt>
                <c:pt idx="618">
                  <c:v>18</c:v>
                </c:pt>
                <c:pt idx="619">
                  <c:v>20</c:v>
                </c:pt>
                <c:pt idx="620">
                  <c:v>26</c:v>
                </c:pt>
                <c:pt idx="621">
                  <c:v>15</c:v>
                </c:pt>
                <c:pt idx="622">
                  <c:v>30</c:v>
                </c:pt>
                <c:pt idx="623">
                  <c:v>28</c:v>
                </c:pt>
                <c:pt idx="624">
                  <c:v>18</c:v>
                </c:pt>
                <c:pt idx="625">
                  <c:v>26</c:v>
                </c:pt>
                <c:pt idx="626">
                  <c:v>13</c:v>
                </c:pt>
                <c:pt idx="627">
                  <c:v>19</c:v>
                </c:pt>
                <c:pt idx="628">
                  <c:v>17</c:v>
                </c:pt>
                <c:pt idx="629">
                  <c:v>28</c:v>
                </c:pt>
                <c:pt idx="630">
                  <c:v>26</c:v>
                </c:pt>
                <c:pt idx="631">
                  <c:v>18</c:v>
                </c:pt>
                <c:pt idx="632">
                  <c:v>19</c:v>
                </c:pt>
                <c:pt idx="633">
                  <c:v>21</c:v>
                </c:pt>
                <c:pt idx="634">
                  <c:v>15</c:v>
                </c:pt>
                <c:pt idx="635">
                  <c:v>19</c:v>
                </c:pt>
                <c:pt idx="636">
                  <c:v>21</c:v>
                </c:pt>
                <c:pt idx="637">
                  <c:v>15</c:v>
                </c:pt>
                <c:pt idx="638">
                  <c:v>25</c:v>
                </c:pt>
                <c:pt idx="639">
                  <c:v>27</c:v>
                </c:pt>
                <c:pt idx="640">
                  <c:v>24</c:v>
                </c:pt>
                <c:pt idx="641">
                  <c:v>22</c:v>
                </c:pt>
                <c:pt idx="642">
                  <c:v>26</c:v>
                </c:pt>
                <c:pt idx="643">
                  <c:v>21</c:v>
                </c:pt>
                <c:pt idx="644">
                  <c:v>20</c:v>
                </c:pt>
                <c:pt idx="645">
                  <c:v>17</c:v>
                </c:pt>
                <c:pt idx="646">
                  <c:v>15</c:v>
                </c:pt>
                <c:pt idx="647">
                  <c:v>23</c:v>
                </c:pt>
                <c:pt idx="648">
                  <c:v>19</c:v>
                </c:pt>
                <c:pt idx="649">
                  <c:v>18</c:v>
                </c:pt>
                <c:pt idx="650">
                  <c:v>11</c:v>
                </c:pt>
                <c:pt idx="651">
                  <c:v>23</c:v>
                </c:pt>
                <c:pt idx="652">
                  <c:v>16</c:v>
                </c:pt>
                <c:pt idx="653">
                  <c:v>24</c:v>
                </c:pt>
                <c:pt idx="654">
                  <c:v>11</c:v>
                </c:pt>
                <c:pt idx="655">
                  <c:v>80</c:v>
                </c:pt>
                <c:pt idx="656">
                  <c:v>129</c:v>
                </c:pt>
                <c:pt idx="657">
                  <c:v>132</c:v>
                </c:pt>
                <c:pt idx="658">
                  <c:v>122</c:v>
                </c:pt>
                <c:pt idx="659">
                  <c:v>113</c:v>
                </c:pt>
                <c:pt idx="660">
                  <c:v>120</c:v>
                </c:pt>
                <c:pt idx="661">
                  <c:v>125</c:v>
                </c:pt>
                <c:pt idx="662">
                  <c:v>126</c:v>
                </c:pt>
                <c:pt idx="663">
                  <c:v>122</c:v>
                </c:pt>
                <c:pt idx="664">
                  <c:v>69</c:v>
                </c:pt>
                <c:pt idx="665">
                  <c:v>18</c:v>
                </c:pt>
                <c:pt idx="666">
                  <c:v>32</c:v>
                </c:pt>
                <c:pt idx="667">
                  <c:v>14</c:v>
                </c:pt>
                <c:pt idx="668">
                  <c:v>21</c:v>
                </c:pt>
                <c:pt idx="669">
                  <c:v>15</c:v>
                </c:pt>
                <c:pt idx="670">
                  <c:v>19</c:v>
                </c:pt>
                <c:pt idx="671">
                  <c:v>22</c:v>
                </c:pt>
                <c:pt idx="672">
                  <c:v>14</c:v>
                </c:pt>
                <c:pt idx="673">
                  <c:v>13</c:v>
                </c:pt>
                <c:pt idx="674">
                  <c:v>11</c:v>
                </c:pt>
                <c:pt idx="675">
                  <c:v>27</c:v>
                </c:pt>
                <c:pt idx="676">
                  <c:v>16</c:v>
                </c:pt>
                <c:pt idx="677">
                  <c:v>19</c:v>
                </c:pt>
                <c:pt idx="678">
                  <c:v>19</c:v>
                </c:pt>
                <c:pt idx="679">
                  <c:v>13</c:v>
                </c:pt>
                <c:pt idx="680">
                  <c:v>25</c:v>
                </c:pt>
                <c:pt idx="681">
                  <c:v>22</c:v>
                </c:pt>
                <c:pt idx="682">
                  <c:v>16</c:v>
                </c:pt>
                <c:pt idx="683">
                  <c:v>14</c:v>
                </c:pt>
                <c:pt idx="684">
                  <c:v>17</c:v>
                </c:pt>
                <c:pt idx="685">
                  <c:v>13</c:v>
                </c:pt>
                <c:pt idx="686">
                  <c:v>23</c:v>
                </c:pt>
                <c:pt idx="687">
                  <c:v>18</c:v>
                </c:pt>
                <c:pt idx="688">
                  <c:v>19</c:v>
                </c:pt>
                <c:pt idx="689">
                  <c:v>23</c:v>
                </c:pt>
                <c:pt idx="690">
                  <c:v>18</c:v>
                </c:pt>
                <c:pt idx="691">
                  <c:v>16</c:v>
                </c:pt>
                <c:pt idx="692">
                  <c:v>11</c:v>
                </c:pt>
                <c:pt idx="693">
                  <c:v>17</c:v>
                </c:pt>
                <c:pt idx="694">
                  <c:v>11</c:v>
                </c:pt>
                <c:pt idx="695">
                  <c:v>17</c:v>
                </c:pt>
                <c:pt idx="696">
                  <c:v>13</c:v>
                </c:pt>
                <c:pt idx="697">
                  <c:v>10</c:v>
                </c:pt>
                <c:pt idx="698">
                  <c:v>22</c:v>
                </c:pt>
                <c:pt idx="699">
                  <c:v>17</c:v>
                </c:pt>
                <c:pt idx="700">
                  <c:v>19</c:v>
                </c:pt>
                <c:pt idx="701">
                  <c:v>13</c:v>
                </c:pt>
                <c:pt idx="702">
                  <c:v>11</c:v>
                </c:pt>
                <c:pt idx="703">
                  <c:v>13</c:v>
                </c:pt>
                <c:pt idx="704">
                  <c:v>14</c:v>
                </c:pt>
                <c:pt idx="705">
                  <c:v>21</c:v>
                </c:pt>
                <c:pt idx="706">
                  <c:v>14</c:v>
                </c:pt>
                <c:pt idx="707">
                  <c:v>14</c:v>
                </c:pt>
                <c:pt idx="708">
                  <c:v>14</c:v>
                </c:pt>
                <c:pt idx="709">
                  <c:v>20</c:v>
                </c:pt>
                <c:pt idx="710">
                  <c:v>17</c:v>
                </c:pt>
                <c:pt idx="711">
                  <c:v>15</c:v>
                </c:pt>
                <c:pt idx="712">
                  <c:v>16</c:v>
                </c:pt>
                <c:pt idx="713">
                  <c:v>36</c:v>
                </c:pt>
                <c:pt idx="714">
                  <c:v>109</c:v>
                </c:pt>
                <c:pt idx="715">
                  <c:v>114</c:v>
                </c:pt>
                <c:pt idx="716">
                  <c:v>125</c:v>
                </c:pt>
                <c:pt idx="717">
                  <c:v>132</c:v>
                </c:pt>
                <c:pt idx="718">
                  <c:v>115</c:v>
                </c:pt>
                <c:pt idx="719">
                  <c:v>109</c:v>
                </c:pt>
                <c:pt idx="720">
                  <c:v>116</c:v>
                </c:pt>
                <c:pt idx="721">
                  <c:v>122</c:v>
                </c:pt>
                <c:pt idx="722">
                  <c:v>126</c:v>
                </c:pt>
                <c:pt idx="723">
                  <c:v>87</c:v>
                </c:pt>
                <c:pt idx="724">
                  <c:v>11</c:v>
                </c:pt>
                <c:pt idx="725">
                  <c:v>12</c:v>
                </c:pt>
                <c:pt idx="726">
                  <c:v>10</c:v>
                </c:pt>
                <c:pt idx="727">
                  <c:v>13</c:v>
                </c:pt>
                <c:pt idx="728">
                  <c:v>17</c:v>
                </c:pt>
                <c:pt idx="729">
                  <c:v>7</c:v>
                </c:pt>
                <c:pt idx="730">
                  <c:v>12</c:v>
                </c:pt>
                <c:pt idx="731">
                  <c:v>8</c:v>
                </c:pt>
                <c:pt idx="732">
                  <c:v>6</c:v>
                </c:pt>
                <c:pt idx="733">
                  <c:v>14</c:v>
                </c:pt>
                <c:pt idx="734">
                  <c:v>12</c:v>
                </c:pt>
                <c:pt idx="735">
                  <c:v>18</c:v>
                </c:pt>
                <c:pt idx="736">
                  <c:v>10</c:v>
                </c:pt>
                <c:pt idx="737">
                  <c:v>9</c:v>
                </c:pt>
                <c:pt idx="738">
                  <c:v>6</c:v>
                </c:pt>
                <c:pt idx="739">
                  <c:v>13</c:v>
                </c:pt>
                <c:pt idx="740">
                  <c:v>14</c:v>
                </c:pt>
                <c:pt idx="741">
                  <c:v>8</c:v>
                </c:pt>
                <c:pt idx="742">
                  <c:v>8</c:v>
                </c:pt>
                <c:pt idx="743">
                  <c:v>10</c:v>
                </c:pt>
                <c:pt idx="744">
                  <c:v>16</c:v>
                </c:pt>
                <c:pt idx="745">
                  <c:v>4</c:v>
                </c:pt>
                <c:pt idx="746">
                  <c:v>4</c:v>
                </c:pt>
                <c:pt idx="747">
                  <c:v>14</c:v>
                </c:pt>
                <c:pt idx="748">
                  <c:v>12</c:v>
                </c:pt>
                <c:pt idx="749">
                  <c:v>5</c:v>
                </c:pt>
                <c:pt idx="750">
                  <c:v>10</c:v>
                </c:pt>
                <c:pt idx="751">
                  <c:v>9</c:v>
                </c:pt>
                <c:pt idx="752">
                  <c:v>11</c:v>
                </c:pt>
                <c:pt idx="753">
                  <c:v>6</c:v>
                </c:pt>
                <c:pt idx="754">
                  <c:v>1</c:v>
                </c:pt>
                <c:pt idx="755">
                  <c:v>11</c:v>
                </c:pt>
                <c:pt idx="756">
                  <c:v>8</c:v>
                </c:pt>
                <c:pt idx="757">
                  <c:v>8</c:v>
                </c:pt>
                <c:pt idx="758">
                  <c:v>5</c:v>
                </c:pt>
                <c:pt idx="759">
                  <c:v>5</c:v>
                </c:pt>
                <c:pt idx="760">
                  <c:v>6</c:v>
                </c:pt>
                <c:pt idx="761">
                  <c:v>10</c:v>
                </c:pt>
                <c:pt idx="762">
                  <c:v>8</c:v>
                </c:pt>
                <c:pt idx="763">
                  <c:v>11</c:v>
                </c:pt>
                <c:pt idx="764">
                  <c:v>6</c:v>
                </c:pt>
                <c:pt idx="765">
                  <c:v>8</c:v>
                </c:pt>
                <c:pt idx="766">
                  <c:v>11</c:v>
                </c:pt>
                <c:pt idx="767">
                  <c:v>6</c:v>
                </c:pt>
                <c:pt idx="768">
                  <c:v>5</c:v>
                </c:pt>
                <c:pt idx="769">
                  <c:v>7</c:v>
                </c:pt>
                <c:pt idx="770">
                  <c:v>7</c:v>
                </c:pt>
                <c:pt idx="771">
                  <c:v>6</c:v>
                </c:pt>
                <c:pt idx="772">
                  <c:v>2</c:v>
                </c:pt>
                <c:pt idx="773">
                  <c:v>9</c:v>
                </c:pt>
                <c:pt idx="774">
                  <c:v>96</c:v>
                </c:pt>
                <c:pt idx="775">
                  <c:v>118</c:v>
                </c:pt>
                <c:pt idx="776">
                  <c:v>108</c:v>
                </c:pt>
                <c:pt idx="777">
                  <c:v>100</c:v>
                </c:pt>
                <c:pt idx="778">
                  <c:v>108</c:v>
                </c:pt>
                <c:pt idx="779">
                  <c:v>120</c:v>
                </c:pt>
                <c:pt idx="780">
                  <c:v>117</c:v>
                </c:pt>
                <c:pt idx="781">
                  <c:v>125</c:v>
                </c:pt>
                <c:pt idx="782">
                  <c:v>127</c:v>
                </c:pt>
                <c:pt idx="783">
                  <c:v>120</c:v>
                </c:pt>
                <c:pt idx="784">
                  <c:v>121</c:v>
                </c:pt>
                <c:pt idx="785">
                  <c:v>118</c:v>
                </c:pt>
                <c:pt idx="786">
                  <c:v>9</c:v>
                </c:pt>
                <c:pt idx="787">
                  <c:v>3</c:v>
                </c:pt>
                <c:pt idx="788">
                  <c:v>6</c:v>
                </c:pt>
                <c:pt idx="789">
                  <c:v>6</c:v>
                </c:pt>
                <c:pt idx="790">
                  <c:v>5</c:v>
                </c:pt>
                <c:pt idx="791">
                  <c:v>4</c:v>
                </c:pt>
                <c:pt idx="792">
                  <c:v>5</c:v>
                </c:pt>
                <c:pt idx="793">
                  <c:v>8</c:v>
                </c:pt>
                <c:pt idx="794">
                  <c:v>4</c:v>
                </c:pt>
                <c:pt idx="795">
                  <c:v>5</c:v>
                </c:pt>
                <c:pt idx="796">
                  <c:v>7</c:v>
                </c:pt>
                <c:pt idx="797">
                  <c:v>6</c:v>
                </c:pt>
                <c:pt idx="798">
                  <c:v>4</c:v>
                </c:pt>
                <c:pt idx="799">
                  <c:v>3</c:v>
                </c:pt>
                <c:pt idx="800">
                  <c:v>8</c:v>
                </c:pt>
                <c:pt idx="801">
                  <c:v>12</c:v>
                </c:pt>
                <c:pt idx="802">
                  <c:v>6</c:v>
                </c:pt>
                <c:pt idx="803">
                  <c:v>3</c:v>
                </c:pt>
                <c:pt idx="804">
                  <c:v>5</c:v>
                </c:pt>
                <c:pt idx="805">
                  <c:v>3</c:v>
                </c:pt>
                <c:pt idx="806">
                  <c:v>9</c:v>
                </c:pt>
                <c:pt idx="807">
                  <c:v>4</c:v>
                </c:pt>
                <c:pt idx="808">
                  <c:v>4</c:v>
                </c:pt>
                <c:pt idx="809">
                  <c:v>4</c:v>
                </c:pt>
                <c:pt idx="810">
                  <c:v>4</c:v>
                </c:pt>
                <c:pt idx="811">
                  <c:v>5</c:v>
                </c:pt>
                <c:pt idx="812">
                  <c:v>6</c:v>
                </c:pt>
                <c:pt idx="813">
                  <c:v>7</c:v>
                </c:pt>
                <c:pt idx="814">
                  <c:v>3</c:v>
                </c:pt>
                <c:pt idx="815">
                  <c:v>5</c:v>
                </c:pt>
                <c:pt idx="816">
                  <c:v>8</c:v>
                </c:pt>
                <c:pt idx="817">
                  <c:v>2</c:v>
                </c:pt>
                <c:pt idx="818">
                  <c:v>4</c:v>
                </c:pt>
                <c:pt idx="819">
                  <c:v>10</c:v>
                </c:pt>
                <c:pt idx="820">
                  <c:v>6</c:v>
                </c:pt>
                <c:pt idx="821">
                  <c:v>5</c:v>
                </c:pt>
                <c:pt idx="822">
                  <c:v>4</c:v>
                </c:pt>
                <c:pt idx="823">
                  <c:v>5</c:v>
                </c:pt>
                <c:pt idx="824">
                  <c:v>6</c:v>
                </c:pt>
                <c:pt idx="825">
                  <c:v>8</c:v>
                </c:pt>
                <c:pt idx="826">
                  <c:v>7</c:v>
                </c:pt>
                <c:pt idx="827">
                  <c:v>4</c:v>
                </c:pt>
                <c:pt idx="828">
                  <c:v>3</c:v>
                </c:pt>
                <c:pt idx="829">
                  <c:v>1</c:v>
                </c:pt>
                <c:pt idx="830">
                  <c:v>10</c:v>
                </c:pt>
                <c:pt idx="831">
                  <c:v>4</c:v>
                </c:pt>
                <c:pt idx="832">
                  <c:v>3</c:v>
                </c:pt>
                <c:pt idx="833">
                  <c:v>7</c:v>
                </c:pt>
                <c:pt idx="834">
                  <c:v>56</c:v>
                </c:pt>
                <c:pt idx="835">
                  <c:v>105</c:v>
                </c:pt>
                <c:pt idx="836">
                  <c:v>108</c:v>
                </c:pt>
                <c:pt idx="837">
                  <c:v>127</c:v>
                </c:pt>
                <c:pt idx="838">
                  <c:v>111</c:v>
                </c:pt>
                <c:pt idx="839">
                  <c:v>97</c:v>
                </c:pt>
                <c:pt idx="840">
                  <c:v>95</c:v>
                </c:pt>
                <c:pt idx="841">
                  <c:v>102</c:v>
                </c:pt>
                <c:pt idx="842">
                  <c:v>120</c:v>
                </c:pt>
                <c:pt idx="843">
                  <c:v>108</c:v>
                </c:pt>
                <c:pt idx="844">
                  <c:v>21</c:v>
                </c:pt>
                <c:pt idx="845">
                  <c:v>1</c:v>
                </c:pt>
                <c:pt idx="846">
                  <c:v>5</c:v>
                </c:pt>
                <c:pt idx="847">
                  <c:v>4</c:v>
                </c:pt>
                <c:pt idx="848">
                  <c:v>6</c:v>
                </c:pt>
                <c:pt idx="849">
                  <c:v>4</c:v>
                </c:pt>
                <c:pt idx="850">
                  <c:v>7</c:v>
                </c:pt>
                <c:pt idx="851">
                  <c:v>6</c:v>
                </c:pt>
                <c:pt idx="852">
                  <c:v>7</c:v>
                </c:pt>
                <c:pt idx="853">
                  <c:v>11</c:v>
                </c:pt>
                <c:pt idx="854">
                  <c:v>1</c:v>
                </c:pt>
                <c:pt idx="855">
                  <c:v>7</c:v>
                </c:pt>
                <c:pt idx="856">
                  <c:v>3</c:v>
                </c:pt>
                <c:pt idx="857">
                  <c:v>2</c:v>
                </c:pt>
                <c:pt idx="858">
                  <c:v>5</c:v>
                </c:pt>
                <c:pt idx="859">
                  <c:v>4</c:v>
                </c:pt>
                <c:pt idx="860">
                  <c:v>1</c:v>
                </c:pt>
                <c:pt idx="861">
                  <c:v>3</c:v>
                </c:pt>
                <c:pt idx="862">
                  <c:v>5</c:v>
                </c:pt>
                <c:pt idx="863">
                  <c:v>4</c:v>
                </c:pt>
                <c:pt idx="864">
                  <c:v>1</c:v>
                </c:pt>
                <c:pt idx="865">
                  <c:v>3</c:v>
                </c:pt>
                <c:pt idx="866">
                  <c:v>3</c:v>
                </c:pt>
                <c:pt idx="867">
                  <c:v>4</c:v>
                </c:pt>
                <c:pt idx="868">
                  <c:v>4</c:v>
                </c:pt>
                <c:pt idx="869">
                  <c:v>6</c:v>
                </c:pt>
                <c:pt idx="870">
                  <c:v>7</c:v>
                </c:pt>
                <c:pt idx="871">
                  <c:v>1</c:v>
                </c:pt>
                <c:pt idx="872">
                  <c:v>2</c:v>
                </c:pt>
                <c:pt idx="873">
                  <c:v>3</c:v>
                </c:pt>
                <c:pt idx="874">
                  <c:v>5</c:v>
                </c:pt>
                <c:pt idx="875">
                  <c:v>0</c:v>
                </c:pt>
                <c:pt idx="876">
                  <c:v>3</c:v>
                </c:pt>
                <c:pt idx="877">
                  <c:v>4</c:v>
                </c:pt>
                <c:pt idx="878">
                  <c:v>5</c:v>
                </c:pt>
                <c:pt idx="879">
                  <c:v>4</c:v>
                </c:pt>
                <c:pt idx="880">
                  <c:v>2</c:v>
                </c:pt>
                <c:pt idx="881">
                  <c:v>2</c:v>
                </c:pt>
                <c:pt idx="882">
                  <c:v>2</c:v>
                </c:pt>
                <c:pt idx="883">
                  <c:v>2</c:v>
                </c:pt>
                <c:pt idx="884">
                  <c:v>3</c:v>
                </c:pt>
                <c:pt idx="885">
                  <c:v>2</c:v>
                </c:pt>
                <c:pt idx="886">
                  <c:v>5</c:v>
                </c:pt>
                <c:pt idx="887">
                  <c:v>1</c:v>
                </c:pt>
                <c:pt idx="888">
                  <c:v>4</c:v>
                </c:pt>
                <c:pt idx="889">
                  <c:v>1</c:v>
                </c:pt>
                <c:pt idx="890">
                  <c:v>3</c:v>
                </c:pt>
                <c:pt idx="891">
                  <c:v>2</c:v>
                </c:pt>
                <c:pt idx="892">
                  <c:v>3</c:v>
                </c:pt>
                <c:pt idx="893">
                  <c:v>2</c:v>
                </c:pt>
                <c:pt idx="894">
                  <c:v>4</c:v>
                </c:pt>
                <c:pt idx="895">
                  <c:v>44</c:v>
                </c:pt>
                <c:pt idx="896">
                  <c:v>109</c:v>
                </c:pt>
                <c:pt idx="897">
                  <c:v>114</c:v>
                </c:pt>
                <c:pt idx="898">
                  <c:v>111</c:v>
                </c:pt>
                <c:pt idx="899">
                  <c:v>127</c:v>
                </c:pt>
                <c:pt idx="900">
                  <c:v>129</c:v>
                </c:pt>
                <c:pt idx="901">
                  <c:v>114</c:v>
                </c:pt>
                <c:pt idx="902">
                  <c:v>122</c:v>
                </c:pt>
                <c:pt idx="903">
                  <c:v>112</c:v>
                </c:pt>
                <c:pt idx="904">
                  <c:v>37</c:v>
                </c:pt>
                <c:pt idx="905">
                  <c:v>1</c:v>
                </c:pt>
                <c:pt idx="906">
                  <c:v>2</c:v>
                </c:pt>
                <c:pt idx="907">
                  <c:v>2</c:v>
                </c:pt>
                <c:pt idx="908">
                  <c:v>2</c:v>
                </c:pt>
                <c:pt idx="909">
                  <c:v>3</c:v>
                </c:pt>
                <c:pt idx="910">
                  <c:v>3</c:v>
                </c:pt>
                <c:pt idx="911">
                  <c:v>2</c:v>
                </c:pt>
                <c:pt idx="912">
                  <c:v>1</c:v>
                </c:pt>
                <c:pt idx="913">
                  <c:v>4</c:v>
                </c:pt>
                <c:pt idx="914">
                  <c:v>4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6</c:v>
                </c:pt>
                <c:pt idx="919">
                  <c:v>6</c:v>
                </c:pt>
                <c:pt idx="920">
                  <c:v>0</c:v>
                </c:pt>
                <c:pt idx="921">
                  <c:v>3</c:v>
                </c:pt>
                <c:pt idx="922">
                  <c:v>1</c:v>
                </c:pt>
                <c:pt idx="923">
                  <c:v>3</c:v>
                </c:pt>
                <c:pt idx="924">
                  <c:v>3</c:v>
                </c:pt>
                <c:pt idx="925">
                  <c:v>1</c:v>
                </c:pt>
                <c:pt idx="926">
                  <c:v>1</c:v>
                </c:pt>
                <c:pt idx="927">
                  <c:v>4</c:v>
                </c:pt>
                <c:pt idx="928">
                  <c:v>3</c:v>
                </c:pt>
                <c:pt idx="929">
                  <c:v>2</c:v>
                </c:pt>
                <c:pt idx="930">
                  <c:v>3</c:v>
                </c:pt>
                <c:pt idx="931">
                  <c:v>0</c:v>
                </c:pt>
                <c:pt idx="932">
                  <c:v>1</c:v>
                </c:pt>
                <c:pt idx="933">
                  <c:v>3</c:v>
                </c:pt>
                <c:pt idx="934">
                  <c:v>0</c:v>
                </c:pt>
                <c:pt idx="935">
                  <c:v>4</c:v>
                </c:pt>
                <c:pt idx="936">
                  <c:v>6</c:v>
                </c:pt>
                <c:pt idx="937">
                  <c:v>2</c:v>
                </c:pt>
                <c:pt idx="938">
                  <c:v>2</c:v>
                </c:pt>
                <c:pt idx="939">
                  <c:v>4</c:v>
                </c:pt>
                <c:pt idx="940">
                  <c:v>1</c:v>
                </c:pt>
                <c:pt idx="941">
                  <c:v>3</c:v>
                </c:pt>
                <c:pt idx="942">
                  <c:v>3</c:v>
                </c:pt>
                <c:pt idx="943">
                  <c:v>0</c:v>
                </c:pt>
                <c:pt idx="944">
                  <c:v>4</c:v>
                </c:pt>
                <c:pt idx="945">
                  <c:v>2</c:v>
                </c:pt>
                <c:pt idx="946">
                  <c:v>1</c:v>
                </c:pt>
                <c:pt idx="947">
                  <c:v>5</c:v>
                </c:pt>
                <c:pt idx="948">
                  <c:v>3</c:v>
                </c:pt>
                <c:pt idx="949">
                  <c:v>5</c:v>
                </c:pt>
                <c:pt idx="950">
                  <c:v>2</c:v>
                </c:pt>
                <c:pt idx="951">
                  <c:v>0</c:v>
                </c:pt>
                <c:pt idx="952">
                  <c:v>1</c:v>
                </c:pt>
                <c:pt idx="953">
                  <c:v>4</c:v>
                </c:pt>
                <c:pt idx="954">
                  <c:v>2</c:v>
                </c:pt>
                <c:pt idx="955">
                  <c:v>2</c:v>
                </c:pt>
                <c:pt idx="956">
                  <c:v>33</c:v>
                </c:pt>
                <c:pt idx="957">
                  <c:v>113</c:v>
                </c:pt>
                <c:pt idx="958">
                  <c:v>101</c:v>
                </c:pt>
                <c:pt idx="959">
                  <c:v>117</c:v>
                </c:pt>
                <c:pt idx="960">
                  <c:v>121</c:v>
                </c:pt>
                <c:pt idx="961">
                  <c:v>111</c:v>
                </c:pt>
                <c:pt idx="962">
                  <c:v>111</c:v>
                </c:pt>
                <c:pt idx="963">
                  <c:v>135</c:v>
                </c:pt>
                <c:pt idx="964">
                  <c:v>122</c:v>
                </c:pt>
                <c:pt idx="965">
                  <c:v>3</c:v>
                </c:pt>
                <c:pt idx="966">
                  <c:v>3</c:v>
                </c:pt>
                <c:pt idx="967">
                  <c:v>0</c:v>
                </c:pt>
                <c:pt idx="968">
                  <c:v>4</c:v>
                </c:pt>
                <c:pt idx="969">
                  <c:v>2</c:v>
                </c:pt>
                <c:pt idx="970">
                  <c:v>2</c:v>
                </c:pt>
                <c:pt idx="971">
                  <c:v>1</c:v>
                </c:pt>
                <c:pt idx="972">
                  <c:v>1</c:v>
                </c:pt>
                <c:pt idx="973">
                  <c:v>2</c:v>
                </c:pt>
                <c:pt idx="974">
                  <c:v>1</c:v>
                </c:pt>
                <c:pt idx="975">
                  <c:v>3</c:v>
                </c:pt>
                <c:pt idx="976">
                  <c:v>3</c:v>
                </c:pt>
                <c:pt idx="977">
                  <c:v>1</c:v>
                </c:pt>
                <c:pt idx="978">
                  <c:v>0</c:v>
                </c:pt>
                <c:pt idx="979">
                  <c:v>1</c:v>
                </c:pt>
                <c:pt idx="980">
                  <c:v>1</c:v>
                </c:pt>
                <c:pt idx="981">
                  <c:v>2</c:v>
                </c:pt>
                <c:pt idx="982">
                  <c:v>2</c:v>
                </c:pt>
                <c:pt idx="983">
                  <c:v>3</c:v>
                </c:pt>
                <c:pt idx="984">
                  <c:v>0</c:v>
                </c:pt>
                <c:pt idx="985">
                  <c:v>1</c:v>
                </c:pt>
                <c:pt idx="986">
                  <c:v>1</c:v>
                </c:pt>
                <c:pt idx="987">
                  <c:v>2</c:v>
                </c:pt>
                <c:pt idx="988">
                  <c:v>1</c:v>
                </c:pt>
                <c:pt idx="989">
                  <c:v>2</c:v>
                </c:pt>
                <c:pt idx="990">
                  <c:v>3</c:v>
                </c:pt>
                <c:pt idx="991">
                  <c:v>0</c:v>
                </c:pt>
                <c:pt idx="992">
                  <c:v>1</c:v>
                </c:pt>
                <c:pt idx="993">
                  <c:v>4</c:v>
                </c:pt>
                <c:pt idx="994">
                  <c:v>3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0</c:v>
                </c:pt>
                <c:pt idx="999">
                  <c:v>3</c:v>
                </c:pt>
                <c:pt idx="1000">
                  <c:v>0</c:v>
                </c:pt>
                <c:pt idx="1001">
                  <c:v>2</c:v>
                </c:pt>
                <c:pt idx="1002">
                  <c:v>2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2</c:v>
                </c:pt>
                <c:pt idx="1007">
                  <c:v>2</c:v>
                </c:pt>
                <c:pt idx="1008">
                  <c:v>2</c:v>
                </c:pt>
                <c:pt idx="1009">
                  <c:v>0</c:v>
                </c:pt>
                <c:pt idx="1010">
                  <c:v>1</c:v>
                </c:pt>
                <c:pt idx="1011">
                  <c:v>2</c:v>
                </c:pt>
                <c:pt idx="1012">
                  <c:v>44</c:v>
                </c:pt>
                <c:pt idx="1013">
                  <c:v>132</c:v>
                </c:pt>
                <c:pt idx="1014">
                  <c:v>119</c:v>
                </c:pt>
                <c:pt idx="1015">
                  <c:v>116</c:v>
                </c:pt>
                <c:pt idx="1016">
                  <c:v>136</c:v>
                </c:pt>
                <c:pt idx="1017">
                  <c:v>126</c:v>
                </c:pt>
                <c:pt idx="1018">
                  <c:v>132</c:v>
                </c:pt>
                <c:pt idx="1019">
                  <c:v>134</c:v>
                </c:pt>
                <c:pt idx="1020">
                  <c:v>134</c:v>
                </c:pt>
                <c:pt idx="1021">
                  <c:v>135</c:v>
                </c:pt>
                <c:pt idx="1022">
                  <c:v>25</c:v>
                </c:pt>
                <c:pt idx="1023">
                  <c:v>3</c:v>
                </c:pt>
                <c:pt idx="1024">
                  <c:v>3</c:v>
                </c:pt>
                <c:pt idx="1025">
                  <c:v>1</c:v>
                </c:pt>
                <c:pt idx="1026">
                  <c:v>1</c:v>
                </c:pt>
                <c:pt idx="1027">
                  <c:v>2</c:v>
                </c:pt>
                <c:pt idx="1028">
                  <c:v>5</c:v>
                </c:pt>
                <c:pt idx="1029">
                  <c:v>2</c:v>
                </c:pt>
                <c:pt idx="1030">
                  <c:v>1</c:v>
                </c:pt>
                <c:pt idx="1031">
                  <c:v>1</c:v>
                </c:pt>
                <c:pt idx="1032">
                  <c:v>4</c:v>
                </c:pt>
                <c:pt idx="1033">
                  <c:v>0</c:v>
                </c:pt>
                <c:pt idx="1034">
                  <c:v>3</c:v>
                </c:pt>
                <c:pt idx="1035">
                  <c:v>3</c:v>
                </c:pt>
                <c:pt idx="1036">
                  <c:v>0</c:v>
                </c:pt>
                <c:pt idx="1037">
                  <c:v>1</c:v>
                </c:pt>
                <c:pt idx="1038">
                  <c:v>2</c:v>
                </c:pt>
                <c:pt idx="1039">
                  <c:v>1</c:v>
                </c:pt>
                <c:pt idx="1040">
                  <c:v>0</c:v>
                </c:pt>
                <c:pt idx="1041">
                  <c:v>4</c:v>
                </c:pt>
                <c:pt idx="1042">
                  <c:v>1</c:v>
                </c:pt>
                <c:pt idx="1043">
                  <c:v>2</c:v>
                </c:pt>
                <c:pt idx="1044">
                  <c:v>4</c:v>
                </c:pt>
                <c:pt idx="1045">
                  <c:v>1</c:v>
                </c:pt>
                <c:pt idx="1046">
                  <c:v>1</c:v>
                </c:pt>
                <c:pt idx="1047">
                  <c:v>1</c:v>
                </c:pt>
                <c:pt idx="1048">
                  <c:v>0</c:v>
                </c:pt>
                <c:pt idx="1049">
                  <c:v>1</c:v>
                </c:pt>
                <c:pt idx="1050">
                  <c:v>2</c:v>
                </c:pt>
                <c:pt idx="1051">
                  <c:v>1</c:v>
                </c:pt>
                <c:pt idx="1052">
                  <c:v>1</c:v>
                </c:pt>
                <c:pt idx="1053">
                  <c:v>2</c:v>
                </c:pt>
                <c:pt idx="1054">
                  <c:v>1</c:v>
                </c:pt>
                <c:pt idx="1055">
                  <c:v>1</c:v>
                </c:pt>
                <c:pt idx="1056">
                  <c:v>1</c:v>
                </c:pt>
                <c:pt idx="1057">
                  <c:v>1</c:v>
                </c:pt>
                <c:pt idx="1058">
                  <c:v>0</c:v>
                </c:pt>
                <c:pt idx="1059">
                  <c:v>2</c:v>
                </c:pt>
                <c:pt idx="1060">
                  <c:v>3</c:v>
                </c:pt>
                <c:pt idx="1061">
                  <c:v>1</c:v>
                </c:pt>
                <c:pt idx="1062">
                  <c:v>1</c:v>
                </c:pt>
                <c:pt idx="1063">
                  <c:v>1</c:v>
                </c:pt>
                <c:pt idx="1064">
                  <c:v>0</c:v>
                </c:pt>
                <c:pt idx="1065">
                  <c:v>2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1</c:v>
                </c:pt>
                <c:pt idx="1070">
                  <c:v>0</c:v>
                </c:pt>
                <c:pt idx="1071">
                  <c:v>1</c:v>
                </c:pt>
                <c:pt idx="1072">
                  <c:v>41</c:v>
                </c:pt>
                <c:pt idx="1073">
                  <c:v>139</c:v>
                </c:pt>
                <c:pt idx="1074">
                  <c:v>152</c:v>
                </c:pt>
                <c:pt idx="1075">
                  <c:v>150</c:v>
                </c:pt>
                <c:pt idx="1076">
                  <c:v>145</c:v>
                </c:pt>
                <c:pt idx="1077">
                  <c:v>158</c:v>
                </c:pt>
                <c:pt idx="1078">
                  <c:v>152</c:v>
                </c:pt>
                <c:pt idx="1079">
                  <c:v>144</c:v>
                </c:pt>
                <c:pt idx="1080">
                  <c:v>160</c:v>
                </c:pt>
                <c:pt idx="1081">
                  <c:v>153</c:v>
                </c:pt>
                <c:pt idx="1082">
                  <c:v>62</c:v>
                </c:pt>
                <c:pt idx="1083">
                  <c:v>1</c:v>
                </c:pt>
                <c:pt idx="1084">
                  <c:v>0</c:v>
                </c:pt>
                <c:pt idx="1085">
                  <c:v>0</c:v>
                </c:pt>
                <c:pt idx="1086">
                  <c:v>2</c:v>
                </c:pt>
                <c:pt idx="1087">
                  <c:v>1</c:v>
                </c:pt>
                <c:pt idx="1088">
                  <c:v>2</c:v>
                </c:pt>
                <c:pt idx="1089">
                  <c:v>1</c:v>
                </c:pt>
                <c:pt idx="1090">
                  <c:v>0</c:v>
                </c:pt>
                <c:pt idx="1091">
                  <c:v>1</c:v>
                </c:pt>
                <c:pt idx="1092">
                  <c:v>0</c:v>
                </c:pt>
                <c:pt idx="1093">
                  <c:v>1</c:v>
                </c:pt>
                <c:pt idx="1094">
                  <c:v>1</c:v>
                </c:pt>
                <c:pt idx="1095">
                  <c:v>1</c:v>
                </c:pt>
                <c:pt idx="1096">
                  <c:v>2</c:v>
                </c:pt>
                <c:pt idx="1097">
                  <c:v>1</c:v>
                </c:pt>
                <c:pt idx="1098">
                  <c:v>2</c:v>
                </c:pt>
                <c:pt idx="1099">
                  <c:v>2</c:v>
                </c:pt>
                <c:pt idx="1100">
                  <c:v>4</c:v>
                </c:pt>
                <c:pt idx="1101">
                  <c:v>0</c:v>
                </c:pt>
                <c:pt idx="1102">
                  <c:v>2</c:v>
                </c:pt>
                <c:pt idx="1103">
                  <c:v>0</c:v>
                </c:pt>
                <c:pt idx="1104">
                  <c:v>2</c:v>
                </c:pt>
                <c:pt idx="1105">
                  <c:v>1</c:v>
                </c:pt>
                <c:pt idx="1106">
                  <c:v>3</c:v>
                </c:pt>
                <c:pt idx="1107">
                  <c:v>0</c:v>
                </c:pt>
                <c:pt idx="1108">
                  <c:v>2</c:v>
                </c:pt>
                <c:pt idx="1109">
                  <c:v>0</c:v>
                </c:pt>
                <c:pt idx="1110">
                  <c:v>0</c:v>
                </c:pt>
                <c:pt idx="1111">
                  <c:v>2</c:v>
                </c:pt>
                <c:pt idx="1112">
                  <c:v>0</c:v>
                </c:pt>
                <c:pt idx="1113">
                  <c:v>2</c:v>
                </c:pt>
                <c:pt idx="1114">
                  <c:v>3</c:v>
                </c:pt>
                <c:pt idx="1115">
                  <c:v>1</c:v>
                </c:pt>
                <c:pt idx="1116">
                  <c:v>1</c:v>
                </c:pt>
                <c:pt idx="1117">
                  <c:v>2</c:v>
                </c:pt>
                <c:pt idx="1118">
                  <c:v>2</c:v>
                </c:pt>
                <c:pt idx="1119">
                  <c:v>1</c:v>
                </c:pt>
                <c:pt idx="1120">
                  <c:v>0</c:v>
                </c:pt>
                <c:pt idx="1121">
                  <c:v>2</c:v>
                </c:pt>
                <c:pt idx="1122">
                  <c:v>0</c:v>
                </c:pt>
                <c:pt idx="1123">
                  <c:v>1</c:v>
                </c:pt>
                <c:pt idx="1124">
                  <c:v>0</c:v>
                </c:pt>
                <c:pt idx="1125">
                  <c:v>3</c:v>
                </c:pt>
                <c:pt idx="1126">
                  <c:v>1</c:v>
                </c:pt>
                <c:pt idx="1127">
                  <c:v>0</c:v>
                </c:pt>
                <c:pt idx="1128">
                  <c:v>0</c:v>
                </c:pt>
                <c:pt idx="1129">
                  <c:v>2</c:v>
                </c:pt>
                <c:pt idx="1130">
                  <c:v>0</c:v>
                </c:pt>
                <c:pt idx="1131">
                  <c:v>0</c:v>
                </c:pt>
                <c:pt idx="1132">
                  <c:v>2</c:v>
                </c:pt>
                <c:pt idx="1133">
                  <c:v>2</c:v>
                </c:pt>
                <c:pt idx="1134">
                  <c:v>1</c:v>
                </c:pt>
                <c:pt idx="1135">
                  <c:v>0</c:v>
                </c:pt>
                <c:pt idx="1136">
                  <c:v>1</c:v>
                </c:pt>
                <c:pt idx="1137">
                  <c:v>0</c:v>
                </c:pt>
                <c:pt idx="1138">
                  <c:v>128</c:v>
                </c:pt>
                <c:pt idx="1139">
                  <c:v>157</c:v>
                </c:pt>
                <c:pt idx="1140">
                  <c:v>176</c:v>
                </c:pt>
                <c:pt idx="1141">
                  <c:v>178</c:v>
                </c:pt>
                <c:pt idx="1142">
                  <c:v>158</c:v>
                </c:pt>
                <c:pt idx="1143">
                  <c:v>166</c:v>
                </c:pt>
                <c:pt idx="1144">
                  <c:v>193</c:v>
                </c:pt>
                <c:pt idx="1145">
                  <c:v>163</c:v>
                </c:pt>
                <c:pt idx="1146">
                  <c:v>90</c:v>
                </c:pt>
                <c:pt idx="1147">
                  <c:v>2</c:v>
                </c:pt>
                <c:pt idx="1148">
                  <c:v>1</c:v>
                </c:pt>
                <c:pt idx="1149">
                  <c:v>1</c:v>
                </c:pt>
                <c:pt idx="1150">
                  <c:v>1</c:v>
                </c:pt>
                <c:pt idx="1151">
                  <c:v>2</c:v>
                </c:pt>
                <c:pt idx="1152">
                  <c:v>0</c:v>
                </c:pt>
                <c:pt idx="1153">
                  <c:v>2</c:v>
                </c:pt>
                <c:pt idx="1154">
                  <c:v>2</c:v>
                </c:pt>
                <c:pt idx="1155">
                  <c:v>2</c:v>
                </c:pt>
                <c:pt idx="1156">
                  <c:v>2</c:v>
                </c:pt>
                <c:pt idx="1157">
                  <c:v>4</c:v>
                </c:pt>
                <c:pt idx="1158">
                  <c:v>2</c:v>
                </c:pt>
                <c:pt idx="1159">
                  <c:v>0</c:v>
                </c:pt>
                <c:pt idx="1160">
                  <c:v>2</c:v>
                </c:pt>
                <c:pt idx="1161">
                  <c:v>5</c:v>
                </c:pt>
                <c:pt idx="1162">
                  <c:v>1</c:v>
                </c:pt>
                <c:pt idx="1163">
                  <c:v>2</c:v>
                </c:pt>
                <c:pt idx="1164">
                  <c:v>2</c:v>
                </c:pt>
                <c:pt idx="1165">
                  <c:v>1</c:v>
                </c:pt>
                <c:pt idx="1166">
                  <c:v>0</c:v>
                </c:pt>
                <c:pt idx="1167">
                  <c:v>1</c:v>
                </c:pt>
                <c:pt idx="1168">
                  <c:v>0</c:v>
                </c:pt>
                <c:pt idx="1169">
                  <c:v>1</c:v>
                </c:pt>
                <c:pt idx="1170">
                  <c:v>2</c:v>
                </c:pt>
                <c:pt idx="1171">
                  <c:v>2</c:v>
                </c:pt>
                <c:pt idx="1172">
                  <c:v>1</c:v>
                </c:pt>
                <c:pt idx="1173">
                  <c:v>1</c:v>
                </c:pt>
                <c:pt idx="1174">
                  <c:v>0</c:v>
                </c:pt>
                <c:pt idx="1175">
                  <c:v>1</c:v>
                </c:pt>
                <c:pt idx="1176">
                  <c:v>0</c:v>
                </c:pt>
                <c:pt idx="1177">
                  <c:v>0</c:v>
                </c:pt>
                <c:pt idx="1178">
                  <c:v>2</c:v>
                </c:pt>
                <c:pt idx="1179">
                  <c:v>4</c:v>
                </c:pt>
                <c:pt idx="1180">
                  <c:v>3</c:v>
                </c:pt>
                <c:pt idx="1181">
                  <c:v>1</c:v>
                </c:pt>
                <c:pt idx="1182">
                  <c:v>1</c:v>
                </c:pt>
                <c:pt idx="1183">
                  <c:v>2</c:v>
                </c:pt>
                <c:pt idx="1184">
                  <c:v>1</c:v>
                </c:pt>
                <c:pt idx="1185">
                  <c:v>4</c:v>
                </c:pt>
                <c:pt idx="1186">
                  <c:v>1</c:v>
                </c:pt>
                <c:pt idx="1187">
                  <c:v>0</c:v>
                </c:pt>
                <c:pt idx="1188">
                  <c:v>3</c:v>
                </c:pt>
                <c:pt idx="1189">
                  <c:v>1</c:v>
                </c:pt>
                <c:pt idx="1190">
                  <c:v>1</c:v>
                </c:pt>
                <c:pt idx="1191">
                  <c:v>1</c:v>
                </c:pt>
                <c:pt idx="1192">
                  <c:v>1</c:v>
                </c:pt>
                <c:pt idx="1193">
                  <c:v>2</c:v>
                </c:pt>
                <c:pt idx="1194">
                  <c:v>132</c:v>
                </c:pt>
                <c:pt idx="1195">
                  <c:v>191</c:v>
                </c:pt>
                <c:pt idx="1196">
                  <c:v>192</c:v>
                </c:pt>
                <c:pt idx="1197">
                  <c:v>235</c:v>
                </c:pt>
                <c:pt idx="1198">
                  <c:v>202</c:v>
                </c:pt>
                <c:pt idx="1199">
                  <c:v>207</c:v>
                </c:pt>
                <c:pt idx="1200">
                  <c:v>208</c:v>
                </c:pt>
                <c:pt idx="1201">
                  <c:v>222</c:v>
                </c:pt>
                <c:pt idx="1202">
                  <c:v>207</c:v>
                </c:pt>
                <c:pt idx="1203">
                  <c:v>209</c:v>
                </c:pt>
                <c:pt idx="1204">
                  <c:v>199</c:v>
                </c:pt>
                <c:pt idx="1205">
                  <c:v>4</c:v>
                </c:pt>
                <c:pt idx="1206">
                  <c:v>0</c:v>
                </c:pt>
                <c:pt idx="1207">
                  <c:v>0</c:v>
                </c:pt>
                <c:pt idx="1208">
                  <c:v>2</c:v>
                </c:pt>
                <c:pt idx="1209">
                  <c:v>2</c:v>
                </c:pt>
                <c:pt idx="1210">
                  <c:v>4</c:v>
                </c:pt>
                <c:pt idx="1211">
                  <c:v>1</c:v>
                </c:pt>
                <c:pt idx="1212">
                  <c:v>2</c:v>
                </c:pt>
                <c:pt idx="1213">
                  <c:v>2</c:v>
                </c:pt>
                <c:pt idx="1214">
                  <c:v>3</c:v>
                </c:pt>
                <c:pt idx="1215">
                  <c:v>2</c:v>
                </c:pt>
                <c:pt idx="1216">
                  <c:v>2</c:v>
                </c:pt>
                <c:pt idx="1217">
                  <c:v>4</c:v>
                </c:pt>
                <c:pt idx="1218">
                  <c:v>1</c:v>
                </c:pt>
                <c:pt idx="1219">
                  <c:v>3</c:v>
                </c:pt>
                <c:pt idx="1220">
                  <c:v>0</c:v>
                </c:pt>
                <c:pt idx="1221">
                  <c:v>1</c:v>
                </c:pt>
                <c:pt idx="1222">
                  <c:v>1</c:v>
                </c:pt>
                <c:pt idx="1223">
                  <c:v>4</c:v>
                </c:pt>
                <c:pt idx="1224">
                  <c:v>2</c:v>
                </c:pt>
                <c:pt idx="1225">
                  <c:v>1</c:v>
                </c:pt>
                <c:pt idx="1226">
                  <c:v>0</c:v>
                </c:pt>
                <c:pt idx="1227">
                  <c:v>1</c:v>
                </c:pt>
                <c:pt idx="1228">
                  <c:v>3</c:v>
                </c:pt>
                <c:pt idx="1229">
                  <c:v>1</c:v>
                </c:pt>
                <c:pt idx="1230">
                  <c:v>0</c:v>
                </c:pt>
                <c:pt idx="1231">
                  <c:v>1</c:v>
                </c:pt>
                <c:pt idx="1232">
                  <c:v>1</c:v>
                </c:pt>
                <c:pt idx="1233">
                  <c:v>2</c:v>
                </c:pt>
                <c:pt idx="1234">
                  <c:v>1</c:v>
                </c:pt>
                <c:pt idx="1235">
                  <c:v>3</c:v>
                </c:pt>
                <c:pt idx="1236">
                  <c:v>0</c:v>
                </c:pt>
                <c:pt idx="1237">
                  <c:v>0</c:v>
                </c:pt>
                <c:pt idx="1238">
                  <c:v>2</c:v>
                </c:pt>
                <c:pt idx="1239">
                  <c:v>3</c:v>
                </c:pt>
                <c:pt idx="1240">
                  <c:v>5</c:v>
                </c:pt>
                <c:pt idx="1241">
                  <c:v>3</c:v>
                </c:pt>
                <c:pt idx="1242">
                  <c:v>1</c:v>
                </c:pt>
                <c:pt idx="1243">
                  <c:v>2</c:v>
                </c:pt>
                <c:pt idx="1244">
                  <c:v>0</c:v>
                </c:pt>
                <c:pt idx="1245">
                  <c:v>2</c:v>
                </c:pt>
                <c:pt idx="1246">
                  <c:v>5</c:v>
                </c:pt>
                <c:pt idx="1247">
                  <c:v>0</c:v>
                </c:pt>
                <c:pt idx="1248">
                  <c:v>2</c:v>
                </c:pt>
                <c:pt idx="1249">
                  <c:v>0</c:v>
                </c:pt>
                <c:pt idx="1250">
                  <c:v>57</c:v>
                </c:pt>
                <c:pt idx="1251">
                  <c:v>261</c:v>
                </c:pt>
                <c:pt idx="1252">
                  <c:v>240</c:v>
                </c:pt>
                <c:pt idx="1253">
                  <c:v>253</c:v>
                </c:pt>
                <c:pt idx="1254">
                  <c:v>269</c:v>
                </c:pt>
                <c:pt idx="1255">
                  <c:v>267</c:v>
                </c:pt>
                <c:pt idx="1256">
                  <c:v>280</c:v>
                </c:pt>
                <c:pt idx="1257">
                  <c:v>302</c:v>
                </c:pt>
                <c:pt idx="1258">
                  <c:v>66</c:v>
                </c:pt>
                <c:pt idx="1259">
                  <c:v>1</c:v>
                </c:pt>
                <c:pt idx="1260">
                  <c:v>2</c:v>
                </c:pt>
                <c:pt idx="1261">
                  <c:v>1</c:v>
                </c:pt>
                <c:pt idx="1262">
                  <c:v>1</c:v>
                </c:pt>
                <c:pt idx="1263">
                  <c:v>5</c:v>
                </c:pt>
                <c:pt idx="1264">
                  <c:v>2</c:v>
                </c:pt>
                <c:pt idx="1265">
                  <c:v>1</c:v>
                </c:pt>
                <c:pt idx="1266">
                  <c:v>1</c:v>
                </c:pt>
                <c:pt idx="1267">
                  <c:v>1</c:v>
                </c:pt>
                <c:pt idx="1268">
                  <c:v>3</c:v>
                </c:pt>
                <c:pt idx="1269">
                  <c:v>2</c:v>
                </c:pt>
                <c:pt idx="1270">
                  <c:v>4</c:v>
                </c:pt>
                <c:pt idx="1271">
                  <c:v>1</c:v>
                </c:pt>
                <c:pt idx="1272">
                  <c:v>0</c:v>
                </c:pt>
                <c:pt idx="1273">
                  <c:v>3</c:v>
                </c:pt>
                <c:pt idx="1274">
                  <c:v>3</c:v>
                </c:pt>
                <c:pt idx="1275">
                  <c:v>1</c:v>
                </c:pt>
                <c:pt idx="1276">
                  <c:v>0</c:v>
                </c:pt>
                <c:pt idx="1277">
                  <c:v>2</c:v>
                </c:pt>
                <c:pt idx="1278">
                  <c:v>1</c:v>
                </c:pt>
                <c:pt idx="1279">
                  <c:v>3</c:v>
                </c:pt>
                <c:pt idx="1280">
                  <c:v>0</c:v>
                </c:pt>
                <c:pt idx="1281">
                  <c:v>2</c:v>
                </c:pt>
                <c:pt idx="1282">
                  <c:v>1</c:v>
                </c:pt>
                <c:pt idx="1283">
                  <c:v>3</c:v>
                </c:pt>
                <c:pt idx="1284">
                  <c:v>0</c:v>
                </c:pt>
                <c:pt idx="1285">
                  <c:v>5</c:v>
                </c:pt>
                <c:pt idx="1286">
                  <c:v>1</c:v>
                </c:pt>
                <c:pt idx="1287">
                  <c:v>2</c:v>
                </c:pt>
                <c:pt idx="1288">
                  <c:v>1</c:v>
                </c:pt>
                <c:pt idx="1289">
                  <c:v>1</c:v>
                </c:pt>
                <c:pt idx="1290">
                  <c:v>3</c:v>
                </c:pt>
                <c:pt idx="1291">
                  <c:v>2</c:v>
                </c:pt>
                <c:pt idx="1292">
                  <c:v>1</c:v>
                </c:pt>
                <c:pt idx="1293">
                  <c:v>3</c:v>
                </c:pt>
                <c:pt idx="1294">
                  <c:v>1</c:v>
                </c:pt>
                <c:pt idx="1295">
                  <c:v>3</c:v>
                </c:pt>
                <c:pt idx="1296">
                  <c:v>3</c:v>
                </c:pt>
                <c:pt idx="1297">
                  <c:v>2</c:v>
                </c:pt>
                <c:pt idx="1298">
                  <c:v>4</c:v>
                </c:pt>
                <c:pt idx="1299">
                  <c:v>2</c:v>
                </c:pt>
                <c:pt idx="1300">
                  <c:v>3</c:v>
                </c:pt>
                <c:pt idx="1301">
                  <c:v>0</c:v>
                </c:pt>
                <c:pt idx="1302">
                  <c:v>2</c:v>
                </c:pt>
                <c:pt idx="1303">
                  <c:v>0</c:v>
                </c:pt>
                <c:pt idx="1304">
                  <c:v>0</c:v>
                </c:pt>
                <c:pt idx="1305">
                  <c:v>3</c:v>
                </c:pt>
                <c:pt idx="1306">
                  <c:v>2</c:v>
                </c:pt>
                <c:pt idx="1307">
                  <c:v>2</c:v>
                </c:pt>
                <c:pt idx="1308">
                  <c:v>86</c:v>
                </c:pt>
                <c:pt idx="1309">
                  <c:v>376</c:v>
                </c:pt>
                <c:pt idx="1310">
                  <c:v>358</c:v>
                </c:pt>
                <c:pt idx="1311">
                  <c:v>342</c:v>
                </c:pt>
                <c:pt idx="1312">
                  <c:v>323</c:v>
                </c:pt>
                <c:pt idx="1313">
                  <c:v>360</c:v>
                </c:pt>
                <c:pt idx="1314">
                  <c:v>349</c:v>
                </c:pt>
                <c:pt idx="1315">
                  <c:v>397</c:v>
                </c:pt>
                <c:pt idx="1316">
                  <c:v>357</c:v>
                </c:pt>
                <c:pt idx="1317">
                  <c:v>380</c:v>
                </c:pt>
                <c:pt idx="1318">
                  <c:v>363</c:v>
                </c:pt>
                <c:pt idx="1319">
                  <c:v>72</c:v>
                </c:pt>
                <c:pt idx="1320">
                  <c:v>2</c:v>
                </c:pt>
                <c:pt idx="1321">
                  <c:v>1</c:v>
                </c:pt>
                <c:pt idx="1322">
                  <c:v>4</c:v>
                </c:pt>
                <c:pt idx="1323">
                  <c:v>2</c:v>
                </c:pt>
                <c:pt idx="1324">
                  <c:v>5</c:v>
                </c:pt>
                <c:pt idx="1325">
                  <c:v>1</c:v>
                </c:pt>
                <c:pt idx="1326">
                  <c:v>4</c:v>
                </c:pt>
                <c:pt idx="1327">
                  <c:v>1</c:v>
                </c:pt>
                <c:pt idx="1328">
                  <c:v>2</c:v>
                </c:pt>
                <c:pt idx="1329">
                  <c:v>2</c:v>
                </c:pt>
                <c:pt idx="1330">
                  <c:v>0</c:v>
                </c:pt>
                <c:pt idx="1331">
                  <c:v>1</c:v>
                </c:pt>
                <c:pt idx="1332">
                  <c:v>0</c:v>
                </c:pt>
                <c:pt idx="1333">
                  <c:v>3</c:v>
                </c:pt>
                <c:pt idx="1334">
                  <c:v>5</c:v>
                </c:pt>
                <c:pt idx="1335">
                  <c:v>3</c:v>
                </c:pt>
                <c:pt idx="1336">
                  <c:v>1</c:v>
                </c:pt>
                <c:pt idx="1337">
                  <c:v>5</c:v>
                </c:pt>
                <c:pt idx="1338">
                  <c:v>0</c:v>
                </c:pt>
                <c:pt idx="1339">
                  <c:v>1</c:v>
                </c:pt>
                <c:pt idx="1340">
                  <c:v>5</c:v>
                </c:pt>
                <c:pt idx="1341">
                  <c:v>1</c:v>
                </c:pt>
                <c:pt idx="1342">
                  <c:v>2</c:v>
                </c:pt>
                <c:pt idx="1343">
                  <c:v>3</c:v>
                </c:pt>
                <c:pt idx="1344">
                  <c:v>2</c:v>
                </c:pt>
                <c:pt idx="1345">
                  <c:v>1</c:v>
                </c:pt>
                <c:pt idx="1346">
                  <c:v>4</c:v>
                </c:pt>
                <c:pt idx="1347">
                  <c:v>1</c:v>
                </c:pt>
                <c:pt idx="1348">
                  <c:v>2</c:v>
                </c:pt>
                <c:pt idx="1349">
                  <c:v>5</c:v>
                </c:pt>
                <c:pt idx="1350">
                  <c:v>0</c:v>
                </c:pt>
                <c:pt idx="1351">
                  <c:v>2</c:v>
                </c:pt>
                <c:pt idx="1352">
                  <c:v>1</c:v>
                </c:pt>
                <c:pt idx="1353">
                  <c:v>2</c:v>
                </c:pt>
                <c:pt idx="1354">
                  <c:v>4</c:v>
                </c:pt>
                <c:pt idx="1355">
                  <c:v>4</c:v>
                </c:pt>
                <c:pt idx="1356">
                  <c:v>5</c:v>
                </c:pt>
                <c:pt idx="1357">
                  <c:v>2</c:v>
                </c:pt>
                <c:pt idx="1358">
                  <c:v>3</c:v>
                </c:pt>
                <c:pt idx="1359">
                  <c:v>3</c:v>
                </c:pt>
                <c:pt idx="1360">
                  <c:v>2</c:v>
                </c:pt>
                <c:pt idx="1361">
                  <c:v>2</c:v>
                </c:pt>
                <c:pt idx="1362">
                  <c:v>1</c:v>
                </c:pt>
                <c:pt idx="1363">
                  <c:v>3</c:v>
                </c:pt>
                <c:pt idx="1364">
                  <c:v>1</c:v>
                </c:pt>
                <c:pt idx="1365">
                  <c:v>3</c:v>
                </c:pt>
                <c:pt idx="1366">
                  <c:v>6</c:v>
                </c:pt>
                <c:pt idx="1367">
                  <c:v>279</c:v>
                </c:pt>
                <c:pt idx="1368">
                  <c:v>479</c:v>
                </c:pt>
                <c:pt idx="1369">
                  <c:v>515</c:v>
                </c:pt>
                <c:pt idx="1370">
                  <c:v>479</c:v>
                </c:pt>
                <c:pt idx="1371">
                  <c:v>531</c:v>
                </c:pt>
                <c:pt idx="1372">
                  <c:v>494</c:v>
                </c:pt>
                <c:pt idx="1373">
                  <c:v>515</c:v>
                </c:pt>
                <c:pt idx="1374">
                  <c:v>517</c:v>
                </c:pt>
                <c:pt idx="1375">
                  <c:v>527</c:v>
                </c:pt>
                <c:pt idx="1376">
                  <c:v>526</c:v>
                </c:pt>
                <c:pt idx="1377">
                  <c:v>21</c:v>
                </c:pt>
                <c:pt idx="1378">
                  <c:v>2</c:v>
                </c:pt>
                <c:pt idx="1379">
                  <c:v>8</c:v>
                </c:pt>
                <c:pt idx="1380">
                  <c:v>3</c:v>
                </c:pt>
                <c:pt idx="1381">
                  <c:v>1</c:v>
                </c:pt>
                <c:pt idx="1382">
                  <c:v>1</c:v>
                </c:pt>
                <c:pt idx="1383">
                  <c:v>3</c:v>
                </c:pt>
                <c:pt idx="1384">
                  <c:v>7</c:v>
                </c:pt>
                <c:pt idx="1385">
                  <c:v>4</c:v>
                </c:pt>
                <c:pt idx="1386">
                  <c:v>0</c:v>
                </c:pt>
                <c:pt idx="1387">
                  <c:v>4</c:v>
                </c:pt>
                <c:pt idx="1388">
                  <c:v>1</c:v>
                </c:pt>
                <c:pt idx="1389">
                  <c:v>5</c:v>
                </c:pt>
                <c:pt idx="1390">
                  <c:v>5</c:v>
                </c:pt>
                <c:pt idx="1391">
                  <c:v>4</c:v>
                </c:pt>
                <c:pt idx="1392">
                  <c:v>4</c:v>
                </c:pt>
                <c:pt idx="1393">
                  <c:v>3</c:v>
                </c:pt>
                <c:pt idx="1394">
                  <c:v>1</c:v>
                </c:pt>
                <c:pt idx="1395">
                  <c:v>2</c:v>
                </c:pt>
                <c:pt idx="1396">
                  <c:v>1</c:v>
                </c:pt>
                <c:pt idx="1397">
                  <c:v>4</c:v>
                </c:pt>
                <c:pt idx="1398">
                  <c:v>2</c:v>
                </c:pt>
                <c:pt idx="1399">
                  <c:v>6</c:v>
                </c:pt>
                <c:pt idx="1400">
                  <c:v>2</c:v>
                </c:pt>
                <c:pt idx="1401">
                  <c:v>2</c:v>
                </c:pt>
                <c:pt idx="1402">
                  <c:v>6</c:v>
                </c:pt>
                <c:pt idx="1403">
                  <c:v>3</c:v>
                </c:pt>
                <c:pt idx="1404">
                  <c:v>6</c:v>
                </c:pt>
                <c:pt idx="1405">
                  <c:v>4</c:v>
                </c:pt>
                <c:pt idx="1406">
                  <c:v>5</c:v>
                </c:pt>
                <c:pt idx="1407">
                  <c:v>6</c:v>
                </c:pt>
                <c:pt idx="1408">
                  <c:v>0</c:v>
                </c:pt>
                <c:pt idx="1409">
                  <c:v>4</c:v>
                </c:pt>
                <c:pt idx="1410">
                  <c:v>2</c:v>
                </c:pt>
                <c:pt idx="1411">
                  <c:v>4</c:v>
                </c:pt>
                <c:pt idx="1412">
                  <c:v>4</c:v>
                </c:pt>
                <c:pt idx="1413">
                  <c:v>2</c:v>
                </c:pt>
                <c:pt idx="1414">
                  <c:v>9</c:v>
                </c:pt>
                <c:pt idx="1415">
                  <c:v>2</c:v>
                </c:pt>
                <c:pt idx="1416">
                  <c:v>3</c:v>
                </c:pt>
                <c:pt idx="1417">
                  <c:v>1</c:v>
                </c:pt>
                <c:pt idx="1418">
                  <c:v>3</c:v>
                </c:pt>
                <c:pt idx="1419">
                  <c:v>3</c:v>
                </c:pt>
                <c:pt idx="1420">
                  <c:v>2</c:v>
                </c:pt>
                <c:pt idx="1421">
                  <c:v>3</c:v>
                </c:pt>
                <c:pt idx="1422">
                  <c:v>5</c:v>
                </c:pt>
                <c:pt idx="1423">
                  <c:v>5</c:v>
                </c:pt>
                <c:pt idx="1424">
                  <c:v>2</c:v>
                </c:pt>
                <c:pt idx="1425">
                  <c:v>5</c:v>
                </c:pt>
                <c:pt idx="1426">
                  <c:v>8</c:v>
                </c:pt>
                <c:pt idx="1427">
                  <c:v>4</c:v>
                </c:pt>
                <c:pt idx="1428">
                  <c:v>5</c:v>
                </c:pt>
                <c:pt idx="1429">
                  <c:v>115</c:v>
                </c:pt>
                <c:pt idx="1430">
                  <c:v>736</c:v>
                </c:pt>
                <c:pt idx="1431">
                  <c:v>799</c:v>
                </c:pt>
                <c:pt idx="1432">
                  <c:v>808</c:v>
                </c:pt>
                <c:pt idx="1433">
                  <c:v>787</c:v>
                </c:pt>
                <c:pt idx="1434">
                  <c:v>740</c:v>
                </c:pt>
                <c:pt idx="1435">
                  <c:v>813</c:v>
                </c:pt>
                <c:pt idx="1436">
                  <c:v>780</c:v>
                </c:pt>
                <c:pt idx="1437">
                  <c:v>800</c:v>
                </c:pt>
                <c:pt idx="1438">
                  <c:v>787</c:v>
                </c:pt>
                <c:pt idx="1439">
                  <c:v>795</c:v>
                </c:pt>
                <c:pt idx="1440">
                  <c:v>580</c:v>
                </c:pt>
                <c:pt idx="1441">
                  <c:v>3</c:v>
                </c:pt>
                <c:pt idx="1442">
                  <c:v>4</c:v>
                </c:pt>
                <c:pt idx="1443">
                  <c:v>7</c:v>
                </c:pt>
                <c:pt idx="1444">
                  <c:v>6</c:v>
                </c:pt>
                <c:pt idx="1445">
                  <c:v>6</c:v>
                </c:pt>
                <c:pt idx="1446">
                  <c:v>5</c:v>
                </c:pt>
                <c:pt idx="1447">
                  <c:v>6</c:v>
                </c:pt>
                <c:pt idx="1448">
                  <c:v>4</c:v>
                </c:pt>
                <c:pt idx="1449">
                  <c:v>0</c:v>
                </c:pt>
                <c:pt idx="1450">
                  <c:v>4</c:v>
                </c:pt>
                <c:pt idx="1451">
                  <c:v>3</c:v>
                </c:pt>
                <c:pt idx="1452">
                  <c:v>5</c:v>
                </c:pt>
                <c:pt idx="1453">
                  <c:v>0</c:v>
                </c:pt>
                <c:pt idx="1454">
                  <c:v>5</c:v>
                </c:pt>
                <c:pt idx="1455">
                  <c:v>6</c:v>
                </c:pt>
                <c:pt idx="1456">
                  <c:v>1</c:v>
                </c:pt>
                <c:pt idx="1457">
                  <c:v>6</c:v>
                </c:pt>
                <c:pt idx="1458">
                  <c:v>5</c:v>
                </c:pt>
                <c:pt idx="1459">
                  <c:v>5</c:v>
                </c:pt>
                <c:pt idx="1460">
                  <c:v>9</c:v>
                </c:pt>
                <c:pt idx="1461">
                  <c:v>8</c:v>
                </c:pt>
                <c:pt idx="1462">
                  <c:v>6</c:v>
                </c:pt>
                <c:pt idx="1463">
                  <c:v>2</c:v>
                </c:pt>
                <c:pt idx="1464">
                  <c:v>2</c:v>
                </c:pt>
                <c:pt idx="1465">
                  <c:v>5</c:v>
                </c:pt>
                <c:pt idx="1466">
                  <c:v>5</c:v>
                </c:pt>
                <c:pt idx="1467">
                  <c:v>6</c:v>
                </c:pt>
                <c:pt idx="1468">
                  <c:v>8</c:v>
                </c:pt>
                <c:pt idx="1469">
                  <c:v>4</c:v>
                </c:pt>
                <c:pt idx="1470">
                  <c:v>7</c:v>
                </c:pt>
                <c:pt idx="1471">
                  <c:v>6</c:v>
                </c:pt>
                <c:pt idx="1472">
                  <c:v>4</c:v>
                </c:pt>
                <c:pt idx="1473">
                  <c:v>5</c:v>
                </c:pt>
                <c:pt idx="1474">
                  <c:v>9</c:v>
                </c:pt>
                <c:pt idx="1475">
                  <c:v>7</c:v>
                </c:pt>
                <c:pt idx="1476">
                  <c:v>11</c:v>
                </c:pt>
                <c:pt idx="1477">
                  <c:v>12</c:v>
                </c:pt>
                <c:pt idx="1478">
                  <c:v>4</c:v>
                </c:pt>
                <c:pt idx="1479">
                  <c:v>6</c:v>
                </c:pt>
                <c:pt idx="1480">
                  <c:v>7</c:v>
                </c:pt>
                <c:pt idx="1481">
                  <c:v>10</c:v>
                </c:pt>
                <c:pt idx="1482">
                  <c:v>6</c:v>
                </c:pt>
                <c:pt idx="1483">
                  <c:v>3</c:v>
                </c:pt>
                <c:pt idx="1484">
                  <c:v>10</c:v>
                </c:pt>
                <c:pt idx="1485">
                  <c:v>4</c:v>
                </c:pt>
                <c:pt idx="1486">
                  <c:v>9</c:v>
                </c:pt>
                <c:pt idx="1487">
                  <c:v>5</c:v>
                </c:pt>
                <c:pt idx="1488">
                  <c:v>258</c:v>
                </c:pt>
                <c:pt idx="1489">
                  <c:v>1183</c:v>
                </c:pt>
                <c:pt idx="1490">
                  <c:v>1161</c:v>
                </c:pt>
                <c:pt idx="1491">
                  <c:v>1121</c:v>
                </c:pt>
                <c:pt idx="1492">
                  <c:v>1186</c:v>
                </c:pt>
                <c:pt idx="1493">
                  <c:v>1124</c:v>
                </c:pt>
                <c:pt idx="1494">
                  <c:v>1163</c:v>
                </c:pt>
                <c:pt idx="1495">
                  <c:v>1154</c:v>
                </c:pt>
                <c:pt idx="1496">
                  <c:v>1235</c:v>
                </c:pt>
                <c:pt idx="1497">
                  <c:v>182</c:v>
                </c:pt>
                <c:pt idx="1498">
                  <c:v>6</c:v>
                </c:pt>
                <c:pt idx="1499">
                  <c:v>7</c:v>
                </c:pt>
                <c:pt idx="1500">
                  <c:v>10</c:v>
                </c:pt>
                <c:pt idx="1501">
                  <c:v>7</c:v>
                </c:pt>
                <c:pt idx="1502">
                  <c:v>8</c:v>
                </c:pt>
                <c:pt idx="1503">
                  <c:v>9</c:v>
                </c:pt>
                <c:pt idx="1504">
                  <c:v>6</c:v>
                </c:pt>
                <c:pt idx="1505">
                  <c:v>5</c:v>
                </c:pt>
                <c:pt idx="1506">
                  <c:v>9</c:v>
                </c:pt>
                <c:pt idx="1507">
                  <c:v>5</c:v>
                </c:pt>
                <c:pt idx="1508">
                  <c:v>8</c:v>
                </c:pt>
                <c:pt idx="1509">
                  <c:v>13</c:v>
                </c:pt>
                <c:pt idx="1510">
                  <c:v>11</c:v>
                </c:pt>
                <c:pt idx="1511">
                  <c:v>6</c:v>
                </c:pt>
                <c:pt idx="1512">
                  <c:v>12</c:v>
                </c:pt>
                <c:pt idx="1513">
                  <c:v>7</c:v>
                </c:pt>
                <c:pt idx="1514">
                  <c:v>16</c:v>
                </c:pt>
                <c:pt idx="1515">
                  <c:v>14</c:v>
                </c:pt>
                <c:pt idx="1516">
                  <c:v>6</c:v>
                </c:pt>
                <c:pt idx="1517">
                  <c:v>11</c:v>
                </c:pt>
                <c:pt idx="1518">
                  <c:v>12</c:v>
                </c:pt>
                <c:pt idx="1519">
                  <c:v>11</c:v>
                </c:pt>
                <c:pt idx="1520">
                  <c:v>15</c:v>
                </c:pt>
                <c:pt idx="1521">
                  <c:v>12</c:v>
                </c:pt>
                <c:pt idx="1522">
                  <c:v>15</c:v>
                </c:pt>
                <c:pt idx="1523">
                  <c:v>11</c:v>
                </c:pt>
                <c:pt idx="1524">
                  <c:v>8</c:v>
                </c:pt>
                <c:pt idx="1525">
                  <c:v>17</c:v>
                </c:pt>
                <c:pt idx="1526">
                  <c:v>5</c:v>
                </c:pt>
                <c:pt idx="1527">
                  <c:v>11</c:v>
                </c:pt>
                <c:pt idx="1528">
                  <c:v>13</c:v>
                </c:pt>
                <c:pt idx="1529">
                  <c:v>13</c:v>
                </c:pt>
                <c:pt idx="1530">
                  <c:v>16</c:v>
                </c:pt>
                <c:pt idx="1531">
                  <c:v>14</c:v>
                </c:pt>
                <c:pt idx="1532">
                  <c:v>17</c:v>
                </c:pt>
                <c:pt idx="1533">
                  <c:v>15</c:v>
                </c:pt>
                <c:pt idx="1534">
                  <c:v>14</c:v>
                </c:pt>
                <c:pt idx="1535">
                  <c:v>7</c:v>
                </c:pt>
                <c:pt idx="1536">
                  <c:v>16</c:v>
                </c:pt>
                <c:pt idx="1537">
                  <c:v>16</c:v>
                </c:pt>
                <c:pt idx="1538">
                  <c:v>17</c:v>
                </c:pt>
                <c:pt idx="1539">
                  <c:v>15</c:v>
                </c:pt>
                <c:pt idx="1540">
                  <c:v>18</c:v>
                </c:pt>
                <c:pt idx="1541">
                  <c:v>17</c:v>
                </c:pt>
                <c:pt idx="1542">
                  <c:v>18</c:v>
                </c:pt>
                <c:pt idx="1543">
                  <c:v>16</c:v>
                </c:pt>
                <c:pt idx="1544">
                  <c:v>20</c:v>
                </c:pt>
                <c:pt idx="1545">
                  <c:v>15</c:v>
                </c:pt>
                <c:pt idx="1546">
                  <c:v>20</c:v>
                </c:pt>
                <c:pt idx="1547">
                  <c:v>14</c:v>
                </c:pt>
                <c:pt idx="1548">
                  <c:v>764</c:v>
                </c:pt>
                <c:pt idx="1549">
                  <c:v>1558</c:v>
                </c:pt>
                <c:pt idx="1550">
                  <c:v>1573</c:v>
                </c:pt>
                <c:pt idx="1551">
                  <c:v>1566</c:v>
                </c:pt>
                <c:pt idx="1552">
                  <c:v>1660</c:v>
                </c:pt>
                <c:pt idx="1553">
                  <c:v>1644</c:v>
                </c:pt>
                <c:pt idx="1554">
                  <c:v>1644</c:v>
                </c:pt>
                <c:pt idx="1555">
                  <c:v>1641</c:v>
                </c:pt>
                <c:pt idx="1556">
                  <c:v>1644</c:v>
                </c:pt>
                <c:pt idx="1557">
                  <c:v>1597</c:v>
                </c:pt>
                <c:pt idx="1558">
                  <c:v>1631</c:v>
                </c:pt>
                <c:pt idx="1559">
                  <c:v>778</c:v>
                </c:pt>
                <c:pt idx="1560">
                  <c:v>15</c:v>
                </c:pt>
                <c:pt idx="1561">
                  <c:v>15</c:v>
                </c:pt>
                <c:pt idx="1562">
                  <c:v>15</c:v>
                </c:pt>
                <c:pt idx="1563">
                  <c:v>24</c:v>
                </c:pt>
                <c:pt idx="1564">
                  <c:v>23</c:v>
                </c:pt>
                <c:pt idx="1565">
                  <c:v>19</c:v>
                </c:pt>
                <c:pt idx="1566">
                  <c:v>19</c:v>
                </c:pt>
                <c:pt idx="1567">
                  <c:v>18</c:v>
                </c:pt>
                <c:pt idx="1568">
                  <c:v>30</c:v>
                </c:pt>
                <c:pt idx="1569">
                  <c:v>10</c:v>
                </c:pt>
                <c:pt idx="1570">
                  <c:v>13</c:v>
                </c:pt>
                <c:pt idx="1571">
                  <c:v>14</c:v>
                </c:pt>
                <c:pt idx="1572">
                  <c:v>19</c:v>
                </c:pt>
                <c:pt idx="1573">
                  <c:v>26</c:v>
                </c:pt>
                <c:pt idx="1574">
                  <c:v>20</c:v>
                </c:pt>
                <c:pt idx="1575">
                  <c:v>16</c:v>
                </c:pt>
                <c:pt idx="1576">
                  <c:v>19</c:v>
                </c:pt>
                <c:pt idx="1577">
                  <c:v>20</c:v>
                </c:pt>
                <c:pt idx="1578">
                  <c:v>20</c:v>
                </c:pt>
                <c:pt idx="1579">
                  <c:v>19</c:v>
                </c:pt>
                <c:pt idx="1580">
                  <c:v>23</c:v>
                </c:pt>
                <c:pt idx="1581">
                  <c:v>33</c:v>
                </c:pt>
                <c:pt idx="1582">
                  <c:v>21</c:v>
                </c:pt>
                <c:pt idx="1583">
                  <c:v>24</c:v>
                </c:pt>
                <c:pt idx="1584">
                  <c:v>20</c:v>
                </c:pt>
                <c:pt idx="1585">
                  <c:v>24</c:v>
                </c:pt>
                <c:pt idx="1586">
                  <c:v>16</c:v>
                </c:pt>
                <c:pt idx="1587">
                  <c:v>25</c:v>
                </c:pt>
                <c:pt idx="1588">
                  <c:v>21</c:v>
                </c:pt>
                <c:pt idx="1589">
                  <c:v>24</c:v>
                </c:pt>
                <c:pt idx="1590">
                  <c:v>27</c:v>
                </c:pt>
                <c:pt idx="1591">
                  <c:v>27</c:v>
                </c:pt>
                <c:pt idx="1592">
                  <c:v>31</c:v>
                </c:pt>
                <c:pt idx="1593">
                  <c:v>20</c:v>
                </c:pt>
                <c:pt idx="1594">
                  <c:v>22</c:v>
                </c:pt>
                <c:pt idx="1595">
                  <c:v>21</c:v>
                </c:pt>
                <c:pt idx="1596">
                  <c:v>32</c:v>
                </c:pt>
                <c:pt idx="1597">
                  <c:v>39</c:v>
                </c:pt>
                <c:pt idx="1598">
                  <c:v>26</c:v>
                </c:pt>
                <c:pt idx="1599">
                  <c:v>24</c:v>
                </c:pt>
                <c:pt idx="1600">
                  <c:v>25</c:v>
                </c:pt>
                <c:pt idx="1601">
                  <c:v>24</c:v>
                </c:pt>
                <c:pt idx="1602">
                  <c:v>13</c:v>
                </c:pt>
                <c:pt idx="1603">
                  <c:v>25</c:v>
                </c:pt>
                <c:pt idx="1604">
                  <c:v>27</c:v>
                </c:pt>
                <c:pt idx="1605">
                  <c:v>32</c:v>
                </c:pt>
                <c:pt idx="1606">
                  <c:v>26</c:v>
                </c:pt>
                <c:pt idx="1607">
                  <c:v>30</c:v>
                </c:pt>
                <c:pt idx="1608">
                  <c:v>19</c:v>
                </c:pt>
                <c:pt idx="1609">
                  <c:v>23</c:v>
                </c:pt>
                <c:pt idx="1610">
                  <c:v>25</c:v>
                </c:pt>
                <c:pt idx="1611">
                  <c:v>37</c:v>
                </c:pt>
                <c:pt idx="1612">
                  <c:v>1656</c:v>
                </c:pt>
                <c:pt idx="1613">
                  <c:v>2171</c:v>
                </c:pt>
                <c:pt idx="1614">
                  <c:v>2058</c:v>
                </c:pt>
                <c:pt idx="1615">
                  <c:v>2216</c:v>
                </c:pt>
                <c:pt idx="1616">
                  <c:v>2089</c:v>
                </c:pt>
                <c:pt idx="1617">
                  <c:v>2184</c:v>
                </c:pt>
                <c:pt idx="1618">
                  <c:v>2203</c:v>
                </c:pt>
                <c:pt idx="1619">
                  <c:v>2169</c:v>
                </c:pt>
                <c:pt idx="1620">
                  <c:v>2133</c:v>
                </c:pt>
                <c:pt idx="1621">
                  <c:v>2207</c:v>
                </c:pt>
                <c:pt idx="1622">
                  <c:v>2180</c:v>
                </c:pt>
                <c:pt idx="1623">
                  <c:v>2242</c:v>
                </c:pt>
                <c:pt idx="1624">
                  <c:v>2274</c:v>
                </c:pt>
                <c:pt idx="1625">
                  <c:v>933</c:v>
                </c:pt>
                <c:pt idx="1626">
                  <c:v>29</c:v>
                </c:pt>
                <c:pt idx="1627">
                  <c:v>26</c:v>
                </c:pt>
                <c:pt idx="1628">
                  <c:v>42</c:v>
                </c:pt>
                <c:pt idx="1629">
                  <c:v>33</c:v>
                </c:pt>
                <c:pt idx="1630">
                  <c:v>29</c:v>
                </c:pt>
                <c:pt idx="1631">
                  <c:v>39</c:v>
                </c:pt>
                <c:pt idx="1632">
                  <c:v>39</c:v>
                </c:pt>
                <c:pt idx="1633">
                  <c:v>32</c:v>
                </c:pt>
                <c:pt idx="1634">
                  <c:v>25</c:v>
                </c:pt>
                <c:pt idx="1635">
                  <c:v>21</c:v>
                </c:pt>
                <c:pt idx="1636">
                  <c:v>32</c:v>
                </c:pt>
                <c:pt idx="1637">
                  <c:v>20</c:v>
                </c:pt>
                <c:pt idx="1638">
                  <c:v>29</c:v>
                </c:pt>
                <c:pt idx="1639">
                  <c:v>42</c:v>
                </c:pt>
                <c:pt idx="1640">
                  <c:v>33</c:v>
                </c:pt>
                <c:pt idx="1641">
                  <c:v>29</c:v>
                </c:pt>
                <c:pt idx="1642">
                  <c:v>21</c:v>
                </c:pt>
                <c:pt idx="1643">
                  <c:v>47</c:v>
                </c:pt>
                <c:pt idx="1644">
                  <c:v>32</c:v>
                </c:pt>
                <c:pt idx="1645">
                  <c:v>30</c:v>
                </c:pt>
                <c:pt idx="1646">
                  <c:v>33</c:v>
                </c:pt>
                <c:pt idx="1647">
                  <c:v>30</c:v>
                </c:pt>
                <c:pt idx="1648">
                  <c:v>42</c:v>
                </c:pt>
                <c:pt idx="1649">
                  <c:v>35</c:v>
                </c:pt>
                <c:pt idx="1650">
                  <c:v>31</c:v>
                </c:pt>
                <c:pt idx="1651">
                  <c:v>43</c:v>
                </c:pt>
                <c:pt idx="1652">
                  <c:v>40</c:v>
                </c:pt>
                <c:pt idx="1653">
                  <c:v>44</c:v>
                </c:pt>
                <c:pt idx="1654">
                  <c:v>38</c:v>
                </c:pt>
                <c:pt idx="1655">
                  <c:v>37</c:v>
                </c:pt>
                <c:pt idx="1656">
                  <c:v>18</c:v>
                </c:pt>
                <c:pt idx="1657">
                  <c:v>40</c:v>
                </c:pt>
                <c:pt idx="1658">
                  <c:v>40</c:v>
                </c:pt>
                <c:pt idx="1659">
                  <c:v>28</c:v>
                </c:pt>
                <c:pt idx="1660">
                  <c:v>37</c:v>
                </c:pt>
                <c:pt idx="1661">
                  <c:v>33</c:v>
                </c:pt>
                <c:pt idx="1662">
                  <c:v>24</c:v>
                </c:pt>
                <c:pt idx="1663">
                  <c:v>35</c:v>
                </c:pt>
                <c:pt idx="1664">
                  <c:v>31</c:v>
                </c:pt>
                <c:pt idx="1665">
                  <c:v>28</c:v>
                </c:pt>
                <c:pt idx="1666">
                  <c:v>37</c:v>
                </c:pt>
                <c:pt idx="1667">
                  <c:v>44</c:v>
                </c:pt>
                <c:pt idx="1668">
                  <c:v>28</c:v>
                </c:pt>
                <c:pt idx="1669">
                  <c:v>29</c:v>
                </c:pt>
                <c:pt idx="1670">
                  <c:v>28</c:v>
                </c:pt>
                <c:pt idx="1671">
                  <c:v>999</c:v>
                </c:pt>
                <c:pt idx="1672">
                  <c:v>2696</c:v>
                </c:pt>
                <c:pt idx="1673">
                  <c:v>2662</c:v>
                </c:pt>
                <c:pt idx="1674">
                  <c:v>2639</c:v>
                </c:pt>
                <c:pt idx="1675">
                  <c:v>2577</c:v>
                </c:pt>
                <c:pt idx="1676">
                  <c:v>2589</c:v>
                </c:pt>
                <c:pt idx="1677">
                  <c:v>2668</c:v>
                </c:pt>
                <c:pt idx="1678">
                  <c:v>2709</c:v>
                </c:pt>
                <c:pt idx="1679">
                  <c:v>2601</c:v>
                </c:pt>
                <c:pt idx="1680">
                  <c:v>2607</c:v>
                </c:pt>
                <c:pt idx="1681">
                  <c:v>2672</c:v>
                </c:pt>
                <c:pt idx="1682">
                  <c:v>2647</c:v>
                </c:pt>
                <c:pt idx="1683">
                  <c:v>2736</c:v>
                </c:pt>
                <c:pt idx="1684">
                  <c:v>2688</c:v>
                </c:pt>
                <c:pt idx="1685">
                  <c:v>2246</c:v>
                </c:pt>
                <c:pt idx="1686">
                  <c:v>22</c:v>
                </c:pt>
                <c:pt idx="1687">
                  <c:v>29</c:v>
                </c:pt>
                <c:pt idx="1688">
                  <c:v>39</c:v>
                </c:pt>
                <c:pt idx="1689">
                  <c:v>36</c:v>
                </c:pt>
                <c:pt idx="1690">
                  <c:v>24</c:v>
                </c:pt>
                <c:pt idx="1691">
                  <c:v>41</c:v>
                </c:pt>
                <c:pt idx="1692">
                  <c:v>38</c:v>
                </c:pt>
                <c:pt idx="1693">
                  <c:v>27</c:v>
                </c:pt>
                <c:pt idx="1694">
                  <c:v>37</c:v>
                </c:pt>
                <c:pt idx="1695">
                  <c:v>42</c:v>
                </c:pt>
                <c:pt idx="1696">
                  <c:v>29</c:v>
                </c:pt>
                <c:pt idx="1697">
                  <c:v>34</c:v>
                </c:pt>
                <c:pt idx="1698">
                  <c:v>37</c:v>
                </c:pt>
                <c:pt idx="1699">
                  <c:v>34</c:v>
                </c:pt>
                <c:pt idx="1700">
                  <c:v>41</c:v>
                </c:pt>
                <c:pt idx="1701">
                  <c:v>32</c:v>
                </c:pt>
                <c:pt idx="1702">
                  <c:v>35</c:v>
                </c:pt>
                <c:pt idx="1703">
                  <c:v>37</c:v>
                </c:pt>
                <c:pt idx="1704">
                  <c:v>44</c:v>
                </c:pt>
                <c:pt idx="1705">
                  <c:v>37</c:v>
                </c:pt>
                <c:pt idx="1706">
                  <c:v>43</c:v>
                </c:pt>
                <c:pt idx="1707">
                  <c:v>27</c:v>
                </c:pt>
                <c:pt idx="1708">
                  <c:v>39</c:v>
                </c:pt>
                <c:pt idx="1709">
                  <c:v>34</c:v>
                </c:pt>
                <c:pt idx="1710">
                  <c:v>32</c:v>
                </c:pt>
                <c:pt idx="1711">
                  <c:v>27</c:v>
                </c:pt>
                <c:pt idx="1712">
                  <c:v>41</c:v>
                </c:pt>
                <c:pt idx="1713">
                  <c:v>36</c:v>
                </c:pt>
                <c:pt idx="1714">
                  <c:v>38</c:v>
                </c:pt>
                <c:pt idx="1715">
                  <c:v>45</c:v>
                </c:pt>
                <c:pt idx="1716">
                  <c:v>42</c:v>
                </c:pt>
                <c:pt idx="1717">
                  <c:v>37</c:v>
                </c:pt>
                <c:pt idx="1718">
                  <c:v>26</c:v>
                </c:pt>
                <c:pt idx="1719">
                  <c:v>38</c:v>
                </c:pt>
                <c:pt idx="1720">
                  <c:v>53</c:v>
                </c:pt>
                <c:pt idx="1721">
                  <c:v>44</c:v>
                </c:pt>
                <c:pt idx="1722">
                  <c:v>45</c:v>
                </c:pt>
                <c:pt idx="1723">
                  <c:v>43</c:v>
                </c:pt>
                <c:pt idx="1724">
                  <c:v>35</c:v>
                </c:pt>
                <c:pt idx="1725">
                  <c:v>41</c:v>
                </c:pt>
                <c:pt idx="1726">
                  <c:v>49</c:v>
                </c:pt>
                <c:pt idx="1727">
                  <c:v>39</c:v>
                </c:pt>
                <c:pt idx="1728">
                  <c:v>49</c:v>
                </c:pt>
                <c:pt idx="1729">
                  <c:v>485</c:v>
                </c:pt>
                <c:pt idx="1730">
                  <c:v>3073</c:v>
                </c:pt>
                <c:pt idx="1731">
                  <c:v>2962</c:v>
                </c:pt>
                <c:pt idx="1732">
                  <c:v>3006</c:v>
                </c:pt>
                <c:pt idx="1733">
                  <c:v>3067</c:v>
                </c:pt>
                <c:pt idx="1734">
                  <c:v>3041</c:v>
                </c:pt>
                <c:pt idx="1735">
                  <c:v>3104</c:v>
                </c:pt>
                <c:pt idx="1736">
                  <c:v>3019</c:v>
                </c:pt>
                <c:pt idx="1737">
                  <c:v>3080</c:v>
                </c:pt>
                <c:pt idx="1738">
                  <c:v>3016</c:v>
                </c:pt>
                <c:pt idx="1739">
                  <c:v>2993</c:v>
                </c:pt>
                <c:pt idx="1740">
                  <c:v>2968</c:v>
                </c:pt>
                <c:pt idx="1741">
                  <c:v>1360</c:v>
                </c:pt>
                <c:pt idx="1742">
                  <c:v>42</c:v>
                </c:pt>
                <c:pt idx="1743">
                  <c:v>34</c:v>
                </c:pt>
                <c:pt idx="1744">
                  <c:v>44</c:v>
                </c:pt>
                <c:pt idx="1745">
                  <c:v>33</c:v>
                </c:pt>
                <c:pt idx="1746">
                  <c:v>62</c:v>
                </c:pt>
                <c:pt idx="1747">
                  <c:v>34</c:v>
                </c:pt>
                <c:pt idx="1748">
                  <c:v>47</c:v>
                </c:pt>
                <c:pt idx="1749">
                  <c:v>47</c:v>
                </c:pt>
                <c:pt idx="1750">
                  <c:v>40</c:v>
                </c:pt>
                <c:pt idx="1751">
                  <c:v>33</c:v>
                </c:pt>
                <c:pt idx="1752">
                  <c:v>38</c:v>
                </c:pt>
                <c:pt idx="1753">
                  <c:v>43</c:v>
                </c:pt>
                <c:pt idx="1754">
                  <c:v>39</c:v>
                </c:pt>
                <c:pt idx="1755">
                  <c:v>46</c:v>
                </c:pt>
                <c:pt idx="1756">
                  <c:v>54</c:v>
                </c:pt>
                <c:pt idx="1757">
                  <c:v>43</c:v>
                </c:pt>
                <c:pt idx="1758">
                  <c:v>41</c:v>
                </c:pt>
                <c:pt idx="1759">
                  <c:v>37</c:v>
                </c:pt>
                <c:pt idx="1760">
                  <c:v>36</c:v>
                </c:pt>
                <c:pt idx="1761">
                  <c:v>47</c:v>
                </c:pt>
                <c:pt idx="1762">
                  <c:v>47</c:v>
                </c:pt>
                <c:pt idx="1763">
                  <c:v>52</c:v>
                </c:pt>
                <c:pt idx="1764">
                  <c:v>29</c:v>
                </c:pt>
                <c:pt idx="1765">
                  <c:v>55</c:v>
                </c:pt>
                <c:pt idx="1766">
                  <c:v>52</c:v>
                </c:pt>
                <c:pt idx="1767">
                  <c:v>60</c:v>
                </c:pt>
                <c:pt idx="1768">
                  <c:v>42</c:v>
                </c:pt>
                <c:pt idx="1769">
                  <c:v>45</c:v>
                </c:pt>
                <c:pt idx="1770">
                  <c:v>46</c:v>
                </c:pt>
                <c:pt idx="1771">
                  <c:v>53</c:v>
                </c:pt>
                <c:pt idx="1772">
                  <c:v>39</c:v>
                </c:pt>
                <c:pt idx="1773">
                  <c:v>48</c:v>
                </c:pt>
                <c:pt idx="1774">
                  <c:v>51</c:v>
                </c:pt>
                <c:pt idx="1775">
                  <c:v>48</c:v>
                </c:pt>
                <c:pt idx="1776">
                  <c:v>46</c:v>
                </c:pt>
                <c:pt idx="1777">
                  <c:v>53</c:v>
                </c:pt>
                <c:pt idx="1778">
                  <c:v>49</c:v>
                </c:pt>
                <c:pt idx="1779">
                  <c:v>39</c:v>
                </c:pt>
                <c:pt idx="1780">
                  <c:v>36</c:v>
                </c:pt>
                <c:pt idx="1781">
                  <c:v>48</c:v>
                </c:pt>
                <c:pt idx="1782">
                  <c:v>46</c:v>
                </c:pt>
                <c:pt idx="1783">
                  <c:v>49</c:v>
                </c:pt>
                <c:pt idx="1784">
                  <c:v>52</c:v>
                </c:pt>
                <c:pt idx="1785">
                  <c:v>57</c:v>
                </c:pt>
                <c:pt idx="1786">
                  <c:v>36</c:v>
                </c:pt>
                <c:pt idx="1787">
                  <c:v>38</c:v>
                </c:pt>
                <c:pt idx="1788">
                  <c:v>44</c:v>
                </c:pt>
                <c:pt idx="1789">
                  <c:v>48</c:v>
                </c:pt>
                <c:pt idx="1790">
                  <c:v>3369</c:v>
                </c:pt>
                <c:pt idx="1791">
                  <c:v>3342</c:v>
                </c:pt>
                <c:pt idx="1792">
                  <c:v>3469</c:v>
                </c:pt>
                <c:pt idx="1793">
                  <c:v>3409</c:v>
                </c:pt>
                <c:pt idx="1794">
                  <c:v>3456</c:v>
                </c:pt>
                <c:pt idx="1795">
                  <c:v>3444</c:v>
                </c:pt>
                <c:pt idx="1796">
                  <c:v>3476</c:v>
                </c:pt>
                <c:pt idx="1797">
                  <c:v>3389</c:v>
                </c:pt>
                <c:pt idx="1798">
                  <c:v>3419</c:v>
                </c:pt>
                <c:pt idx="1799">
                  <c:v>3498</c:v>
                </c:pt>
                <c:pt idx="1800">
                  <c:v>325</c:v>
                </c:pt>
                <c:pt idx="1801">
                  <c:v>48</c:v>
                </c:pt>
                <c:pt idx="1802">
                  <c:v>58</c:v>
                </c:pt>
                <c:pt idx="1803">
                  <c:v>56</c:v>
                </c:pt>
                <c:pt idx="1804">
                  <c:v>58</c:v>
                </c:pt>
                <c:pt idx="1805">
                  <c:v>50</c:v>
                </c:pt>
                <c:pt idx="1806">
                  <c:v>55</c:v>
                </c:pt>
                <c:pt idx="1807">
                  <c:v>43</c:v>
                </c:pt>
                <c:pt idx="1808">
                  <c:v>60</c:v>
                </c:pt>
                <c:pt idx="1809">
                  <c:v>60</c:v>
                </c:pt>
                <c:pt idx="1810">
                  <c:v>48</c:v>
                </c:pt>
                <c:pt idx="1811">
                  <c:v>52</c:v>
                </c:pt>
                <c:pt idx="1812">
                  <c:v>48</c:v>
                </c:pt>
                <c:pt idx="1813">
                  <c:v>55</c:v>
                </c:pt>
                <c:pt idx="1814">
                  <c:v>37</c:v>
                </c:pt>
                <c:pt idx="1815">
                  <c:v>47</c:v>
                </c:pt>
                <c:pt idx="1816">
                  <c:v>49</c:v>
                </c:pt>
                <c:pt idx="1817">
                  <c:v>54</c:v>
                </c:pt>
                <c:pt idx="1818">
                  <c:v>56</c:v>
                </c:pt>
                <c:pt idx="1819">
                  <c:v>44</c:v>
                </c:pt>
                <c:pt idx="1820">
                  <c:v>51</c:v>
                </c:pt>
                <c:pt idx="1821">
                  <c:v>60</c:v>
                </c:pt>
                <c:pt idx="1822">
                  <c:v>54</c:v>
                </c:pt>
                <c:pt idx="1823">
                  <c:v>53</c:v>
                </c:pt>
                <c:pt idx="1824">
                  <c:v>43</c:v>
                </c:pt>
                <c:pt idx="1825">
                  <c:v>64</c:v>
                </c:pt>
                <c:pt idx="1826">
                  <c:v>55</c:v>
                </c:pt>
                <c:pt idx="1827">
                  <c:v>54</c:v>
                </c:pt>
                <c:pt idx="1828">
                  <c:v>51</c:v>
                </c:pt>
                <c:pt idx="1829">
                  <c:v>72</c:v>
                </c:pt>
                <c:pt idx="1830">
                  <c:v>66</c:v>
                </c:pt>
                <c:pt idx="1831">
                  <c:v>56</c:v>
                </c:pt>
                <c:pt idx="1832">
                  <c:v>57</c:v>
                </c:pt>
                <c:pt idx="1833">
                  <c:v>58</c:v>
                </c:pt>
                <c:pt idx="1834">
                  <c:v>52</c:v>
                </c:pt>
                <c:pt idx="1835">
                  <c:v>34</c:v>
                </c:pt>
                <c:pt idx="1836">
                  <c:v>57</c:v>
                </c:pt>
                <c:pt idx="1837">
                  <c:v>61</c:v>
                </c:pt>
                <c:pt idx="1838">
                  <c:v>58</c:v>
                </c:pt>
                <c:pt idx="1839">
                  <c:v>44</c:v>
                </c:pt>
                <c:pt idx="1840">
                  <c:v>58</c:v>
                </c:pt>
                <c:pt idx="1841">
                  <c:v>46</c:v>
                </c:pt>
                <c:pt idx="1842">
                  <c:v>63</c:v>
                </c:pt>
                <c:pt idx="1843">
                  <c:v>40</c:v>
                </c:pt>
                <c:pt idx="1844">
                  <c:v>52</c:v>
                </c:pt>
                <c:pt idx="1845">
                  <c:v>49</c:v>
                </c:pt>
                <c:pt idx="1846">
                  <c:v>62</c:v>
                </c:pt>
                <c:pt idx="1847">
                  <c:v>47</c:v>
                </c:pt>
                <c:pt idx="1848">
                  <c:v>46</c:v>
                </c:pt>
                <c:pt idx="1849">
                  <c:v>56</c:v>
                </c:pt>
                <c:pt idx="1850">
                  <c:v>73</c:v>
                </c:pt>
                <c:pt idx="1851">
                  <c:v>47</c:v>
                </c:pt>
                <c:pt idx="1852">
                  <c:v>69</c:v>
                </c:pt>
                <c:pt idx="1853">
                  <c:v>59</c:v>
                </c:pt>
                <c:pt idx="1854">
                  <c:v>877</c:v>
                </c:pt>
                <c:pt idx="1855">
                  <c:v>3867</c:v>
                </c:pt>
                <c:pt idx="1856">
                  <c:v>3876</c:v>
                </c:pt>
                <c:pt idx="1857">
                  <c:v>3936</c:v>
                </c:pt>
                <c:pt idx="1858">
                  <c:v>3798</c:v>
                </c:pt>
                <c:pt idx="1859">
                  <c:v>3861</c:v>
                </c:pt>
                <c:pt idx="1860">
                  <c:v>4108</c:v>
                </c:pt>
                <c:pt idx="1861">
                  <c:v>3823</c:v>
                </c:pt>
                <c:pt idx="1862">
                  <c:v>3918</c:v>
                </c:pt>
                <c:pt idx="1863">
                  <c:v>3866</c:v>
                </c:pt>
                <c:pt idx="1864">
                  <c:v>3939</c:v>
                </c:pt>
                <c:pt idx="1865">
                  <c:v>4078</c:v>
                </c:pt>
                <c:pt idx="1866">
                  <c:v>1445</c:v>
                </c:pt>
                <c:pt idx="1867">
                  <c:v>57</c:v>
                </c:pt>
                <c:pt idx="1868">
                  <c:v>73</c:v>
                </c:pt>
                <c:pt idx="1869">
                  <c:v>56</c:v>
                </c:pt>
                <c:pt idx="1870">
                  <c:v>50</c:v>
                </c:pt>
                <c:pt idx="1871">
                  <c:v>64</c:v>
                </c:pt>
                <c:pt idx="1872">
                  <c:v>51</c:v>
                </c:pt>
                <c:pt idx="1873">
                  <c:v>65</c:v>
                </c:pt>
                <c:pt idx="1874">
                  <c:v>52</c:v>
                </c:pt>
                <c:pt idx="1875">
                  <c:v>60</c:v>
                </c:pt>
                <c:pt idx="1876">
                  <c:v>53</c:v>
                </c:pt>
                <c:pt idx="1877">
                  <c:v>50</c:v>
                </c:pt>
                <c:pt idx="1878">
                  <c:v>56</c:v>
                </c:pt>
                <c:pt idx="1879">
                  <c:v>57</c:v>
                </c:pt>
                <c:pt idx="1880">
                  <c:v>54</c:v>
                </c:pt>
                <c:pt idx="1881">
                  <c:v>61</c:v>
                </c:pt>
                <c:pt idx="1882">
                  <c:v>53</c:v>
                </c:pt>
                <c:pt idx="1883">
                  <c:v>50</c:v>
                </c:pt>
                <c:pt idx="1884">
                  <c:v>67</c:v>
                </c:pt>
                <c:pt idx="1885">
                  <c:v>50</c:v>
                </c:pt>
                <c:pt idx="1886">
                  <c:v>56</c:v>
                </c:pt>
                <c:pt idx="1887">
                  <c:v>57</c:v>
                </c:pt>
                <c:pt idx="1888">
                  <c:v>48</c:v>
                </c:pt>
                <c:pt idx="1889">
                  <c:v>69</c:v>
                </c:pt>
                <c:pt idx="1890">
                  <c:v>43</c:v>
                </c:pt>
                <c:pt idx="1891">
                  <c:v>49</c:v>
                </c:pt>
                <c:pt idx="1892">
                  <c:v>64</c:v>
                </c:pt>
                <c:pt idx="1893">
                  <c:v>60</c:v>
                </c:pt>
                <c:pt idx="1894">
                  <c:v>71</c:v>
                </c:pt>
                <c:pt idx="1895">
                  <c:v>69</c:v>
                </c:pt>
                <c:pt idx="1896">
                  <c:v>53</c:v>
                </c:pt>
                <c:pt idx="1897">
                  <c:v>59</c:v>
                </c:pt>
                <c:pt idx="1898">
                  <c:v>52</c:v>
                </c:pt>
                <c:pt idx="1899">
                  <c:v>67</c:v>
                </c:pt>
                <c:pt idx="1900">
                  <c:v>52</c:v>
                </c:pt>
                <c:pt idx="1901">
                  <c:v>54</c:v>
                </c:pt>
                <c:pt idx="1902">
                  <c:v>55</c:v>
                </c:pt>
                <c:pt idx="1903">
                  <c:v>47</c:v>
                </c:pt>
                <c:pt idx="1904">
                  <c:v>2901</c:v>
                </c:pt>
                <c:pt idx="1905">
                  <c:v>4291</c:v>
                </c:pt>
                <c:pt idx="1906">
                  <c:v>4445</c:v>
                </c:pt>
                <c:pt idx="1907">
                  <c:v>4319</c:v>
                </c:pt>
                <c:pt idx="1908">
                  <c:v>4388</c:v>
                </c:pt>
                <c:pt idx="1909">
                  <c:v>4430</c:v>
                </c:pt>
                <c:pt idx="1910">
                  <c:v>4336</c:v>
                </c:pt>
                <c:pt idx="1911">
                  <c:v>4277</c:v>
                </c:pt>
                <c:pt idx="1912">
                  <c:v>4349</c:v>
                </c:pt>
                <c:pt idx="1913">
                  <c:v>4299</c:v>
                </c:pt>
                <c:pt idx="1914">
                  <c:v>4297</c:v>
                </c:pt>
                <c:pt idx="1915">
                  <c:v>4354</c:v>
                </c:pt>
                <c:pt idx="1916">
                  <c:v>4286</c:v>
                </c:pt>
                <c:pt idx="1917">
                  <c:v>4391</c:v>
                </c:pt>
                <c:pt idx="1918">
                  <c:v>3523</c:v>
                </c:pt>
                <c:pt idx="1919">
                  <c:v>55</c:v>
                </c:pt>
                <c:pt idx="1920">
                  <c:v>51</c:v>
                </c:pt>
                <c:pt idx="1921">
                  <c:v>50</c:v>
                </c:pt>
                <c:pt idx="1922">
                  <c:v>38</c:v>
                </c:pt>
                <c:pt idx="1923">
                  <c:v>66</c:v>
                </c:pt>
                <c:pt idx="1924">
                  <c:v>52</c:v>
                </c:pt>
                <c:pt idx="1925">
                  <c:v>55</c:v>
                </c:pt>
                <c:pt idx="1926">
                  <c:v>49</c:v>
                </c:pt>
                <c:pt idx="1927">
                  <c:v>60</c:v>
                </c:pt>
                <c:pt idx="1928">
                  <c:v>55</c:v>
                </c:pt>
                <c:pt idx="1929">
                  <c:v>59</c:v>
                </c:pt>
                <c:pt idx="1930">
                  <c:v>56</c:v>
                </c:pt>
                <c:pt idx="1931">
                  <c:v>49</c:v>
                </c:pt>
                <c:pt idx="1932">
                  <c:v>58</c:v>
                </c:pt>
                <c:pt idx="1933">
                  <c:v>59</c:v>
                </c:pt>
                <c:pt idx="1934">
                  <c:v>44</c:v>
                </c:pt>
                <c:pt idx="1935">
                  <c:v>47</c:v>
                </c:pt>
                <c:pt idx="1936">
                  <c:v>53</c:v>
                </c:pt>
                <c:pt idx="1937">
                  <c:v>50</c:v>
                </c:pt>
                <c:pt idx="1938">
                  <c:v>40</c:v>
                </c:pt>
                <c:pt idx="1939">
                  <c:v>52</c:v>
                </c:pt>
                <c:pt idx="1940">
                  <c:v>56</c:v>
                </c:pt>
                <c:pt idx="1941">
                  <c:v>44</c:v>
                </c:pt>
                <c:pt idx="1942">
                  <c:v>50</c:v>
                </c:pt>
                <c:pt idx="1943">
                  <c:v>46</c:v>
                </c:pt>
                <c:pt idx="1944">
                  <c:v>58</c:v>
                </c:pt>
                <c:pt idx="1945">
                  <c:v>37</c:v>
                </c:pt>
                <c:pt idx="1946">
                  <c:v>54</c:v>
                </c:pt>
                <c:pt idx="1947">
                  <c:v>67</c:v>
                </c:pt>
                <c:pt idx="1948">
                  <c:v>63</c:v>
                </c:pt>
                <c:pt idx="1949">
                  <c:v>47</c:v>
                </c:pt>
                <c:pt idx="1950">
                  <c:v>51</c:v>
                </c:pt>
                <c:pt idx="1951">
                  <c:v>45</c:v>
                </c:pt>
                <c:pt idx="1952">
                  <c:v>47</c:v>
                </c:pt>
                <c:pt idx="1953">
                  <c:v>60</c:v>
                </c:pt>
                <c:pt idx="1954">
                  <c:v>60</c:v>
                </c:pt>
                <c:pt idx="1955">
                  <c:v>53</c:v>
                </c:pt>
                <c:pt idx="1956">
                  <c:v>52</c:v>
                </c:pt>
                <c:pt idx="1957">
                  <c:v>52</c:v>
                </c:pt>
                <c:pt idx="1958">
                  <c:v>43</c:v>
                </c:pt>
                <c:pt idx="1959">
                  <c:v>45</c:v>
                </c:pt>
                <c:pt idx="1960">
                  <c:v>58</c:v>
                </c:pt>
                <c:pt idx="1961">
                  <c:v>57</c:v>
                </c:pt>
                <c:pt idx="1962">
                  <c:v>51</c:v>
                </c:pt>
                <c:pt idx="1963">
                  <c:v>53</c:v>
                </c:pt>
                <c:pt idx="1964">
                  <c:v>58</c:v>
                </c:pt>
                <c:pt idx="1965">
                  <c:v>322</c:v>
                </c:pt>
                <c:pt idx="1966">
                  <c:v>4800</c:v>
                </c:pt>
                <c:pt idx="1967">
                  <c:v>4700</c:v>
                </c:pt>
                <c:pt idx="1968">
                  <c:v>4745</c:v>
                </c:pt>
                <c:pt idx="1969">
                  <c:v>4797</c:v>
                </c:pt>
                <c:pt idx="1970">
                  <c:v>4748</c:v>
                </c:pt>
                <c:pt idx="1971">
                  <c:v>4958</c:v>
                </c:pt>
                <c:pt idx="1972">
                  <c:v>4906</c:v>
                </c:pt>
                <c:pt idx="1973">
                  <c:v>4811</c:v>
                </c:pt>
                <c:pt idx="1974">
                  <c:v>4861</c:v>
                </c:pt>
                <c:pt idx="1975">
                  <c:v>4919</c:v>
                </c:pt>
                <c:pt idx="1976">
                  <c:v>370</c:v>
                </c:pt>
                <c:pt idx="1977">
                  <c:v>46</c:v>
                </c:pt>
                <c:pt idx="1978">
                  <c:v>36</c:v>
                </c:pt>
                <c:pt idx="1979">
                  <c:v>50</c:v>
                </c:pt>
                <c:pt idx="1980">
                  <c:v>46</c:v>
                </c:pt>
                <c:pt idx="1981">
                  <c:v>45</c:v>
                </c:pt>
                <c:pt idx="1982">
                  <c:v>43</c:v>
                </c:pt>
                <c:pt idx="1983">
                  <c:v>41</c:v>
                </c:pt>
                <c:pt idx="1984">
                  <c:v>46</c:v>
                </c:pt>
                <c:pt idx="1985">
                  <c:v>46</c:v>
                </c:pt>
                <c:pt idx="1986">
                  <c:v>38</c:v>
                </c:pt>
                <c:pt idx="1987">
                  <c:v>40</c:v>
                </c:pt>
                <c:pt idx="1988">
                  <c:v>46</c:v>
                </c:pt>
                <c:pt idx="1989">
                  <c:v>44</c:v>
                </c:pt>
                <c:pt idx="1990">
                  <c:v>41</c:v>
                </c:pt>
                <c:pt idx="1991">
                  <c:v>44</c:v>
                </c:pt>
                <c:pt idx="1992">
                  <c:v>37</c:v>
                </c:pt>
                <c:pt idx="1993">
                  <c:v>43</c:v>
                </c:pt>
                <c:pt idx="1994">
                  <c:v>41</c:v>
                </c:pt>
                <c:pt idx="1995">
                  <c:v>33</c:v>
                </c:pt>
                <c:pt idx="1996">
                  <c:v>40</c:v>
                </c:pt>
                <c:pt idx="1997">
                  <c:v>35</c:v>
                </c:pt>
                <c:pt idx="1998">
                  <c:v>47</c:v>
                </c:pt>
                <c:pt idx="1999">
                  <c:v>31</c:v>
                </c:pt>
                <c:pt idx="2000">
                  <c:v>54</c:v>
                </c:pt>
                <c:pt idx="2001">
                  <c:v>39</c:v>
                </c:pt>
                <c:pt idx="2002">
                  <c:v>27</c:v>
                </c:pt>
                <c:pt idx="2003">
                  <c:v>33</c:v>
                </c:pt>
                <c:pt idx="2004">
                  <c:v>41</c:v>
                </c:pt>
                <c:pt idx="2005">
                  <c:v>38</c:v>
                </c:pt>
                <c:pt idx="2006">
                  <c:v>35</c:v>
                </c:pt>
                <c:pt idx="2007">
                  <c:v>37</c:v>
                </c:pt>
                <c:pt idx="2008">
                  <c:v>40</c:v>
                </c:pt>
                <c:pt idx="2009">
                  <c:v>44</c:v>
                </c:pt>
                <c:pt idx="2010">
                  <c:v>36</c:v>
                </c:pt>
                <c:pt idx="2011">
                  <c:v>38</c:v>
                </c:pt>
                <c:pt idx="2012">
                  <c:v>30</c:v>
                </c:pt>
                <c:pt idx="2013">
                  <c:v>55</c:v>
                </c:pt>
                <c:pt idx="2014">
                  <c:v>36</c:v>
                </c:pt>
                <c:pt idx="2015">
                  <c:v>42</c:v>
                </c:pt>
                <c:pt idx="2016">
                  <c:v>53</c:v>
                </c:pt>
                <c:pt idx="2017">
                  <c:v>31</c:v>
                </c:pt>
                <c:pt idx="2018">
                  <c:v>31</c:v>
                </c:pt>
                <c:pt idx="2019">
                  <c:v>42</c:v>
                </c:pt>
                <c:pt idx="2020">
                  <c:v>33</c:v>
                </c:pt>
                <c:pt idx="2021">
                  <c:v>197</c:v>
                </c:pt>
                <c:pt idx="2022">
                  <c:v>5381</c:v>
                </c:pt>
                <c:pt idx="2023">
                  <c:v>5375</c:v>
                </c:pt>
                <c:pt idx="2024">
                  <c:v>5439</c:v>
                </c:pt>
                <c:pt idx="2025">
                  <c:v>5324</c:v>
                </c:pt>
                <c:pt idx="2026">
                  <c:v>5245</c:v>
                </c:pt>
                <c:pt idx="2027">
                  <c:v>5267</c:v>
                </c:pt>
                <c:pt idx="2028">
                  <c:v>5224</c:v>
                </c:pt>
                <c:pt idx="2029">
                  <c:v>5397</c:v>
                </c:pt>
                <c:pt idx="2030">
                  <c:v>5368</c:v>
                </c:pt>
                <c:pt idx="2031">
                  <c:v>5483</c:v>
                </c:pt>
                <c:pt idx="2032">
                  <c:v>2854</c:v>
                </c:pt>
                <c:pt idx="2033">
                  <c:v>30</c:v>
                </c:pt>
                <c:pt idx="2034">
                  <c:v>34</c:v>
                </c:pt>
                <c:pt idx="2035">
                  <c:v>34</c:v>
                </c:pt>
                <c:pt idx="2036">
                  <c:v>27</c:v>
                </c:pt>
                <c:pt idx="2037">
                  <c:v>38</c:v>
                </c:pt>
                <c:pt idx="2038">
                  <c:v>34</c:v>
                </c:pt>
                <c:pt idx="2039">
                  <c:v>27</c:v>
                </c:pt>
                <c:pt idx="2040">
                  <c:v>26</c:v>
                </c:pt>
                <c:pt idx="2041">
                  <c:v>34</c:v>
                </c:pt>
                <c:pt idx="2042">
                  <c:v>40</c:v>
                </c:pt>
                <c:pt idx="2043">
                  <c:v>28</c:v>
                </c:pt>
                <c:pt idx="2044">
                  <c:v>28</c:v>
                </c:pt>
                <c:pt idx="2045">
                  <c:v>33</c:v>
                </c:pt>
                <c:pt idx="2046">
                  <c:v>31</c:v>
                </c:pt>
                <c:pt idx="2047">
                  <c:v>26</c:v>
                </c:pt>
                <c:pt idx="2048">
                  <c:v>39</c:v>
                </c:pt>
                <c:pt idx="2049">
                  <c:v>28</c:v>
                </c:pt>
                <c:pt idx="2050">
                  <c:v>25</c:v>
                </c:pt>
                <c:pt idx="2051">
                  <c:v>25</c:v>
                </c:pt>
                <c:pt idx="2052">
                  <c:v>26</c:v>
                </c:pt>
                <c:pt idx="2053">
                  <c:v>29</c:v>
                </c:pt>
                <c:pt idx="2054">
                  <c:v>30</c:v>
                </c:pt>
                <c:pt idx="2055">
                  <c:v>34</c:v>
                </c:pt>
                <c:pt idx="2056">
                  <c:v>31</c:v>
                </c:pt>
                <c:pt idx="2057">
                  <c:v>30</c:v>
                </c:pt>
                <c:pt idx="2058">
                  <c:v>27</c:v>
                </c:pt>
                <c:pt idx="2059">
                  <c:v>33</c:v>
                </c:pt>
                <c:pt idx="2060">
                  <c:v>25</c:v>
                </c:pt>
                <c:pt idx="2061">
                  <c:v>24</c:v>
                </c:pt>
                <c:pt idx="2062">
                  <c:v>33</c:v>
                </c:pt>
                <c:pt idx="2063">
                  <c:v>30</c:v>
                </c:pt>
                <c:pt idx="2064">
                  <c:v>30</c:v>
                </c:pt>
                <c:pt idx="2065">
                  <c:v>27</c:v>
                </c:pt>
                <c:pt idx="2066">
                  <c:v>22</c:v>
                </c:pt>
                <c:pt idx="2067">
                  <c:v>36</c:v>
                </c:pt>
                <c:pt idx="2068">
                  <c:v>25</c:v>
                </c:pt>
                <c:pt idx="2069">
                  <c:v>26</c:v>
                </c:pt>
                <c:pt idx="2070">
                  <c:v>36</c:v>
                </c:pt>
                <c:pt idx="2071">
                  <c:v>31</c:v>
                </c:pt>
                <c:pt idx="2072">
                  <c:v>27</c:v>
                </c:pt>
                <c:pt idx="2073">
                  <c:v>20</c:v>
                </c:pt>
                <c:pt idx="2074">
                  <c:v>34</c:v>
                </c:pt>
                <c:pt idx="2075">
                  <c:v>48</c:v>
                </c:pt>
                <c:pt idx="2076">
                  <c:v>31</c:v>
                </c:pt>
                <c:pt idx="2077">
                  <c:v>31</c:v>
                </c:pt>
                <c:pt idx="2078">
                  <c:v>34</c:v>
                </c:pt>
                <c:pt idx="2079">
                  <c:v>32</c:v>
                </c:pt>
                <c:pt idx="2080">
                  <c:v>26</c:v>
                </c:pt>
                <c:pt idx="2081">
                  <c:v>30</c:v>
                </c:pt>
                <c:pt idx="2082">
                  <c:v>2353</c:v>
                </c:pt>
                <c:pt idx="2083">
                  <c:v>6066</c:v>
                </c:pt>
                <c:pt idx="2084">
                  <c:v>6085</c:v>
                </c:pt>
                <c:pt idx="2085">
                  <c:v>5922</c:v>
                </c:pt>
                <c:pt idx="2086">
                  <c:v>5987</c:v>
                </c:pt>
                <c:pt idx="2087">
                  <c:v>5886</c:v>
                </c:pt>
                <c:pt idx="2088">
                  <c:v>6006</c:v>
                </c:pt>
                <c:pt idx="2089">
                  <c:v>5978</c:v>
                </c:pt>
                <c:pt idx="2090">
                  <c:v>6100</c:v>
                </c:pt>
                <c:pt idx="2091">
                  <c:v>6032</c:v>
                </c:pt>
                <c:pt idx="2092">
                  <c:v>6027</c:v>
                </c:pt>
                <c:pt idx="2093">
                  <c:v>80</c:v>
                </c:pt>
                <c:pt idx="2094">
                  <c:v>29</c:v>
                </c:pt>
                <c:pt idx="2095">
                  <c:v>30</c:v>
                </c:pt>
                <c:pt idx="2096">
                  <c:v>24</c:v>
                </c:pt>
                <c:pt idx="2097">
                  <c:v>42</c:v>
                </c:pt>
                <c:pt idx="2098">
                  <c:v>33</c:v>
                </c:pt>
                <c:pt idx="2099">
                  <c:v>36</c:v>
                </c:pt>
                <c:pt idx="2100">
                  <c:v>21</c:v>
                </c:pt>
                <c:pt idx="2101">
                  <c:v>30</c:v>
                </c:pt>
                <c:pt idx="2102">
                  <c:v>32</c:v>
                </c:pt>
                <c:pt idx="2103">
                  <c:v>29</c:v>
                </c:pt>
                <c:pt idx="2104">
                  <c:v>27</c:v>
                </c:pt>
                <c:pt idx="2105">
                  <c:v>31</c:v>
                </c:pt>
                <c:pt idx="2106">
                  <c:v>30</c:v>
                </c:pt>
                <c:pt idx="2107">
                  <c:v>27</c:v>
                </c:pt>
                <c:pt idx="2108">
                  <c:v>31</c:v>
                </c:pt>
                <c:pt idx="2109">
                  <c:v>29</c:v>
                </c:pt>
                <c:pt idx="2110">
                  <c:v>21</c:v>
                </c:pt>
                <c:pt idx="2111">
                  <c:v>28</c:v>
                </c:pt>
                <c:pt idx="2112">
                  <c:v>28</c:v>
                </c:pt>
                <c:pt idx="2113">
                  <c:v>19</c:v>
                </c:pt>
                <c:pt idx="2114">
                  <c:v>22</c:v>
                </c:pt>
                <c:pt idx="2115">
                  <c:v>21</c:v>
                </c:pt>
                <c:pt idx="2116">
                  <c:v>27</c:v>
                </c:pt>
                <c:pt idx="2117">
                  <c:v>28</c:v>
                </c:pt>
                <c:pt idx="2118">
                  <c:v>36</c:v>
                </c:pt>
                <c:pt idx="2119">
                  <c:v>28</c:v>
                </c:pt>
                <c:pt idx="2120">
                  <c:v>19</c:v>
                </c:pt>
                <c:pt idx="2121">
                  <c:v>21</c:v>
                </c:pt>
                <c:pt idx="2122">
                  <c:v>23</c:v>
                </c:pt>
                <c:pt idx="2123">
                  <c:v>26</c:v>
                </c:pt>
                <c:pt idx="2124">
                  <c:v>22</c:v>
                </c:pt>
                <c:pt idx="2125">
                  <c:v>30</c:v>
                </c:pt>
                <c:pt idx="2126">
                  <c:v>21</c:v>
                </c:pt>
                <c:pt idx="2127">
                  <c:v>37</c:v>
                </c:pt>
                <c:pt idx="2128">
                  <c:v>20</c:v>
                </c:pt>
                <c:pt idx="2129">
                  <c:v>26</c:v>
                </c:pt>
                <c:pt idx="2130">
                  <c:v>33</c:v>
                </c:pt>
                <c:pt idx="2131">
                  <c:v>24</c:v>
                </c:pt>
                <c:pt idx="2132">
                  <c:v>30</c:v>
                </c:pt>
                <c:pt idx="2133">
                  <c:v>37</c:v>
                </c:pt>
                <c:pt idx="2134">
                  <c:v>34</c:v>
                </c:pt>
                <c:pt idx="2135">
                  <c:v>32</c:v>
                </c:pt>
                <c:pt idx="2136">
                  <c:v>36</c:v>
                </c:pt>
                <c:pt idx="2137">
                  <c:v>22</c:v>
                </c:pt>
                <c:pt idx="2138">
                  <c:v>16</c:v>
                </c:pt>
                <c:pt idx="2139">
                  <c:v>25</c:v>
                </c:pt>
                <c:pt idx="2140">
                  <c:v>23</c:v>
                </c:pt>
                <c:pt idx="2141">
                  <c:v>26</c:v>
                </c:pt>
                <c:pt idx="2142">
                  <c:v>31</c:v>
                </c:pt>
                <c:pt idx="2143">
                  <c:v>525</c:v>
                </c:pt>
                <c:pt idx="2144">
                  <c:v>6681</c:v>
                </c:pt>
                <c:pt idx="2145">
                  <c:v>6670</c:v>
                </c:pt>
                <c:pt idx="2146">
                  <c:v>6566</c:v>
                </c:pt>
                <c:pt idx="2147">
                  <c:v>6689</c:v>
                </c:pt>
                <c:pt idx="2148">
                  <c:v>6636</c:v>
                </c:pt>
                <c:pt idx="2149">
                  <c:v>6817</c:v>
                </c:pt>
                <c:pt idx="2150">
                  <c:v>6746</c:v>
                </c:pt>
                <c:pt idx="2151">
                  <c:v>6830</c:v>
                </c:pt>
                <c:pt idx="2152">
                  <c:v>6828</c:v>
                </c:pt>
                <c:pt idx="2153">
                  <c:v>6791</c:v>
                </c:pt>
                <c:pt idx="2154">
                  <c:v>6863</c:v>
                </c:pt>
                <c:pt idx="2155">
                  <c:v>6798</c:v>
                </c:pt>
                <c:pt idx="2156">
                  <c:v>6928</c:v>
                </c:pt>
                <c:pt idx="2157">
                  <c:v>6861</c:v>
                </c:pt>
                <c:pt idx="2158">
                  <c:v>1145</c:v>
                </c:pt>
                <c:pt idx="2159">
                  <c:v>18</c:v>
                </c:pt>
                <c:pt idx="2160">
                  <c:v>21</c:v>
                </c:pt>
                <c:pt idx="2161">
                  <c:v>28</c:v>
                </c:pt>
                <c:pt idx="2162">
                  <c:v>27</c:v>
                </c:pt>
                <c:pt idx="2163">
                  <c:v>33</c:v>
                </c:pt>
                <c:pt idx="2164">
                  <c:v>31</c:v>
                </c:pt>
                <c:pt idx="2165">
                  <c:v>35</c:v>
                </c:pt>
                <c:pt idx="2166">
                  <c:v>29</c:v>
                </c:pt>
                <c:pt idx="2167">
                  <c:v>31</c:v>
                </c:pt>
                <c:pt idx="2168">
                  <c:v>31</c:v>
                </c:pt>
                <c:pt idx="2169">
                  <c:v>33</c:v>
                </c:pt>
                <c:pt idx="2170">
                  <c:v>27</c:v>
                </c:pt>
                <c:pt idx="2171">
                  <c:v>38</c:v>
                </c:pt>
                <c:pt idx="2172">
                  <c:v>33</c:v>
                </c:pt>
                <c:pt idx="2173">
                  <c:v>25</c:v>
                </c:pt>
                <c:pt idx="2174">
                  <c:v>27</c:v>
                </c:pt>
                <c:pt idx="2175">
                  <c:v>30</c:v>
                </c:pt>
                <c:pt idx="2176">
                  <c:v>36</c:v>
                </c:pt>
                <c:pt idx="2177">
                  <c:v>43</c:v>
                </c:pt>
                <c:pt idx="2178">
                  <c:v>44</c:v>
                </c:pt>
                <c:pt idx="2179">
                  <c:v>28</c:v>
                </c:pt>
                <c:pt idx="2180">
                  <c:v>43</c:v>
                </c:pt>
                <c:pt idx="2181">
                  <c:v>38</c:v>
                </c:pt>
                <c:pt idx="2182">
                  <c:v>31</c:v>
                </c:pt>
                <c:pt idx="2183">
                  <c:v>23</c:v>
                </c:pt>
                <c:pt idx="2184">
                  <c:v>34</c:v>
                </c:pt>
                <c:pt idx="2185">
                  <c:v>36</c:v>
                </c:pt>
                <c:pt idx="2186">
                  <c:v>36</c:v>
                </c:pt>
                <c:pt idx="2187">
                  <c:v>34</c:v>
                </c:pt>
                <c:pt idx="2188">
                  <c:v>27</c:v>
                </c:pt>
                <c:pt idx="2189">
                  <c:v>32</c:v>
                </c:pt>
                <c:pt idx="2190">
                  <c:v>45</c:v>
                </c:pt>
                <c:pt idx="2191">
                  <c:v>35</c:v>
                </c:pt>
                <c:pt idx="2192">
                  <c:v>36</c:v>
                </c:pt>
                <c:pt idx="2193">
                  <c:v>43</c:v>
                </c:pt>
                <c:pt idx="2194">
                  <c:v>34</c:v>
                </c:pt>
                <c:pt idx="2195">
                  <c:v>34</c:v>
                </c:pt>
                <c:pt idx="2196">
                  <c:v>27</c:v>
                </c:pt>
                <c:pt idx="2197">
                  <c:v>32</c:v>
                </c:pt>
                <c:pt idx="2198">
                  <c:v>29</c:v>
                </c:pt>
                <c:pt idx="2199">
                  <c:v>44</c:v>
                </c:pt>
                <c:pt idx="2200">
                  <c:v>40</c:v>
                </c:pt>
                <c:pt idx="2201">
                  <c:v>36</c:v>
                </c:pt>
                <c:pt idx="2202">
                  <c:v>31</c:v>
                </c:pt>
                <c:pt idx="2203">
                  <c:v>930</c:v>
                </c:pt>
                <c:pt idx="2204">
                  <c:v>7821</c:v>
                </c:pt>
                <c:pt idx="2205">
                  <c:v>7827</c:v>
                </c:pt>
                <c:pt idx="2206">
                  <c:v>7750</c:v>
                </c:pt>
                <c:pt idx="2207">
                  <c:v>7746</c:v>
                </c:pt>
                <c:pt idx="2208">
                  <c:v>7730</c:v>
                </c:pt>
                <c:pt idx="2209">
                  <c:v>7712</c:v>
                </c:pt>
                <c:pt idx="2210">
                  <c:v>7795</c:v>
                </c:pt>
                <c:pt idx="2211">
                  <c:v>7901</c:v>
                </c:pt>
                <c:pt idx="2212">
                  <c:v>7851</c:v>
                </c:pt>
                <c:pt idx="2213">
                  <c:v>3090</c:v>
                </c:pt>
                <c:pt idx="2214">
                  <c:v>35</c:v>
                </c:pt>
                <c:pt idx="2215">
                  <c:v>38</c:v>
                </c:pt>
                <c:pt idx="2216">
                  <c:v>36</c:v>
                </c:pt>
                <c:pt idx="2217">
                  <c:v>36</c:v>
                </c:pt>
                <c:pt idx="2218">
                  <c:v>37</c:v>
                </c:pt>
                <c:pt idx="2219">
                  <c:v>57</c:v>
                </c:pt>
                <c:pt idx="2220">
                  <c:v>40</c:v>
                </c:pt>
                <c:pt idx="2221">
                  <c:v>26</c:v>
                </c:pt>
                <c:pt idx="2222">
                  <c:v>39</c:v>
                </c:pt>
                <c:pt idx="2223">
                  <c:v>45</c:v>
                </c:pt>
                <c:pt idx="2224">
                  <c:v>50</c:v>
                </c:pt>
                <c:pt idx="2225">
                  <c:v>40</c:v>
                </c:pt>
                <c:pt idx="2226">
                  <c:v>42</c:v>
                </c:pt>
                <c:pt idx="2227">
                  <c:v>40</c:v>
                </c:pt>
                <c:pt idx="2228">
                  <c:v>40</c:v>
                </c:pt>
                <c:pt idx="2229">
                  <c:v>39</c:v>
                </c:pt>
                <c:pt idx="2230">
                  <c:v>48</c:v>
                </c:pt>
                <c:pt idx="2231">
                  <c:v>34</c:v>
                </c:pt>
                <c:pt idx="2232">
                  <c:v>38</c:v>
                </c:pt>
                <c:pt idx="2233">
                  <c:v>31</c:v>
                </c:pt>
                <c:pt idx="2234">
                  <c:v>46</c:v>
                </c:pt>
                <c:pt idx="2235">
                  <c:v>35</c:v>
                </c:pt>
                <c:pt idx="2236">
                  <c:v>39</c:v>
                </c:pt>
                <c:pt idx="2237">
                  <c:v>38</c:v>
                </c:pt>
                <c:pt idx="2238">
                  <c:v>48</c:v>
                </c:pt>
                <c:pt idx="2239">
                  <c:v>36</c:v>
                </c:pt>
                <c:pt idx="2240">
                  <c:v>55</c:v>
                </c:pt>
                <c:pt idx="2241">
                  <c:v>51</c:v>
                </c:pt>
                <c:pt idx="2242">
                  <c:v>42</c:v>
                </c:pt>
                <c:pt idx="2243">
                  <c:v>49</c:v>
                </c:pt>
                <c:pt idx="2244">
                  <c:v>53</c:v>
                </c:pt>
                <c:pt idx="2245">
                  <c:v>57</c:v>
                </c:pt>
                <c:pt idx="2246">
                  <c:v>38</c:v>
                </c:pt>
                <c:pt idx="2247">
                  <c:v>45</c:v>
                </c:pt>
                <c:pt idx="2248">
                  <c:v>43</c:v>
                </c:pt>
                <c:pt idx="2249">
                  <c:v>55</c:v>
                </c:pt>
                <c:pt idx="2250">
                  <c:v>50</c:v>
                </c:pt>
                <c:pt idx="2251">
                  <c:v>40</c:v>
                </c:pt>
                <c:pt idx="2252">
                  <c:v>57</c:v>
                </c:pt>
                <c:pt idx="2253">
                  <c:v>52</c:v>
                </c:pt>
                <c:pt idx="2254">
                  <c:v>47</c:v>
                </c:pt>
                <c:pt idx="2255">
                  <c:v>39</c:v>
                </c:pt>
                <c:pt idx="2256">
                  <c:v>38</c:v>
                </c:pt>
                <c:pt idx="2257">
                  <c:v>39</c:v>
                </c:pt>
                <c:pt idx="2258">
                  <c:v>53</c:v>
                </c:pt>
                <c:pt idx="2259">
                  <c:v>44</c:v>
                </c:pt>
                <c:pt idx="2260">
                  <c:v>51</c:v>
                </c:pt>
                <c:pt idx="2261">
                  <c:v>56</c:v>
                </c:pt>
                <c:pt idx="2262">
                  <c:v>60</c:v>
                </c:pt>
                <c:pt idx="2263">
                  <c:v>51</c:v>
                </c:pt>
                <c:pt idx="2264">
                  <c:v>8150</c:v>
                </c:pt>
                <c:pt idx="2265">
                  <c:v>9143</c:v>
                </c:pt>
                <c:pt idx="2266">
                  <c:v>9115</c:v>
                </c:pt>
                <c:pt idx="2267">
                  <c:v>9003</c:v>
                </c:pt>
                <c:pt idx="2268">
                  <c:v>8999</c:v>
                </c:pt>
                <c:pt idx="2269">
                  <c:v>9233</c:v>
                </c:pt>
                <c:pt idx="2270">
                  <c:v>9065</c:v>
                </c:pt>
                <c:pt idx="2271">
                  <c:v>9146</c:v>
                </c:pt>
                <c:pt idx="2272">
                  <c:v>9210</c:v>
                </c:pt>
                <c:pt idx="2273">
                  <c:v>9255</c:v>
                </c:pt>
                <c:pt idx="2274">
                  <c:v>9257</c:v>
                </c:pt>
                <c:pt idx="2275">
                  <c:v>9272</c:v>
                </c:pt>
                <c:pt idx="2276">
                  <c:v>6571</c:v>
                </c:pt>
                <c:pt idx="2277">
                  <c:v>54</c:v>
                </c:pt>
                <c:pt idx="2278">
                  <c:v>54</c:v>
                </c:pt>
                <c:pt idx="2279">
                  <c:v>60</c:v>
                </c:pt>
                <c:pt idx="2280">
                  <c:v>60</c:v>
                </c:pt>
                <c:pt idx="2281">
                  <c:v>54</c:v>
                </c:pt>
                <c:pt idx="2282">
                  <c:v>62</c:v>
                </c:pt>
                <c:pt idx="2283">
                  <c:v>73</c:v>
                </c:pt>
                <c:pt idx="2284">
                  <c:v>58</c:v>
                </c:pt>
                <c:pt idx="2285">
                  <c:v>60</c:v>
                </c:pt>
                <c:pt idx="2286">
                  <c:v>48</c:v>
                </c:pt>
                <c:pt idx="2287">
                  <c:v>63</c:v>
                </c:pt>
                <c:pt idx="2288">
                  <c:v>66</c:v>
                </c:pt>
                <c:pt idx="2289">
                  <c:v>66</c:v>
                </c:pt>
                <c:pt idx="2290">
                  <c:v>61</c:v>
                </c:pt>
                <c:pt idx="2291">
                  <c:v>67</c:v>
                </c:pt>
                <c:pt idx="2292">
                  <c:v>66</c:v>
                </c:pt>
                <c:pt idx="2293">
                  <c:v>71</c:v>
                </c:pt>
                <c:pt idx="2294">
                  <c:v>65</c:v>
                </c:pt>
                <c:pt idx="2295">
                  <c:v>77</c:v>
                </c:pt>
                <c:pt idx="2296">
                  <c:v>70</c:v>
                </c:pt>
                <c:pt idx="2297">
                  <c:v>67</c:v>
                </c:pt>
                <c:pt idx="2298">
                  <c:v>64</c:v>
                </c:pt>
                <c:pt idx="2299">
                  <c:v>63</c:v>
                </c:pt>
                <c:pt idx="2300">
                  <c:v>65</c:v>
                </c:pt>
                <c:pt idx="2301">
                  <c:v>70</c:v>
                </c:pt>
                <c:pt idx="2302">
                  <c:v>64</c:v>
                </c:pt>
                <c:pt idx="2303">
                  <c:v>68</c:v>
                </c:pt>
                <c:pt idx="2304">
                  <c:v>73</c:v>
                </c:pt>
                <c:pt idx="2305">
                  <c:v>66</c:v>
                </c:pt>
                <c:pt idx="2306">
                  <c:v>71</c:v>
                </c:pt>
                <c:pt idx="2307">
                  <c:v>78</c:v>
                </c:pt>
                <c:pt idx="2308">
                  <c:v>74</c:v>
                </c:pt>
                <c:pt idx="2309">
                  <c:v>89</c:v>
                </c:pt>
                <c:pt idx="2310">
                  <c:v>99</c:v>
                </c:pt>
                <c:pt idx="2311">
                  <c:v>74</c:v>
                </c:pt>
                <c:pt idx="2312">
                  <c:v>73</c:v>
                </c:pt>
                <c:pt idx="2313">
                  <c:v>81</c:v>
                </c:pt>
                <c:pt idx="2314">
                  <c:v>67</c:v>
                </c:pt>
                <c:pt idx="2315">
                  <c:v>79</c:v>
                </c:pt>
                <c:pt idx="2316">
                  <c:v>102</c:v>
                </c:pt>
                <c:pt idx="2317">
                  <c:v>89</c:v>
                </c:pt>
                <c:pt idx="2318">
                  <c:v>88</c:v>
                </c:pt>
                <c:pt idx="2319">
                  <c:v>94</c:v>
                </c:pt>
                <c:pt idx="2320">
                  <c:v>95</c:v>
                </c:pt>
                <c:pt idx="2321">
                  <c:v>103</c:v>
                </c:pt>
                <c:pt idx="2322">
                  <c:v>115</c:v>
                </c:pt>
                <c:pt idx="2323">
                  <c:v>110</c:v>
                </c:pt>
                <c:pt idx="2324">
                  <c:v>116</c:v>
                </c:pt>
                <c:pt idx="2325">
                  <c:v>82</c:v>
                </c:pt>
                <c:pt idx="2326">
                  <c:v>105</c:v>
                </c:pt>
                <c:pt idx="2327">
                  <c:v>1336</c:v>
                </c:pt>
                <c:pt idx="2328">
                  <c:v>11338</c:v>
                </c:pt>
                <c:pt idx="2329">
                  <c:v>11242</c:v>
                </c:pt>
                <c:pt idx="2330">
                  <c:v>11323</c:v>
                </c:pt>
                <c:pt idx="2331">
                  <c:v>11385</c:v>
                </c:pt>
                <c:pt idx="2332">
                  <c:v>11363</c:v>
                </c:pt>
                <c:pt idx="2333">
                  <c:v>11430</c:v>
                </c:pt>
                <c:pt idx="2334">
                  <c:v>11325</c:v>
                </c:pt>
                <c:pt idx="2335">
                  <c:v>11517</c:v>
                </c:pt>
                <c:pt idx="2336">
                  <c:v>11485</c:v>
                </c:pt>
                <c:pt idx="2337">
                  <c:v>11636</c:v>
                </c:pt>
                <c:pt idx="2338">
                  <c:v>11566</c:v>
                </c:pt>
                <c:pt idx="2339">
                  <c:v>11412</c:v>
                </c:pt>
                <c:pt idx="2340">
                  <c:v>8931</c:v>
                </c:pt>
                <c:pt idx="2341">
                  <c:v>120</c:v>
                </c:pt>
                <c:pt idx="2342">
                  <c:v>130</c:v>
                </c:pt>
                <c:pt idx="2343">
                  <c:v>146</c:v>
                </c:pt>
                <c:pt idx="2344">
                  <c:v>111</c:v>
                </c:pt>
                <c:pt idx="2345">
                  <c:v>116</c:v>
                </c:pt>
                <c:pt idx="2346">
                  <c:v>121</c:v>
                </c:pt>
                <c:pt idx="2347">
                  <c:v>128</c:v>
                </c:pt>
                <c:pt idx="2348">
                  <c:v>133</c:v>
                </c:pt>
                <c:pt idx="2349">
                  <c:v>152</c:v>
                </c:pt>
                <c:pt idx="2350">
                  <c:v>144</c:v>
                </c:pt>
                <c:pt idx="2351">
                  <c:v>165</c:v>
                </c:pt>
                <c:pt idx="2352">
                  <c:v>151</c:v>
                </c:pt>
                <c:pt idx="2353">
                  <c:v>158</c:v>
                </c:pt>
                <c:pt idx="2354">
                  <c:v>140</c:v>
                </c:pt>
                <c:pt idx="2355">
                  <c:v>181</c:v>
                </c:pt>
                <c:pt idx="2356">
                  <c:v>159</c:v>
                </c:pt>
                <c:pt idx="2357">
                  <c:v>173</c:v>
                </c:pt>
                <c:pt idx="2358">
                  <c:v>176</c:v>
                </c:pt>
                <c:pt idx="2359">
                  <c:v>165</c:v>
                </c:pt>
                <c:pt idx="2360">
                  <c:v>183</c:v>
                </c:pt>
                <c:pt idx="2361">
                  <c:v>184</c:v>
                </c:pt>
                <c:pt idx="2362">
                  <c:v>165</c:v>
                </c:pt>
                <c:pt idx="2363">
                  <c:v>192</c:v>
                </c:pt>
                <c:pt idx="2364">
                  <c:v>173</c:v>
                </c:pt>
                <c:pt idx="2365">
                  <c:v>153</c:v>
                </c:pt>
                <c:pt idx="2366">
                  <c:v>188</c:v>
                </c:pt>
                <c:pt idx="2367">
                  <c:v>176</c:v>
                </c:pt>
                <c:pt idx="2368">
                  <c:v>186</c:v>
                </c:pt>
                <c:pt idx="2369">
                  <c:v>196</c:v>
                </c:pt>
                <c:pt idx="2370">
                  <c:v>200</c:v>
                </c:pt>
                <c:pt idx="2371">
                  <c:v>211</c:v>
                </c:pt>
                <c:pt idx="2372">
                  <c:v>174</c:v>
                </c:pt>
                <c:pt idx="2373">
                  <c:v>217</c:v>
                </c:pt>
                <c:pt idx="2374">
                  <c:v>210</c:v>
                </c:pt>
                <c:pt idx="2375">
                  <c:v>203</c:v>
                </c:pt>
                <c:pt idx="2376">
                  <c:v>191</c:v>
                </c:pt>
                <c:pt idx="2377">
                  <c:v>199</c:v>
                </c:pt>
                <c:pt idx="2378">
                  <c:v>218</c:v>
                </c:pt>
                <c:pt idx="2379">
                  <c:v>220</c:v>
                </c:pt>
                <c:pt idx="2380">
                  <c:v>220</c:v>
                </c:pt>
                <c:pt idx="2381">
                  <c:v>246</c:v>
                </c:pt>
                <c:pt idx="2382">
                  <c:v>259</c:v>
                </c:pt>
                <c:pt idx="2383">
                  <c:v>236</c:v>
                </c:pt>
                <c:pt idx="2384">
                  <c:v>234</c:v>
                </c:pt>
                <c:pt idx="2385">
                  <c:v>6938</c:v>
                </c:pt>
                <c:pt idx="2386">
                  <c:v>13466</c:v>
                </c:pt>
                <c:pt idx="2387">
                  <c:v>13429</c:v>
                </c:pt>
                <c:pt idx="2388">
                  <c:v>13613</c:v>
                </c:pt>
                <c:pt idx="2389">
                  <c:v>13600</c:v>
                </c:pt>
                <c:pt idx="2390">
                  <c:v>13586</c:v>
                </c:pt>
                <c:pt idx="2391">
                  <c:v>13600</c:v>
                </c:pt>
                <c:pt idx="2392">
                  <c:v>13731</c:v>
                </c:pt>
                <c:pt idx="2393">
                  <c:v>13912</c:v>
                </c:pt>
                <c:pt idx="2394">
                  <c:v>13873</c:v>
                </c:pt>
                <c:pt idx="2395">
                  <c:v>13922</c:v>
                </c:pt>
                <c:pt idx="2396">
                  <c:v>13397</c:v>
                </c:pt>
                <c:pt idx="2397">
                  <c:v>275</c:v>
                </c:pt>
                <c:pt idx="2398">
                  <c:v>269</c:v>
                </c:pt>
                <c:pt idx="2399">
                  <c:v>276</c:v>
                </c:pt>
                <c:pt idx="2400">
                  <c:v>275</c:v>
                </c:pt>
                <c:pt idx="2401">
                  <c:v>274</c:v>
                </c:pt>
                <c:pt idx="2402">
                  <c:v>256</c:v>
                </c:pt>
                <c:pt idx="2403">
                  <c:v>306</c:v>
                </c:pt>
                <c:pt idx="2404">
                  <c:v>287</c:v>
                </c:pt>
                <c:pt idx="2405">
                  <c:v>289</c:v>
                </c:pt>
                <c:pt idx="2406">
                  <c:v>291</c:v>
                </c:pt>
                <c:pt idx="2407">
                  <c:v>297</c:v>
                </c:pt>
                <c:pt idx="2408">
                  <c:v>315</c:v>
                </c:pt>
                <c:pt idx="2409">
                  <c:v>308</c:v>
                </c:pt>
                <c:pt idx="2410">
                  <c:v>348</c:v>
                </c:pt>
                <c:pt idx="2411">
                  <c:v>297</c:v>
                </c:pt>
                <c:pt idx="2412">
                  <c:v>328</c:v>
                </c:pt>
                <c:pt idx="2413">
                  <c:v>313</c:v>
                </c:pt>
                <c:pt idx="2414">
                  <c:v>341</c:v>
                </c:pt>
                <c:pt idx="2415">
                  <c:v>300</c:v>
                </c:pt>
                <c:pt idx="2416">
                  <c:v>321</c:v>
                </c:pt>
                <c:pt idx="2417">
                  <c:v>344</c:v>
                </c:pt>
                <c:pt idx="2418">
                  <c:v>334</c:v>
                </c:pt>
                <c:pt idx="2419">
                  <c:v>366</c:v>
                </c:pt>
                <c:pt idx="2420">
                  <c:v>317</c:v>
                </c:pt>
                <c:pt idx="2421">
                  <c:v>346</c:v>
                </c:pt>
                <c:pt idx="2422">
                  <c:v>341</c:v>
                </c:pt>
                <c:pt idx="2423">
                  <c:v>345</c:v>
                </c:pt>
                <c:pt idx="2424">
                  <c:v>335</c:v>
                </c:pt>
                <c:pt idx="2425">
                  <c:v>331</c:v>
                </c:pt>
                <c:pt idx="2426">
                  <c:v>380</c:v>
                </c:pt>
                <c:pt idx="2427">
                  <c:v>364</c:v>
                </c:pt>
                <c:pt idx="2428">
                  <c:v>364</c:v>
                </c:pt>
                <c:pt idx="2429">
                  <c:v>357</c:v>
                </c:pt>
                <c:pt idx="2430">
                  <c:v>386</c:v>
                </c:pt>
                <c:pt idx="2431">
                  <c:v>358</c:v>
                </c:pt>
                <c:pt idx="2432">
                  <c:v>327</c:v>
                </c:pt>
                <c:pt idx="2433">
                  <c:v>373</c:v>
                </c:pt>
                <c:pt idx="2434">
                  <c:v>364</c:v>
                </c:pt>
                <c:pt idx="2435">
                  <c:v>374</c:v>
                </c:pt>
                <c:pt idx="2436">
                  <c:v>351</c:v>
                </c:pt>
                <c:pt idx="2437">
                  <c:v>377</c:v>
                </c:pt>
                <c:pt idx="2438">
                  <c:v>410</c:v>
                </c:pt>
                <c:pt idx="2439">
                  <c:v>395</c:v>
                </c:pt>
                <c:pt idx="2440">
                  <c:v>376</c:v>
                </c:pt>
                <c:pt idx="2441">
                  <c:v>405</c:v>
                </c:pt>
                <c:pt idx="2442">
                  <c:v>424</c:v>
                </c:pt>
                <c:pt idx="2443">
                  <c:v>407</c:v>
                </c:pt>
                <c:pt idx="2444">
                  <c:v>398</c:v>
                </c:pt>
                <c:pt idx="2445">
                  <c:v>405</c:v>
                </c:pt>
                <c:pt idx="2446">
                  <c:v>414</c:v>
                </c:pt>
                <c:pt idx="2447">
                  <c:v>428</c:v>
                </c:pt>
                <c:pt idx="2448">
                  <c:v>421</c:v>
                </c:pt>
                <c:pt idx="2449">
                  <c:v>12330</c:v>
                </c:pt>
                <c:pt idx="2450">
                  <c:v>15282</c:v>
                </c:pt>
                <c:pt idx="2451">
                  <c:v>15667</c:v>
                </c:pt>
                <c:pt idx="2452">
                  <c:v>15639</c:v>
                </c:pt>
                <c:pt idx="2453">
                  <c:v>15927</c:v>
                </c:pt>
                <c:pt idx="2454">
                  <c:v>15790</c:v>
                </c:pt>
                <c:pt idx="2455">
                  <c:v>15779</c:v>
                </c:pt>
                <c:pt idx="2456">
                  <c:v>15703</c:v>
                </c:pt>
                <c:pt idx="2457">
                  <c:v>15758</c:v>
                </c:pt>
                <c:pt idx="2458">
                  <c:v>15868</c:v>
                </c:pt>
                <c:pt idx="2459">
                  <c:v>15885</c:v>
                </c:pt>
                <c:pt idx="2460">
                  <c:v>14131</c:v>
                </c:pt>
                <c:pt idx="2461">
                  <c:v>462</c:v>
                </c:pt>
                <c:pt idx="2462">
                  <c:v>468</c:v>
                </c:pt>
                <c:pt idx="2463">
                  <c:v>469</c:v>
                </c:pt>
                <c:pt idx="2464">
                  <c:v>445</c:v>
                </c:pt>
                <c:pt idx="2465">
                  <c:v>487</c:v>
                </c:pt>
                <c:pt idx="2466">
                  <c:v>465</c:v>
                </c:pt>
                <c:pt idx="2467">
                  <c:v>465</c:v>
                </c:pt>
                <c:pt idx="2468">
                  <c:v>481</c:v>
                </c:pt>
                <c:pt idx="2469">
                  <c:v>498</c:v>
                </c:pt>
                <c:pt idx="2470">
                  <c:v>466</c:v>
                </c:pt>
                <c:pt idx="2471">
                  <c:v>487</c:v>
                </c:pt>
                <c:pt idx="2472">
                  <c:v>479</c:v>
                </c:pt>
                <c:pt idx="2473">
                  <c:v>496</c:v>
                </c:pt>
                <c:pt idx="2474">
                  <c:v>538</c:v>
                </c:pt>
                <c:pt idx="2475">
                  <c:v>502</c:v>
                </c:pt>
                <c:pt idx="2476">
                  <c:v>499</c:v>
                </c:pt>
                <c:pt idx="2477">
                  <c:v>550</c:v>
                </c:pt>
                <c:pt idx="2478">
                  <c:v>554</c:v>
                </c:pt>
                <c:pt idx="2479">
                  <c:v>533</c:v>
                </c:pt>
                <c:pt idx="2480">
                  <c:v>509</c:v>
                </c:pt>
                <c:pt idx="2481">
                  <c:v>518</c:v>
                </c:pt>
                <c:pt idx="2482">
                  <c:v>518</c:v>
                </c:pt>
                <c:pt idx="2483">
                  <c:v>516</c:v>
                </c:pt>
                <c:pt idx="2484">
                  <c:v>491</c:v>
                </c:pt>
                <c:pt idx="2485">
                  <c:v>504</c:v>
                </c:pt>
                <c:pt idx="2486">
                  <c:v>549</c:v>
                </c:pt>
                <c:pt idx="2487">
                  <c:v>541</c:v>
                </c:pt>
                <c:pt idx="2488">
                  <c:v>529</c:v>
                </c:pt>
                <c:pt idx="2489">
                  <c:v>555</c:v>
                </c:pt>
                <c:pt idx="2490">
                  <c:v>622</c:v>
                </c:pt>
                <c:pt idx="2491">
                  <c:v>540</c:v>
                </c:pt>
                <c:pt idx="2492">
                  <c:v>581</c:v>
                </c:pt>
                <c:pt idx="2493">
                  <c:v>599</c:v>
                </c:pt>
                <c:pt idx="2494">
                  <c:v>600</c:v>
                </c:pt>
                <c:pt idx="2495">
                  <c:v>580</c:v>
                </c:pt>
                <c:pt idx="2496">
                  <c:v>607</c:v>
                </c:pt>
                <c:pt idx="2497">
                  <c:v>588</c:v>
                </c:pt>
                <c:pt idx="2498">
                  <c:v>599</c:v>
                </c:pt>
                <c:pt idx="2499">
                  <c:v>575</c:v>
                </c:pt>
                <c:pt idx="2500">
                  <c:v>579</c:v>
                </c:pt>
                <c:pt idx="2501">
                  <c:v>615</c:v>
                </c:pt>
                <c:pt idx="2502">
                  <c:v>613</c:v>
                </c:pt>
                <c:pt idx="2503">
                  <c:v>621</c:v>
                </c:pt>
                <c:pt idx="2504">
                  <c:v>563</c:v>
                </c:pt>
                <c:pt idx="2505">
                  <c:v>634</c:v>
                </c:pt>
                <c:pt idx="2506">
                  <c:v>5714</c:v>
                </c:pt>
                <c:pt idx="2507">
                  <c:v>16803</c:v>
                </c:pt>
                <c:pt idx="2508">
                  <c:v>17041</c:v>
                </c:pt>
                <c:pt idx="2509">
                  <c:v>16919</c:v>
                </c:pt>
                <c:pt idx="2510">
                  <c:v>16712</c:v>
                </c:pt>
                <c:pt idx="2511">
                  <c:v>17061</c:v>
                </c:pt>
                <c:pt idx="2512">
                  <c:v>17091</c:v>
                </c:pt>
                <c:pt idx="2513">
                  <c:v>17018</c:v>
                </c:pt>
                <c:pt idx="2514">
                  <c:v>17284</c:v>
                </c:pt>
                <c:pt idx="2515">
                  <c:v>16998</c:v>
                </c:pt>
                <c:pt idx="2516">
                  <c:v>17249</c:v>
                </c:pt>
                <c:pt idx="2517">
                  <c:v>17002</c:v>
                </c:pt>
                <c:pt idx="2518">
                  <c:v>17055</c:v>
                </c:pt>
                <c:pt idx="2519">
                  <c:v>10180</c:v>
                </c:pt>
                <c:pt idx="2520">
                  <c:v>658</c:v>
                </c:pt>
                <c:pt idx="2521">
                  <c:v>701</c:v>
                </c:pt>
                <c:pt idx="2522">
                  <c:v>719</c:v>
                </c:pt>
                <c:pt idx="2523">
                  <c:v>649</c:v>
                </c:pt>
                <c:pt idx="2524">
                  <c:v>682</c:v>
                </c:pt>
                <c:pt idx="2525">
                  <c:v>731</c:v>
                </c:pt>
                <c:pt idx="2526">
                  <c:v>664</c:v>
                </c:pt>
                <c:pt idx="2527">
                  <c:v>734</c:v>
                </c:pt>
                <c:pt idx="2528">
                  <c:v>684</c:v>
                </c:pt>
                <c:pt idx="2529">
                  <c:v>737</c:v>
                </c:pt>
                <c:pt idx="2530">
                  <c:v>720</c:v>
                </c:pt>
                <c:pt idx="2531">
                  <c:v>709</c:v>
                </c:pt>
                <c:pt idx="2532">
                  <c:v>777</c:v>
                </c:pt>
                <c:pt idx="2533">
                  <c:v>731</c:v>
                </c:pt>
                <c:pt idx="2534">
                  <c:v>724</c:v>
                </c:pt>
                <c:pt idx="2535">
                  <c:v>687</c:v>
                </c:pt>
                <c:pt idx="2536">
                  <c:v>716</c:v>
                </c:pt>
                <c:pt idx="2537">
                  <c:v>702</c:v>
                </c:pt>
                <c:pt idx="2538">
                  <c:v>716</c:v>
                </c:pt>
                <c:pt idx="2539">
                  <c:v>728</c:v>
                </c:pt>
                <c:pt idx="2540">
                  <c:v>753</c:v>
                </c:pt>
                <c:pt idx="2541">
                  <c:v>782</c:v>
                </c:pt>
                <c:pt idx="2542">
                  <c:v>762</c:v>
                </c:pt>
                <c:pt idx="2543">
                  <c:v>701</c:v>
                </c:pt>
                <c:pt idx="2544">
                  <c:v>740</c:v>
                </c:pt>
                <c:pt idx="2545">
                  <c:v>769</c:v>
                </c:pt>
                <c:pt idx="2546">
                  <c:v>727</c:v>
                </c:pt>
                <c:pt idx="2547">
                  <c:v>764</c:v>
                </c:pt>
                <c:pt idx="2548">
                  <c:v>742</c:v>
                </c:pt>
                <c:pt idx="2549">
                  <c:v>820</c:v>
                </c:pt>
                <c:pt idx="2550">
                  <c:v>718</c:v>
                </c:pt>
                <c:pt idx="2551">
                  <c:v>760</c:v>
                </c:pt>
                <c:pt idx="2552">
                  <c:v>784</c:v>
                </c:pt>
                <c:pt idx="2553">
                  <c:v>709</c:v>
                </c:pt>
                <c:pt idx="2554">
                  <c:v>786</c:v>
                </c:pt>
                <c:pt idx="2555">
                  <c:v>701</c:v>
                </c:pt>
                <c:pt idx="2556">
                  <c:v>796</c:v>
                </c:pt>
                <c:pt idx="2557">
                  <c:v>781</c:v>
                </c:pt>
                <c:pt idx="2558">
                  <c:v>808</c:v>
                </c:pt>
                <c:pt idx="2559">
                  <c:v>806</c:v>
                </c:pt>
                <c:pt idx="2560">
                  <c:v>804</c:v>
                </c:pt>
                <c:pt idx="2561">
                  <c:v>768</c:v>
                </c:pt>
                <c:pt idx="2562">
                  <c:v>809</c:v>
                </c:pt>
                <c:pt idx="2563">
                  <c:v>763</c:v>
                </c:pt>
                <c:pt idx="2564">
                  <c:v>782</c:v>
                </c:pt>
                <c:pt idx="2565">
                  <c:v>773</c:v>
                </c:pt>
                <c:pt idx="2566">
                  <c:v>802</c:v>
                </c:pt>
                <c:pt idx="2567">
                  <c:v>6208</c:v>
                </c:pt>
                <c:pt idx="2568">
                  <c:v>17724</c:v>
                </c:pt>
                <c:pt idx="2569">
                  <c:v>17812</c:v>
                </c:pt>
                <c:pt idx="2570">
                  <c:v>17454</c:v>
                </c:pt>
                <c:pt idx="2571">
                  <c:v>17813</c:v>
                </c:pt>
                <c:pt idx="2572">
                  <c:v>17499</c:v>
                </c:pt>
                <c:pt idx="2573">
                  <c:v>17499</c:v>
                </c:pt>
                <c:pt idx="2574">
                  <c:v>17727</c:v>
                </c:pt>
                <c:pt idx="2575">
                  <c:v>17528</c:v>
                </c:pt>
                <c:pt idx="2576">
                  <c:v>17709</c:v>
                </c:pt>
                <c:pt idx="2577">
                  <c:v>17819</c:v>
                </c:pt>
                <c:pt idx="2578">
                  <c:v>5018</c:v>
                </c:pt>
                <c:pt idx="2579">
                  <c:v>782</c:v>
                </c:pt>
                <c:pt idx="2580">
                  <c:v>828</c:v>
                </c:pt>
                <c:pt idx="2581">
                  <c:v>788</c:v>
                </c:pt>
                <c:pt idx="2582">
                  <c:v>806</c:v>
                </c:pt>
                <c:pt idx="2583">
                  <c:v>806</c:v>
                </c:pt>
                <c:pt idx="2584">
                  <c:v>773</c:v>
                </c:pt>
                <c:pt idx="2585">
                  <c:v>772</c:v>
                </c:pt>
                <c:pt idx="2586">
                  <c:v>783</c:v>
                </c:pt>
                <c:pt idx="2587">
                  <c:v>802</c:v>
                </c:pt>
                <c:pt idx="2588">
                  <c:v>781</c:v>
                </c:pt>
                <c:pt idx="2589">
                  <c:v>801</c:v>
                </c:pt>
                <c:pt idx="2590">
                  <c:v>845</c:v>
                </c:pt>
                <c:pt idx="2591">
                  <c:v>795</c:v>
                </c:pt>
                <c:pt idx="2592">
                  <c:v>791</c:v>
                </c:pt>
                <c:pt idx="2593">
                  <c:v>787</c:v>
                </c:pt>
                <c:pt idx="2594">
                  <c:v>779</c:v>
                </c:pt>
                <c:pt idx="2595">
                  <c:v>801</c:v>
                </c:pt>
                <c:pt idx="2596">
                  <c:v>789</c:v>
                </c:pt>
                <c:pt idx="2597">
                  <c:v>808</c:v>
                </c:pt>
                <c:pt idx="2598">
                  <c:v>785</c:v>
                </c:pt>
                <c:pt idx="2599">
                  <c:v>846</c:v>
                </c:pt>
                <c:pt idx="2600">
                  <c:v>784</c:v>
                </c:pt>
                <c:pt idx="2601">
                  <c:v>815</c:v>
                </c:pt>
                <c:pt idx="2602">
                  <c:v>766</c:v>
                </c:pt>
                <c:pt idx="2603">
                  <c:v>777</c:v>
                </c:pt>
                <c:pt idx="2604">
                  <c:v>779</c:v>
                </c:pt>
                <c:pt idx="2605">
                  <c:v>771</c:v>
                </c:pt>
                <c:pt idx="2606">
                  <c:v>800</c:v>
                </c:pt>
                <c:pt idx="2607">
                  <c:v>750</c:v>
                </c:pt>
                <c:pt idx="2608">
                  <c:v>762</c:v>
                </c:pt>
                <c:pt idx="2609">
                  <c:v>764</c:v>
                </c:pt>
                <c:pt idx="2610">
                  <c:v>789</c:v>
                </c:pt>
                <c:pt idx="2611">
                  <c:v>723</c:v>
                </c:pt>
                <c:pt idx="2612">
                  <c:v>736</c:v>
                </c:pt>
                <c:pt idx="2613">
                  <c:v>776</c:v>
                </c:pt>
                <c:pt idx="2614">
                  <c:v>774</c:v>
                </c:pt>
                <c:pt idx="2615">
                  <c:v>765</c:v>
                </c:pt>
                <c:pt idx="2616">
                  <c:v>781</c:v>
                </c:pt>
                <c:pt idx="2617">
                  <c:v>849</c:v>
                </c:pt>
                <c:pt idx="2618">
                  <c:v>776</c:v>
                </c:pt>
                <c:pt idx="2619">
                  <c:v>787</c:v>
                </c:pt>
                <c:pt idx="2620">
                  <c:v>730</c:v>
                </c:pt>
                <c:pt idx="2621">
                  <c:v>749</c:v>
                </c:pt>
                <c:pt idx="2622">
                  <c:v>756</c:v>
                </c:pt>
                <c:pt idx="2623">
                  <c:v>728</c:v>
                </c:pt>
                <c:pt idx="2624">
                  <c:v>780</c:v>
                </c:pt>
                <c:pt idx="2625">
                  <c:v>716</c:v>
                </c:pt>
                <c:pt idx="2626">
                  <c:v>8033</c:v>
                </c:pt>
                <c:pt idx="2627">
                  <c:v>17924</c:v>
                </c:pt>
                <c:pt idx="2628">
                  <c:v>17771</c:v>
                </c:pt>
                <c:pt idx="2629">
                  <c:v>17480</c:v>
                </c:pt>
                <c:pt idx="2630">
                  <c:v>17729</c:v>
                </c:pt>
                <c:pt idx="2631">
                  <c:v>17536</c:v>
                </c:pt>
                <c:pt idx="2632">
                  <c:v>17903</c:v>
                </c:pt>
                <c:pt idx="2633">
                  <c:v>17547</c:v>
                </c:pt>
                <c:pt idx="2634">
                  <c:v>17975</c:v>
                </c:pt>
                <c:pt idx="2635">
                  <c:v>17670</c:v>
                </c:pt>
                <c:pt idx="2636">
                  <c:v>14176</c:v>
                </c:pt>
                <c:pt idx="2637">
                  <c:v>715</c:v>
                </c:pt>
                <c:pt idx="2638">
                  <c:v>695</c:v>
                </c:pt>
                <c:pt idx="2639">
                  <c:v>699</c:v>
                </c:pt>
                <c:pt idx="2640">
                  <c:v>655</c:v>
                </c:pt>
                <c:pt idx="2641">
                  <c:v>724</c:v>
                </c:pt>
                <c:pt idx="2642">
                  <c:v>716</c:v>
                </c:pt>
                <c:pt idx="2643">
                  <c:v>691</c:v>
                </c:pt>
                <c:pt idx="2644">
                  <c:v>731</c:v>
                </c:pt>
                <c:pt idx="2645">
                  <c:v>699</c:v>
                </c:pt>
                <c:pt idx="2646">
                  <c:v>690</c:v>
                </c:pt>
                <c:pt idx="2647">
                  <c:v>731</c:v>
                </c:pt>
                <c:pt idx="2648">
                  <c:v>687</c:v>
                </c:pt>
                <c:pt idx="2649">
                  <c:v>620</c:v>
                </c:pt>
                <c:pt idx="2650">
                  <c:v>687</c:v>
                </c:pt>
                <c:pt idx="2651">
                  <c:v>685</c:v>
                </c:pt>
                <c:pt idx="2652">
                  <c:v>710</c:v>
                </c:pt>
                <c:pt idx="2653">
                  <c:v>696</c:v>
                </c:pt>
                <c:pt idx="2654">
                  <c:v>710</c:v>
                </c:pt>
                <c:pt idx="2655">
                  <c:v>656</c:v>
                </c:pt>
                <c:pt idx="2656">
                  <c:v>672</c:v>
                </c:pt>
                <c:pt idx="2657">
                  <c:v>679</c:v>
                </c:pt>
                <c:pt idx="2658">
                  <c:v>650</c:v>
                </c:pt>
                <c:pt idx="2659">
                  <c:v>711</c:v>
                </c:pt>
                <c:pt idx="2660">
                  <c:v>669</c:v>
                </c:pt>
                <c:pt idx="2661">
                  <c:v>658</c:v>
                </c:pt>
                <c:pt idx="2662">
                  <c:v>686</c:v>
                </c:pt>
                <c:pt idx="2663">
                  <c:v>691</c:v>
                </c:pt>
                <c:pt idx="2664">
                  <c:v>646</c:v>
                </c:pt>
                <c:pt idx="2665">
                  <c:v>675</c:v>
                </c:pt>
                <c:pt idx="2666">
                  <c:v>656</c:v>
                </c:pt>
                <c:pt idx="2667">
                  <c:v>624</c:v>
                </c:pt>
                <c:pt idx="2668">
                  <c:v>654</c:v>
                </c:pt>
                <c:pt idx="2669">
                  <c:v>644</c:v>
                </c:pt>
                <c:pt idx="2670">
                  <c:v>646</c:v>
                </c:pt>
                <c:pt idx="2671">
                  <c:v>681</c:v>
                </c:pt>
                <c:pt idx="2672">
                  <c:v>622</c:v>
                </c:pt>
                <c:pt idx="2673">
                  <c:v>738</c:v>
                </c:pt>
                <c:pt idx="2674">
                  <c:v>686</c:v>
                </c:pt>
                <c:pt idx="2675">
                  <c:v>628</c:v>
                </c:pt>
                <c:pt idx="2676">
                  <c:v>675</c:v>
                </c:pt>
                <c:pt idx="2677">
                  <c:v>627</c:v>
                </c:pt>
                <c:pt idx="2678">
                  <c:v>676</c:v>
                </c:pt>
                <c:pt idx="2679">
                  <c:v>630</c:v>
                </c:pt>
                <c:pt idx="2680">
                  <c:v>624</c:v>
                </c:pt>
                <c:pt idx="2681">
                  <c:v>668</c:v>
                </c:pt>
                <c:pt idx="2682">
                  <c:v>618</c:v>
                </c:pt>
                <c:pt idx="2683">
                  <c:v>627</c:v>
                </c:pt>
                <c:pt idx="2684">
                  <c:v>662</c:v>
                </c:pt>
                <c:pt idx="2685">
                  <c:v>662</c:v>
                </c:pt>
                <c:pt idx="2686">
                  <c:v>668</c:v>
                </c:pt>
                <c:pt idx="2687">
                  <c:v>9909</c:v>
                </c:pt>
                <c:pt idx="2688">
                  <c:v>17914</c:v>
                </c:pt>
                <c:pt idx="2689">
                  <c:v>17342</c:v>
                </c:pt>
                <c:pt idx="2690">
                  <c:v>17596</c:v>
                </c:pt>
                <c:pt idx="2691">
                  <c:v>17567</c:v>
                </c:pt>
                <c:pt idx="2692">
                  <c:v>17521</c:v>
                </c:pt>
                <c:pt idx="2693">
                  <c:v>17671</c:v>
                </c:pt>
                <c:pt idx="2694">
                  <c:v>17645</c:v>
                </c:pt>
                <c:pt idx="2695">
                  <c:v>17672</c:v>
                </c:pt>
                <c:pt idx="2696">
                  <c:v>17685</c:v>
                </c:pt>
                <c:pt idx="2697">
                  <c:v>17491</c:v>
                </c:pt>
                <c:pt idx="2698">
                  <c:v>3035</c:v>
                </c:pt>
                <c:pt idx="2699">
                  <c:v>577</c:v>
                </c:pt>
                <c:pt idx="2700">
                  <c:v>590</c:v>
                </c:pt>
                <c:pt idx="2701">
                  <c:v>659</c:v>
                </c:pt>
                <c:pt idx="2702">
                  <c:v>633</c:v>
                </c:pt>
                <c:pt idx="2703">
                  <c:v>630</c:v>
                </c:pt>
                <c:pt idx="2704">
                  <c:v>605</c:v>
                </c:pt>
                <c:pt idx="2705">
                  <c:v>614</c:v>
                </c:pt>
                <c:pt idx="2706">
                  <c:v>609</c:v>
                </c:pt>
                <c:pt idx="2707">
                  <c:v>581</c:v>
                </c:pt>
                <c:pt idx="2708">
                  <c:v>610</c:v>
                </c:pt>
                <c:pt idx="2709">
                  <c:v>598</c:v>
                </c:pt>
                <c:pt idx="2710">
                  <c:v>603</c:v>
                </c:pt>
                <c:pt idx="2711">
                  <c:v>596</c:v>
                </c:pt>
                <c:pt idx="2712">
                  <c:v>563</c:v>
                </c:pt>
                <c:pt idx="2713">
                  <c:v>589</c:v>
                </c:pt>
                <c:pt idx="2714">
                  <c:v>583</c:v>
                </c:pt>
                <c:pt idx="2715">
                  <c:v>597</c:v>
                </c:pt>
                <c:pt idx="2716">
                  <c:v>604</c:v>
                </c:pt>
                <c:pt idx="2717">
                  <c:v>594</c:v>
                </c:pt>
                <c:pt idx="2718">
                  <c:v>569</c:v>
                </c:pt>
                <c:pt idx="2719">
                  <c:v>607</c:v>
                </c:pt>
                <c:pt idx="2720">
                  <c:v>626</c:v>
                </c:pt>
                <c:pt idx="2721">
                  <c:v>584</c:v>
                </c:pt>
                <c:pt idx="2722">
                  <c:v>597</c:v>
                </c:pt>
                <c:pt idx="2723">
                  <c:v>571</c:v>
                </c:pt>
                <c:pt idx="2724">
                  <c:v>579</c:v>
                </c:pt>
                <c:pt idx="2725">
                  <c:v>537</c:v>
                </c:pt>
                <c:pt idx="2726">
                  <c:v>586</c:v>
                </c:pt>
                <c:pt idx="2727">
                  <c:v>583</c:v>
                </c:pt>
                <c:pt idx="2728">
                  <c:v>562</c:v>
                </c:pt>
                <c:pt idx="2729">
                  <c:v>571</c:v>
                </c:pt>
                <c:pt idx="2730">
                  <c:v>558</c:v>
                </c:pt>
                <c:pt idx="2731">
                  <c:v>535</c:v>
                </c:pt>
                <c:pt idx="2732">
                  <c:v>561</c:v>
                </c:pt>
                <c:pt idx="2733">
                  <c:v>572</c:v>
                </c:pt>
                <c:pt idx="2734">
                  <c:v>597</c:v>
                </c:pt>
                <c:pt idx="2735">
                  <c:v>549</c:v>
                </c:pt>
                <c:pt idx="2736">
                  <c:v>585</c:v>
                </c:pt>
                <c:pt idx="2737">
                  <c:v>562</c:v>
                </c:pt>
                <c:pt idx="2738">
                  <c:v>557</c:v>
                </c:pt>
                <c:pt idx="2739">
                  <c:v>619</c:v>
                </c:pt>
                <c:pt idx="2740">
                  <c:v>559</c:v>
                </c:pt>
                <c:pt idx="2741">
                  <c:v>570</c:v>
                </c:pt>
                <c:pt idx="2742">
                  <c:v>584</c:v>
                </c:pt>
                <c:pt idx="2743">
                  <c:v>525</c:v>
                </c:pt>
                <c:pt idx="2744">
                  <c:v>528</c:v>
                </c:pt>
                <c:pt idx="2745">
                  <c:v>552</c:v>
                </c:pt>
                <c:pt idx="2746">
                  <c:v>528</c:v>
                </c:pt>
                <c:pt idx="2747">
                  <c:v>629</c:v>
                </c:pt>
                <c:pt idx="2748">
                  <c:v>891</c:v>
                </c:pt>
                <c:pt idx="2749">
                  <c:v>17460</c:v>
                </c:pt>
                <c:pt idx="2750">
                  <c:v>17328</c:v>
                </c:pt>
                <c:pt idx="2751">
                  <c:v>17408</c:v>
                </c:pt>
                <c:pt idx="2752">
                  <c:v>17292</c:v>
                </c:pt>
                <c:pt idx="2753">
                  <c:v>17159</c:v>
                </c:pt>
                <c:pt idx="2754">
                  <c:v>17217</c:v>
                </c:pt>
                <c:pt idx="2755">
                  <c:v>17358</c:v>
                </c:pt>
                <c:pt idx="2756">
                  <c:v>17319</c:v>
                </c:pt>
                <c:pt idx="2757">
                  <c:v>17343</c:v>
                </c:pt>
                <c:pt idx="2758">
                  <c:v>17181</c:v>
                </c:pt>
                <c:pt idx="2759">
                  <c:v>17398</c:v>
                </c:pt>
                <c:pt idx="2760">
                  <c:v>1601</c:v>
                </c:pt>
                <c:pt idx="2761">
                  <c:v>535</c:v>
                </c:pt>
                <c:pt idx="2762">
                  <c:v>507</c:v>
                </c:pt>
                <c:pt idx="2763">
                  <c:v>498</c:v>
                </c:pt>
                <c:pt idx="2764">
                  <c:v>539</c:v>
                </c:pt>
                <c:pt idx="2765">
                  <c:v>478</c:v>
                </c:pt>
                <c:pt idx="2766">
                  <c:v>528</c:v>
                </c:pt>
                <c:pt idx="2767">
                  <c:v>490</c:v>
                </c:pt>
                <c:pt idx="2768">
                  <c:v>519</c:v>
                </c:pt>
                <c:pt idx="2769">
                  <c:v>525</c:v>
                </c:pt>
                <c:pt idx="2770">
                  <c:v>541</c:v>
                </c:pt>
                <c:pt idx="2771">
                  <c:v>561</c:v>
                </c:pt>
                <c:pt idx="2772">
                  <c:v>562</c:v>
                </c:pt>
                <c:pt idx="2773">
                  <c:v>572</c:v>
                </c:pt>
                <c:pt idx="2774">
                  <c:v>514</c:v>
                </c:pt>
                <c:pt idx="2775">
                  <c:v>515</c:v>
                </c:pt>
                <c:pt idx="2776">
                  <c:v>558</c:v>
                </c:pt>
                <c:pt idx="2777">
                  <c:v>526</c:v>
                </c:pt>
                <c:pt idx="2778">
                  <c:v>540</c:v>
                </c:pt>
                <c:pt idx="2779">
                  <c:v>501</c:v>
                </c:pt>
                <c:pt idx="2780">
                  <c:v>538</c:v>
                </c:pt>
                <c:pt idx="2781">
                  <c:v>529</c:v>
                </c:pt>
                <c:pt idx="2782">
                  <c:v>558</c:v>
                </c:pt>
                <c:pt idx="2783">
                  <c:v>496</c:v>
                </c:pt>
                <c:pt idx="2784">
                  <c:v>500</c:v>
                </c:pt>
                <c:pt idx="2785">
                  <c:v>530</c:v>
                </c:pt>
                <c:pt idx="2786">
                  <c:v>526</c:v>
                </c:pt>
                <c:pt idx="2787">
                  <c:v>531</c:v>
                </c:pt>
                <c:pt idx="2788">
                  <c:v>516</c:v>
                </c:pt>
                <c:pt idx="2789">
                  <c:v>515</c:v>
                </c:pt>
                <c:pt idx="2790">
                  <c:v>523</c:v>
                </c:pt>
                <c:pt idx="2791">
                  <c:v>492</c:v>
                </c:pt>
                <c:pt idx="2792">
                  <c:v>494</c:v>
                </c:pt>
                <c:pt idx="2793">
                  <c:v>490</c:v>
                </c:pt>
                <c:pt idx="2794">
                  <c:v>525</c:v>
                </c:pt>
                <c:pt idx="2795">
                  <c:v>529</c:v>
                </c:pt>
                <c:pt idx="2796">
                  <c:v>534</c:v>
                </c:pt>
                <c:pt idx="2797">
                  <c:v>542</c:v>
                </c:pt>
                <c:pt idx="2798">
                  <c:v>533</c:v>
                </c:pt>
                <c:pt idx="2799">
                  <c:v>517</c:v>
                </c:pt>
                <c:pt idx="2800">
                  <c:v>518</c:v>
                </c:pt>
                <c:pt idx="2801">
                  <c:v>549</c:v>
                </c:pt>
                <c:pt idx="2802">
                  <c:v>528</c:v>
                </c:pt>
                <c:pt idx="2803">
                  <c:v>515</c:v>
                </c:pt>
                <c:pt idx="2804">
                  <c:v>510</c:v>
                </c:pt>
                <c:pt idx="2805">
                  <c:v>515</c:v>
                </c:pt>
                <c:pt idx="2806">
                  <c:v>509</c:v>
                </c:pt>
                <c:pt idx="2807">
                  <c:v>520</c:v>
                </c:pt>
                <c:pt idx="2808">
                  <c:v>5854</c:v>
                </c:pt>
                <c:pt idx="2809">
                  <c:v>16973</c:v>
                </c:pt>
                <c:pt idx="2810">
                  <c:v>17139</c:v>
                </c:pt>
                <c:pt idx="2811">
                  <c:v>16915</c:v>
                </c:pt>
                <c:pt idx="2812">
                  <c:v>16787</c:v>
                </c:pt>
                <c:pt idx="2813">
                  <c:v>17099</c:v>
                </c:pt>
                <c:pt idx="2814">
                  <c:v>16971</c:v>
                </c:pt>
                <c:pt idx="2815">
                  <c:v>17220</c:v>
                </c:pt>
                <c:pt idx="2816">
                  <c:v>16957</c:v>
                </c:pt>
                <c:pt idx="2817">
                  <c:v>16994</c:v>
                </c:pt>
                <c:pt idx="2818">
                  <c:v>16938</c:v>
                </c:pt>
                <c:pt idx="2819">
                  <c:v>16954</c:v>
                </c:pt>
                <c:pt idx="2820">
                  <c:v>2873</c:v>
                </c:pt>
                <c:pt idx="2821">
                  <c:v>498</c:v>
                </c:pt>
                <c:pt idx="2822">
                  <c:v>516</c:v>
                </c:pt>
                <c:pt idx="2823">
                  <c:v>505</c:v>
                </c:pt>
                <c:pt idx="2824">
                  <c:v>537</c:v>
                </c:pt>
                <c:pt idx="2825">
                  <c:v>503</c:v>
                </c:pt>
                <c:pt idx="2826">
                  <c:v>524</c:v>
                </c:pt>
                <c:pt idx="2827">
                  <c:v>548</c:v>
                </c:pt>
                <c:pt idx="2828">
                  <c:v>538</c:v>
                </c:pt>
                <c:pt idx="2829">
                  <c:v>498</c:v>
                </c:pt>
                <c:pt idx="2830">
                  <c:v>492</c:v>
                </c:pt>
                <c:pt idx="2831">
                  <c:v>501</c:v>
                </c:pt>
                <c:pt idx="2832">
                  <c:v>507</c:v>
                </c:pt>
                <c:pt idx="2833">
                  <c:v>522</c:v>
                </c:pt>
                <c:pt idx="2834">
                  <c:v>488</c:v>
                </c:pt>
                <c:pt idx="2835">
                  <c:v>538</c:v>
                </c:pt>
                <c:pt idx="2836">
                  <c:v>497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3086832"/>
        <c:axId val="1383081936"/>
      </c:scatterChart>
      <c:valAx>
        <c:axId val="1383086832"/>
        <c:scaling>
          <c:orientation val="minMax"/>
          <c:max val="5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383081936"/>
        <c:crosses val="autoZero"/>
        <c:crossBetween val="midCat"/>
      </c:valAx>
      <c:valAx>
        <c:axId val="1383081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3830868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6111111111111112"/>
          <c:y val="0.13483741615631378"/>
          <c:w val="5.6795931758530184E-2"/>
          <c:h val="0.160880723242927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v-LV"/>
              <a:t>2 batch TSEE</a:t>
            </a:r>
          </a:p>
        </c:rich>
      </c:tx>
      <c:layout>
        <c:manualLayout>
          <c:xMode val="edge"/>
          <c:yMode val="edge"/>
          <c:x val="0.4194652230971128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>
        <c:manualLayout>
          <c:layoutTarget val="inner"/>
          <c:xMode val="edge"/>
          <c:yMode val="edge"/>
          <c:x val="9.1932414698162712E-2"/>
          <c:y val="5.0925925925925923E-2"/>
          <c:w val="0.84902602799650051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v>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'[2]2_1'!$D$2:$D$2870</c:f>
              <c:numCache>
                <c:formatCode>General</c:formatCode>
                <c:ptCount val="2869"/>
                <c:pt idx="0">
                  <c:v>30</c:v>
                </c:pt>
                <c:pt idx="1">
                  <c:v>30.163820146392471</c:v>
                </c:pt>
                <c:pt idx="2">
                  <c:v>30.327640292784942</c:v>
                </c:pt>
                <c:pt idx="3">
                  <c:v>30.491460439177413</c:v>
                </c:pt>
                <c:pt idx="4">
                  <c:v>30.655280585569884</c:v>
                </c:pt>
                <c:pt idx="5">
                  <c:v>30.819100731962354</c:v>
                </c:pt>
                <c:pt idx="6">
                  <c:v>30.982920878354825</c:v>
                </c:pt>
                <c:pt idx="7">
                  <c:v>31.146741024747296</c:v>
                </c:pt>
                <c:pt idx="8">
                  <c:v>31.310561171139767</c:v>
                </c:pt>
                <c:pt idx="9">
                  <c:v>31.474381317532238</c:v>
                </c:pt>
                <c:pt idx="10">
                  <c:v>31.638201463924709</c:v>
                </c:pt>
                <c:pt idx="11">
                  <c:v>31.80202161031718</c:v>
                </c:pt>
                <c:pt idx="12">
                  <c:v>31.965841756709651</c:v>
                </c:pt>
                <c:pt idx="13">
                  <c:v>32.129661903102125</c:v>
                </c:pt>
                <c:pt idx="14">
                  <c:v>32.2934820494946</c:v>
                </c:pt>
                <c:pt idx="15">
                  <c:v>32.457302195887074</c:v>
                </c:pt>
                <c:pt idx="16">
                  <c:v>32.621122342279548</c:v>
                </c:pt>
                <c:pt idx="17">
                  <c:v>32.784942488672023</c:v>
                </c:pt>
                <c:pt idx="18">
                  <c:v>32.948762635064497</c:v>
                </c:pt>
                <c:pt idx="19">
                  <c:v>33.112582781456972</c:v>
                </c:pt>
                <c:pt idx="20">
                  <c:v>33.276402927849446</c:v>
                </c:pt>
                <c:pt idx="21">
                  <c:v>33.440223074241921</c:v>
                </c:pt>
                <c:pt idx="22">
                  <c:v>33.604043220634395</c:v>
                </c:pt>
                <c:pt idx="23">
                  <c:v>33.76786336702687</c:v>
                </c:pt>
                <c:pt idx="24">
                  <c:v>33.931683513419344</c:v>
                </c:pt>
                <c:pt idx="25">
                  <c:v>34.095503659811818</c:v>
                </c:pt>
                <c:pt idx="26">
                  <c:v>34.259323806204293</c:v>
                </c:pt>
                <c:pt idx="27">
                  <c:v>34.423143952596767</c:v>
                </c:pt>
                <c:pt idx="28">
                  <c:v>34.586964098989242</c:v>
                </c:pt>
                <c:pt idx="29">
                  <c:v>34.750784245381716</c:v>
                </c:pt>
                <c:pt idx="30">
                  <c:v>34.914604391774191</c:v>
                </c:pt>
                <c:pt idx="31">
                  <c:v>35.078424538166665</c:v>
                </c:pt>
                <c:pt idx="32">
                  <c:v>35.24224468455914</c:v>
                </c:pt>
                <c:pt idx="33">
                  <c:v>35.406064830951614</c:v>
                </c:pt>
                <c:pt idx="34">
                  <c:v>35.569884977344088</c:v>
                </c:pt>
                <c:pt idx="35">
                  <c:v>35.733705123736563</c:v>
                </c:pt>
                <c:pt idx="36">
                  <c:v>35.897525270129037</c:v>
                </c:pt>
                <c:pt idx="37">
                  <c:v>36.061345416521512</c:v>
                </c:pt>
                <c:pt idx="38">
                  <c:v>36.225165562913986</c:v>
                </c:pt>
                <c:pt idx="39">
                  <c:v>36.388985709306461</c:v>
                </c:pt>
                <c:pt idx="40">
                  <c:v>36.552805855698935</c:v>
                </c:pt>
                <c:pt idx="41">
                  <c:v>36.716626002091409</c:v>
                </c:pt>
                <c:pt idx="42">
                  <c:v>36.880446148483884</c:v>
                </c:pt>
                <c:pt idx="43">
                  <c:v>37.044266294876358</c:v>
                </c:pt>
                <c:pt idx="44">
                  <c:v>37.208086441268833</c:v>
                </c:pt>
                <c:pt idx="45">
                  <c:v>37.371906587661307</c:v>
                </c:pt>
                <c:pt idx="46">
                  <c:v>37.535726734053782</c:v>
                </c:pt>
                <c:pt idx="47">
                  <c:v>37.699546880446256</c:v>
                </c:pt>
                <c:pt idx="48">
                  <c:v>37.863367026838731</c:v>
                </c:pt>
                <c:pt idx="49">
                  <c:v>38.027187173231205</c:v>
                </c:pt>
                <c:pt idx="50">
                  <c:v>38.191007319623679</c:v>
                </c:pt>
                <c:pt idx="51">
                  <c:v>38.354827466016154</c:v>
                </c:pt>
                <c:pt idx="52">
                  <c:v>38.518647612408628</c:v>
                </c:pt>
                <c:pt idx="53">
                  <c:v>38.682467758801103</c:v>
                </c:pt>
                <c:pt idx="54">
                  <c:v>38.846287905193577</c:v>
                </c:pt>
                <c:pt idx="55">
                  <c:v>39.010108051586052</c:v>
                </c:pt>
                <c:pt idx="56">
                  <c:v>39.173928197978526</c:v>
                </c:pt>
                <c:pt idx="57">
                  <c:v>39.337748344371001</c:v>
                </c:pt>
                <c:pt idx="58">
                  <c:v>39.501568490763475</c:v>
                </c:pt>
                <c:pt idx="59">
                  <c:v>39.665388637155949</c:v>
                </c:pt>
                <c:pt idx="60">
                  <c:v>39.829208783548424</c:v>
                </c:pt>
                <c:pt idx="61">
                  <c:v>39.993028929940898</c:v>
                </c:pt>
                <c:pt idx="62">
                  <c:v>40.156849076333373</c:v>
                </c:pt>
                <c:pt idx="63">
                  <c:v>40.320669222725847</c:v>
                </c:pt>
                <c:pt idx="64">
                  <c:v>40.484489369118322</c:v>
                </c:pt>
                <c:pt idx="65">
                  <c:v>40.648309515510796</c:v>
                </c:pt>
                <c:pt idx="66">
                  <c:v>40.812129661903271</c:v>
                </c:pt>
                <c:pt idx="67">
                  <c:v>40.975949808295745</c:v>
                </c:pt>
                <c:pt idx="68">
                  <c:v>41.139769954688219</c:v>
                </c:pt>
                <c:pt idx="69">
                  <c:v>41.303590101080694</c:v>
                </c:pt>
                <c:pt idx="70">
                  <c:v>41.467410247473168</c:v>
                </c:pt>
                <c:pt idx="71">
                  <c:v>41.631230393865643</c:v>
                </c:pt>
                <c:pt idx="72">
                  <c:v>41.795050540258117</c:v>
                </c:pt>
                <c:pt idx="73">
                  <c:v>41.958870686650592</c:v>
                </c:pt>
                <c:pt idx="74">
                  <c:v>42.122690833043066</c:v>
                </c:pt>
                <c:pt idx="75">
                  <c:v>42.28651097943554</c:v>
                </c:pt>
                <c:pt idx="76">
                  <c:v>42.450331125828015</c:v>
                </c:pt>
                <c:pt idx="77">
                  <c:v>42.614151272220489</c:v>
                </c:pt>
                <c:pt idx="78">
                  <c:v>42.777971418612964</c:v>
                </c:pt>
                <c:pt idx="79">
                  <c:v>42.941791565005438</c:v>
                </c:pt>
                <c:pt idx="80">
                  <c:v>43.105611711397913</c:v>
                </c:pt>
                <c:pt idx="81">
                  <c:v>43.269431857790387</c:v>
                </c:pt>
                <c:pt idx="82">
                  <c:v>43.433252004182862</c:v>
                </c:pt>
                <c:pt idx="83">
                  <c:v>43.597072150575336</c:v>
                </c:pt>
                <c:pt idx="84">
                  <c:v>43.76089229696781</c:v>
                </c:pt>
                <c:pt idx="85">
                  <c:v>43.924712443360285</c:v>
                </c:pt>
                <c:pt idx="86">
                  <c:v>44.088532589752759</c:v>
                </c:pt>
                <c:pt idx="87">
                  <c:v>44.252352736145234</c:v>
                </c:pt>
                <c:pt idx="88">
                  <c:v>44.416172882537708</c:v>
                </c:pt>
                <c:pt idx="89">
                  <c:v>44.579993028930183</c:v>
                </c:pt>
                <c:pt idx="90">
                  <c:v>44.743813175322657</c:v>
                </c:pt>
                <c:pt idx="91">
                  <c:v>44.907633321715132</c:v>
                </c:pt>
                <c:pt idx="92">
                  <c:v>45.071453468107606</c:v>
                </c:pt>
                <c:pt idx="93">
                  <c:v>45.23527361450008</c:v>
                </c:pt>
                <c:pt idx="94">
                  <c:v>45.399093760892555</c:v>
                </c:pt>
                <c:pt idx="95">
                  <c:v>45.562913907285029</c:v>
                </c:pt>
                <c:pt idx="96">
                  <c:v>45.726734053677504</c:v>
                </c:pt>
                <c:pt idx="97">
                  <c:v>45.890554200069978</c:v>
                </c:pt>
                <c:pt idx="98">
                  <c:v>46.054374346462453</c:v>
                </c:pt>
                <c:pt idx="99">
                  <c:v>46.218194492854927</c:v>
                </c:pt>
                <c:pt idx="100">
                  <c:v>46.382014639247402</c:v>
                </c:pt>
                <c:pt idx="101">
                  <c:v>46.545834785639876</c:v>
                </c:pt>
                <c:pt idx="102">
                  <c:v>46.70965493203235</c:v>
                </c:pt>
                <c:pt idx="103">
                  <c:v>46.873475078424825</c:v>
                </c:pt>
                <c:pt idx="104">
                  <c:v>47.037295224817299</c:v>
                </c:pt>
                <c:pt idx="105">
                  <c:v>47.201115371209774</c:v>
                </c:pt>
                <c:pt idx="106">
                  <c:v>47.364935517602248</c:v>
                </c:pt>
                <c:pt idx="107">
                  <c:v>47.528755663994723</c:v>
                </c:pt>
                <c:pt idx="108">
                  <c:v>47.692575810387197</c:v>
                </c:pt>
                <c:pt idx="109">
                  <c:v>47.856395956779672</c:v>
                </c:pt>
                <c:pt idx="110">
                  <c:v>48.020216103172146</c:v>
                </c:pt>
                <c:pt idx="111">
                  <c:v>48.18403624956462</c:v>
                </c:pt>
                <c:pt idx="112">
                  <c:v>48.347856395957095</c:v>
                </c:pt>
                <c:pt idx="113">
                  <c:v>48.511676542349569</c:v>
                </c:pt>
                <c:pt idx="114">
                  <c:v>48.675496688742044</c:v>
                </c:pt>
                <c:pt idx="115">
                  <c:v>48.839316835134518</c:v>
                </c:pt>
                <c:pt idx="116">
                  <c:v>49.003136981526993</c:v>
                </c:pt>
                <c:pt idx="117">
                  <c:v>49.166957127919467</c:v>
                </c:pt>
                <c:pt idx="118">
                  <c:v>49.330777274311941</c:v>
                </c:pt>
                <c:pt idx="119">
                  <c:v>49.494597420704416</c:v>
                </c:pt>
                <c:pt idx="120">
                  <c:v>49.65841756709689</c:v>
                </c:pt>
                <c:pt idx="121">
                  <c:v>49.822237713489365</c:v>
                </c:pt>
                <c:pt idx="122">
                  <c:v>49.986057859881839</c:v>
                </c:pt>
                <c:pt idx="123">
                  <c:v>50.149878006274314</c:v>
                </c:pt>
                <c:pt idx="124">
                  <c:v>50.313698152666788</c:v>
                </c:pt>
                <c:pt idx="125">
                  <c:v>50.477518299059263</c:v>
                </c:pt>
                <c:pt idx="126">
                  <c:v>50.641338445451737</c:v>
                </c:pt>
                <c:pt idx="127">
                  <c:v>50.805158591844211</c:v>
                </c:pt>
                <c:pt idx="128">
                  <c:v>50.968978738236686</c:v>
                </c:pt>
                <c:pt idx="129">
                  <c:v>51.13279888462916</c:v>
                </c:pt>
                <c:pt idx="130">
                  <c:v>51.296619031021635</c:v>
                </c:pt>
                <c:pt idx="131">
                  <c:v>51.460439177414109</c:v>
                </c:pt>
                <c:pt idx="132">
                  <c:v>51.624259323806584</c:v>
                </c:pt>
                <c:pt idx="133">
                  <c:v>51.788079470199058</c:v>
                </c:pt>
                <c:pt idx="134">
                  <c:v>51.951899616591533</c:v>
                </c:pt>
                <c:pt idx="135">
                  <c:v>52.115719762984007</c:v>
                </c:pt>
                <c:pt idx="136">
                  <c:v>52.279539909376481</c:v>
                </c:pt>
                <c:pt idx="137">
                  <c:v>52.443360055768956</c:v>
                </c:pt>
                <c:pt idx="138">
                  <c:v>52.60718020216143</c:v>
                </c:pt>
                <c:pt idx="139">
                  <c:v>52.771000348553905</c:v>
                </c:pt>
                <c:pt idx="140">
                  <c:v>52.934820494946379</c:v>
                </c:pt>
                <c:pt idx="141">
                  <c:v>53.098640641338854</c:v>
                </c:pt>
                <c:pt idx="142">
                  <c:v>53.262460787731328</c:v>
                </c:pt>
                <c:pt idx="143">
                  <c:v>53.426280934123803</c:v>
                </c:pt>
                <c:pt idx="144">
                  <c:v>53.590101080516277</c:v>
                </c:pt>
                <c:pt idx="145">
                  <c:v>53.753921226908751</c:v>
                </c:pt>
                <c:pt idx="146">
                  <c:v>53.917741373301226</c:v>
                </c:pt>
                <c:pt idx="147">
                  <c:v>54.0815615196937</c:v>
                </c:pt>
                <c:pt idx="148">
                  <c:v>54.245381666086175</c:v>
                </c:pt>
                <c:pt idx="149">
                  <c:v>54.409201812478649</c:v>
                </c:pt>
                <c:pt idx="150">
                  <c:v>54.573021958871124</c:v>
                </c:pt>
                <c:pt idx="151">
                  <c:v>54.736842105263598</c:v>
                </c:pt>
                <c:pt idx="152">
                  <c:v>54.900662251656072</c:v>
                </c:pt>
                <c:pt idx="153">
                  <c:v>55.064482398048547</c:v>
                </c:pt>
                <c:pt idx="154">
                  <c:v>55.228302544441021</c:v>
                </c:pt>
                <c:pt idx="155">
                  <c:v>55.392122690833496</c:v>
                </c:pt>
                <c:pt idx="156">
                  <c:v>55.55594283722597</c:v>
                </c:pt>
                <c:pt idx="157">
                  <c:v>55.719762983618445</c:v>
                </c:pt>
                <c:pt idx="158">
                  <c:v>55.883583130010919</c:v>
                </c:pt>
                <c:pt idx="159">
                  <c:v>56.047403276403394</c:v>
                </c:pt>
                <c:pt idx="160">
                  <c:v>56.211223422795868</c:v>
                </c:pt>
                <c:pt idx="161">
                  <c:v>56.375043569188342</c:v>
                </c:pt>
                <c:pt idx="162">
                  <c:v>56.538863715580817</c:v>
                </c:pt>
                <c:pt idx="163">
                  <c:v>56.702683861973291</c:v>
                </c:pt>
                <c:pt idx="164">
                  <c:v>56.866504008365766</c:v>
                </c:pt>
                <c:pt idx="165">
                  <c:v>57.03032415475824</c:v>
                </c:pt>
                <c:pt idx="166">
                  <c:v>57.194144301150715</c:v>
                </c:pt>
                <c:pt idx="167">
                  <c:v>57.357964447543189</c:v>
                </c:pt>
                <c:pt idx="168">
                  <c:v>57.521784593935664</c:v>
                </c:pt>
                <c:pt idx="169">
                  <c:v>57.685604740328138</c:v>
                </c:pt>
                <c:pt idx="170">
                  <c:v>57.849424886720612</c:v>
                </c:pt>
                <c:pt idx="171">
                  <c:v>58.013245033113087</c:v>
                </c:pt>
                <c:pt idx="172">
                  <c:v>58.177065179505561</c:v>
                </c:pt>
                <c:pt idx="173">
                  <c:v>58.340885325898036</c:v>
                </c:pt>
                <c:pt idx="174">
                  <c:v>58.50470547229051</c:v>
                </c:pt>
                <c:pt idx="175">
                  <c:v>58.668525618682985</c:v>
                </c:pt>
                <c:pt idx="176">
                  <c:v>58.832345765075459</c:v>
                </c:pt>
                <c:pt idx="177">
                  <c:v>58.996165911467934</c:v>
                </c:pt>
                <c:pt idx="178">
                  <c:v>59.159986057860408</c:v>
                </c:pt>
                <c:pt idx="179">
                  <c:v>59.323806204252882</c:v>
                </c:pt>
                <c:pt idx="180">
                  <c:v>59.487626350645357</c:v>
                </c:pt>
                <c:pt idx="181">
                  <c:v>59.651446497037831</c:v>
                </c:pt>
                <c:pt idx="182">
                  <c:v>59.815266643430306</c:v>
                </c:pt>
                <c:pt idx="183">
                  <c:v>59.97908678982278</c:v>
                </c:pt>
                <c:pt idx="184">
                  <c:v>60.142906936215255</c:v>
                </c:pt>
                <c:pt idx="185">
                  <c:v>60.306727082607729</c:v>
                </c:pt>
                <c:pt idx="186">
                  <c:v>60.470547229000204</c:v>
                </c:pt>
                <c:pt idx="187">
                  <c:v>60.634367375392678</c:v>
                </c:pt>
                <c:pt idx="188">
                  <c:v>60.798187521785152</c:v>
                </c:pt>
                <c:pt idx="189">
                  <c:v>60.962007668177627</c:v>
                </c:pt>
                <c:pt idx="190">
                  <c:v>61.125827814570101</c:v>
                </c:pt>
                <c:pt idx="191">
                  <c:v>61.289647960962576</c:v>
                </c:pt>
                <c:pt idx="192">
                  <c:v>61.45346810735505</c:v>
                </c:pt>
                <c:pt idx="193">
                  <c:v>61.617288253747525</c:v>
                </c:pt>
                <c:pt idx="194">
                  <c:v>61.781108400139999</c:v>
                </c:pt>
                <c:pt idx="195">
                  <c:v>61.944928546532473</c:v>
                </c:pt>
                <c:pt idx="196">
                  <c:v>62.108748692924948</c:v>
                </c:pt>
                <c:pt idx="197">
                  <c:v>62.272568839317422</c:v>
                </c:pt>
                <c:pt idx="198">
                  <c:v>62.436388985709897</c:v>
                </c:pt>
                <c:pt idx="199">
                  <c:v>62.600209132102371</c:v>
                </c:pt>
                <c:pt idx="200">
                  <c:v>62.764029278494846</c:v>
                </c:pt>
                <c:pt idx="201">
                  <c:v>62.92784942488732</c:v>
                </c:pt>
                <c:pt idx="202">
                  <c:v>63.091669571279795</c:v>
                </c:pt>
                <c:pt idx="203">
                  <c:v>63.255489717672269</c:v>
                </c:pt>
                <c:pt idx="204">
                  <c:v>63.419309864064743</c:v>
                </c:pt>
                <c:pt idx="205">
                  <c:v>63.583130010457218</c:v>
                </c:pt>
                <c:pt idx="206">
                  <c:v>63.746950156849692</c:v>
                </c:pt>
                <c:pt idx="207">
                  <c:v>63.910770303242167</c:v>
                </c:pt>
                <c:pt idx="208">
                  <c:v>64.074590449634641</c:v>
                </c:pt>
                <c:pt idx="209">
                  <c:v>64.238410596027109</c:v>
                </c:pt>
                <c:pt idx="210">
                  <c:v>64.402230742419576</c:v>
                </c:pt>
                <c:pt idx="211">
                  <c:v>64.566050888812043</c:v>
                </c:pt>
                <c:pt idx="212">
                  <c:v>64.729871035204511</c:v>
                </c:pt>
                <c:pt idx="213">
                  <c:v>64.893691181596978</c:v>
                </c:pt>
                <c:pt idx="214">
                  <c:v>65.057511327989445</c:v>
                </c:pt>
                <c:pt idx="215">
                  <c:v>65.221331474381913</c:v>
                </c:pt>
                <c:pt idx="216">
                  <c:v>65.38515162077438</c:v>
                </c:pt>
                <c:pt idx="217">
                  <c:v>65.548971767166847</c:v>
                </c:pt>
                <c:pt idx="218">
                  <c:v>65.712791913559315</c:v>
                </c:pt>
                <c:pt idx="219">
                  <c:v>65.876612059951782</c:v>
                </c:pt>
                <c:pt idx="220">
                  <c:v>66.040432206344249</c:v>
                </c:pt>
                <c:pt idx="221">
                  <c:v>66.204252352736717</c:v>
                </c:pt>
                <c:pt idx="222">
                  <c:v>66.368072499129184</c:v>
                </c:pt>
                <c:pt idx="223">
                  <c:v>66.531892645521651</c:v>
                </c:pt>
                <c:pt idx="224">
                  <c:v>66.695712791914119</c:v>
                </c:pt>
                <c:pt idx="225">
                  <c:v>66.859532938306586</c:v>
                </c:pt>
                <c:pt idx="226">
                  <c:v>67.023353084699053</c:v>
                </c:pt>
                <c:pt idx="227">
                  <c:v>67.187173231091521</c:v>
                </c:pt>
                <c:pt idx="228">
                  <c:v>67.350993377483988</c:v>
                </c:pt>
                <c:pt idx="229">
                  <c:v>67.514813523876455</c:v>
                </c:pt>
                <c:pt idx="230">
                  <c:v>67.678633670268923</c:v>
                </c:pt>
                <c:pt idx="231">
                  <c:v>67.84245381666139</c:v>
                </c:pt>
                <c:pt idx="232">
                  <c:v>68.006273963053857</c:v>
                </c:pt>
                <c:pt idx="233">
                  <c:v>68.170094109446325</c:v>
                </c:pt>
                <c:pt idx="234">
                  <c:v>68.333914255838792</c:v>
                </c:pt>
                <c:pt idx="235">
                  <c:v>68.497734402231259</c:v>
                </c:pt>
                <c:pt idx="236">
                  <c:v>68.661554548623727</c:v>
                </c:pt>
                <c:pt idx="237">
                  <c:v>68.825374695016194</c:v>
                </c:pt>
                <c:pt idx="238">
                  <c:v>68.989194841408661</c:v>
                </c:pt>
                <c:pt idx="239">
                  <c:v>69.153014987801129</c:v>
                </c:pt>
                <c:pt idx="240">
                  <c:v>69.316835134193596</c:v>
                </c:pt>
                <c:pt idx="241">
                  <c:v>69.480655280586063</c:v>
                </c:pt>
                <c:pt idx="242">
                  <c:v>69.644475426978531</c:v>
                </c:pt>
                <c:pt idx="243">
                  <c:v>69.808295573370998</c:v>
                </c:pt>
                <c:pt idx="244">
                  <c:v>69.972115719763465</c:v>
                </c:pt>
                <c:pt idx="245">
                  <c:v>70.135935866155933</c:v>
                </c:pt>
                <c:pt idx="246">
                  <c:v>70.2997560125484</c:v>
                </c:pt>
                <c:pt idx="247">
                  <c:v>70.463576158940867</c:v>
                </c:pt>
                <c:pt idx="248">
                  <c:v>70.627396305333335</c:v>
                </c:pt>
                <c:pt idx="249">
                  <c:v>70.791216451725802</c:v>
                </c:pt>
                <c:pt idx="250">
                  <c:v>70.955036598118269</c:v>
                </c:pt>
                <c:pt idx="251">
                  <c:v>71.118856744510737</c:v>
                </c:pt>
                <c:pt idx="252">
                  <c:v>71.282676890903204</c:v>
                </c:pt>
                <c:pt idx="253">
                  <c:v>71.446497037295671</c:v>
                </c:pt>
                <c:pt idx="254">
                  <c:v>71.610317183688139</c:v>
                </c:pt>
                <c:pt idx="255">
                  <c:v>71.774137330080606</c:v>
                </c:pt>
                <c:pt idx="256">
                  <c:v>71.937957476473073</c:v>
                </c:pt>
                <c:pt idx="257">
                  <c:v>72.101777622865541</c:v>
                </c:pt>
                <c:pt idx="258">
                  <c:v>72.265597769258008</c:v>
                </c:pt>
                <c:pt idx="259">
                  <c:v>72.429417915650475</c:v>
                </c:pt>
                <c:pt idx="260">
                  <c:v>72.593238062042943</c:v>
                </c:pt>
                <c:pt idx="261">
                  <c:v>72.75705820843541</c:v>
                </c:pt>
                <c:pt idx="262">
                  <c:v>72.920878354827877</c:v>
                </c:pt>
                <c:pt idx="263">
                  <c:v>73.084698501220345</c:v>
                </c:pt>
                <c:pt idx="264">
                  <c:v>73.248518647612812</c:v>
                </c:pt>
                <c:pt idx="265">
                  <c:v>73.412338794005279</c:v>
                </c:pt>
                <c:pt idx="266">
                  <c:v>73.576158940397747</c:v>
                </c:pt>
                <c:pt idx="267">
                  <c:v>73.739979086790214</c:v>
                </c:pt>
                <c:pt idx="268">
                  <c:v>73.903799233182681</c:v>
                </c:pt>
                <c:pt idx="269">
                  <c:v>74.067619379575149</c:v>
                </c:pt>
                <c:pt idx="270">
                  <c:v>74.231439525967616</c:v>
                </c:pt>
                <c:pt idx="271">
                  <c:v>74.395259672360083</c:v>
                </c:pt>
                <c:pt idx="272">
                  <c:v>74.559079818752551</c:v>
                </c:pt>
                <c:pt idx="273">
                  <c:v>74.722899965145018</c:v>
                </c:pt>
                <c:pt idx="274">
                  <c:v>74.886720111537485</c:v>
                </c:pt>
                <c:pt idx="275">
                  <c:v>75.050540257929953</c:v>
                </c:pt>
                <c:pt idx="276">
                  <c:v>75.21436040432242</c:v>
                </c:pt>
                <c:pt idx="277">
                  <c:v>75.378180550714887</c:v>
                </c:pt>
                <c:pt idx="278">
                  <c:v>75.542000697107355</c:v>
                </c:pt>
                <c:pt idx="279">
                  <c:v>75.705820843499822</c:v>
                </c:pt>
                <c:pt idx="280">
                  <c:v>75.869640989892289</c:v>
                </c:pt>
                <c:pt idx="281">
                  <c:v>76.033461136284757</c:v>
                </c:pt>
                <c:pt idx="282">
                  <c:v>76.197281282677224</c:v>
                </c:pt>
                <c:pt idx="283">
                  <c:v>76.361101429069691</c:v>
                </c:pt>
                <c:pt idx="284">
                  <c:v>76.524921575462159</c:v>
                </c:pt>
                <c:pt idx="285">
                  <c:v>76.688741721854626</c:v>
                </c:pt>
                <c:pt idx="286">
                  <c:v>76.852561868247093</c:v>
                </c:pt>
                <c:pt idx="287">
                  <c:v>77.016382014639561</c:v>
                </c:pt>
                <c:pt idx="288">
                  <c:v>77.180202161032028</c:v>
                </c:pt>
                <c:pt idx="289">
                  <c:v>77.344022307424495</c:v>
                </c:pt>
                <c:pt idx="290">
                  <c:v>77.507842453816963</c:v>
                </c:pt>
                <c:pt idx="291">
                  <c:v>77.67166260020943</c:v>
                </c:pt>
                <c:pt idx="292">
                  <c:v>77.835482746601897</c:v>
                </c:pt>
                <c:pt idx="293">
                  <c:v>77.999302892994365</c:v>
                </c:pt>
                <c:pt idx="294">
                  <c:v>78.163123039386832</c:v>
                </c:pt>
                <c:pt idx="295">
                  <c:v>78.326943185779299</c:v>
                </c:pt>
                <c:pt idx="296">
                  <c:v>78.490763332171767</c:v>
                </c:pt>
                <c:pt idx="297">
                  <c:v>78.654583478564234</c:v>
                </c:pt>
                <c:pt idx="298">
                  <c:v>78.818403624956701</c:v>
                </c:pt>
                <c:pt idx="299">
                  <c:v>78.982223771349169</c:v>
                </c:pt>
                <c:pt idx="300">
                  <c:v>79.146043917741636</c:v>
                </c:pt>
                <c:pt idx="301">
                  <c:v>79.309864064134104</c:v>
                </c:pt>
                <c:pt idx="302">
                  <c:v>79.473684210526571</c:v>
                </c:pt>
                <c:pt idx="303">
                  <c:v>79.637504356919038</c:v>
                </c:pt>
                <c:pt idx="304">
                  <c:v>79.801324503311506</c:v>
                </c:pt>
                <c:pt idx="305">
                  <c:v>79.965144649703973</c:v>
                </c:pt>
                <c:pt idx="306">
                  <c:v>80.12896479609644</c:v>
                </c:pt>
                <c:pt idx="307">
                  <c:v>80.292784942488908</c:v>
                </c:pt>
                <c:pt idx="308">
                  <c:v>80.456605088881375</c:v>
                </c:pt>
                <c:pt idx="309">
                  <c:v>80.620425235273842</c:v>
                </c:pt>
                <c:pt idx="310">
                  <c:v>80.78424538166631</c:v>
                </c:pt>
                <c:pt idx="311">
                  <c:v>80.948065528058777</c:v>
                </c:pt>
                <c:pt idx="312">
                  <c:v>81.111885674451244</c:v>
                </c:pt>
                <c:pt idx="313">
                  <c:v>81.275705820843712</c:v>
                </c:pt>
                <c:pt idx="314">
                  <c:v>81.439525967236179</c:v>
                </c:pt>
                <c:pt idx="315">
                  <c:v>81.603346113628646</c:v>
                </c:pt>
                <c:pt idx="316">
                  <c:v>81.767166260021114</c:v>
                </c:pt>
                <c:pt idx="317">
                  <c:v>81.930986406413581</c:v>
                </c:pt>
                <c:pt idx="318">
                  <c:v>82.094806552806048</c:v>
                </c:pt>
                <c:pt idx="319">
                  <c:v>82.258626699198516</c:v>
                </c:pt>
                <c:pt idx="320">
                  <c:v>82.422446845590983</c:v>
                </c:pt>
                <c:pt idx="321">
                  <c:v>82.58626699198345</c:v>
                </c:pt>
                <c:pt idx="322">
                  <c:v>82.750087138375918</c:v>
                </c:pt>
                <c:pt idx="323">
                  <c:v>82.913907284768385</c:v>
                </c:pt>
                <c:pt idx="324">
                  <c:v>83.077727431160852</c:v>
                </c:pt>
                <c:pt idx="325">
                  <c:v>83.24154757755332</c:v>
                </c:pt>
                <c:pt idx="326">
                  <c:v>83.405367723945787</c:v>
                </c:pt>
                <c:pt idx="327">
                  <c:v>83.569187870338254</c:v>
                </c:pt>
                <c:pt idx="328">
                  <c:v>83.733008016730722</c:v>
                </c:pt>
                <c:pt idx="329">
                  <c:v>83.896828163123189</c:v>
                </c:pt>
                <c:pt idx="330">
                  <c:v>84.060648309515656</c:v>
                </c:pt>
                <c:pt idx="331">
                  <c:v>84.224468455908124</c:v>
                </c:pt>
                <c:pt idx="332">
                  <c:v>84.388288602300591</c:v>
                </c:pt>
                <c:pt idx="333">
                  <c:v>84.552108748693058</c:v>
                </c:pt>
                <c:pt idx="334">
                  <c:v>84.715928895085526</c:v>
                </c:pt>
                <c:pt idx="335">
                  <c:v>84.879749041477993</c:v>
                </c:pt>
                <c:pt idx="336">
                  <c:v>85.04356918787046</c:v>
                </c:pt>
                <c:pt idx="337">
                  <c:v>85.207389334262928</c:v>
                </c:pt>
                <c:pt idx="338">
                  <c:v>85.371209480655395</c:v>
                </c:pt>
                <c:pt idx="339">
                  <c:v>85.535029627047862</c:v>
                </c:pt>
                <c:pt idx="340">
                  <c:v>85.69884977344033</c:v>
                </c:pt>
                <c:pt idx="341">
                  <c:v>85.862669919832797</c:v>
                </c:pt>
                <c:pt idx="342">
                  <c:v>86.026490066225264</c:v>
                </c:pt>
                <c:pt idx="343">
                  <c:v>86.190310212617732</c:v>
                </c:pt>
                <c:pt idx="344">
                  <c:v>86.354130359010199</c:v>
                </c:pt>
                <c:pt idx="345">
                  <c:v>86.517950505402666</c:v>
                </c:pt>
                <c:pt idx="346">
                  <c:v>86.681770651795134</c:v>
                </c:pt>
                <c:pt idx="347">
                  <c:v>86.845590798187601</c:v>
                </c:pt>
                <c:pt idx="348">
                  <c:v>87.009410944580068</c:v>
                </c:pt>
                <c:pt idx="349">
                  <c:v>87.173231090972536</c:v>
                </c:pt>
                <c:pt idx="350">
                  <c:v>87.337051237365003</c:v>
                </c:pt>
                <c:pt idx="351">
                  <c:v>87.50087138375747</c:v>
                </c:pt>
                <c:pt idx="352">
                  <c:v>87.664691530149938</c:v>
                </c:pt>
                <c:pt idx="353">
                  <c:v>87.828511676542405</c:v>
                </c:pt>
                <c:pt idx="354">
                  <c:v>87.992331822934872</c:v>
                </c:pt>
                <c:pt idx="355">
                  <c:v>88.15615196932734</c:v>
                </c:pt>
                <c:pt idx="356">
                  <c:v>88.319972115719807</c:v>
                </c:pt>
                <c:pt idx="357">
                  <c:v>88.483792262112274</c:v>
                </c:pt>
                <c:pt idx="358">
                  <c:v>88.647612408504742</c:v>
                </c:pt>
                <c:pt idx="359">
                  <c:v>88.811432554897209</c:v>
                </c:pt>
                <c:pt idx="360">
                  <c:v>88.975252701289676</c:v>
                </c:pt>
                <c:pt idx="361">
                  <c:v>89.139072847682144</c:v>
                </c:pt>
                <c:pt idx="362">
                  <c:v>89.302892994074611</c:v>
                </c:pt>
                <c:pt idx="363">
                  <c:v>89.466713140467078</c:v>
                </c:pt>
                <c:pt idx="364">
                  <c:v>89.630533286859546</c:v>
                </c:pt>
                <c:pt idx="365">
                  <c:v>89.794353433252013</c:v>
                </c:pt>
                <c:pt idx="366">
                  <c:v>89.95817357964448</c:v>
                </c:pt>
                <c:pt idx="367">
                  <c:v>90.121993726036948</c:v>
                </c:pt>
                <c:pt idx="368">
                  <c:v>90.285813872429415</c:v>
                </c:pt>
                <c:pt idx="369">
                  <c:v>90.449634018821882</c:v>
                </c:pt>
                <c:pt idx="370">
                  <c:v>90.61345416521435</c:v>
                </c:pt>
                <c:pt idx="371">
                  <c:v>90.777274311606817</c:v>
                </c:pt>
                <c:pt idx="372">
                  <c:v>90.941094457999284</c:v>
                </c:pt>
                <c:pt idx="373">
                  <c:v>91.104914604391752</c:v>
                </c:pt>
                <c:pt idx="374">
                  <c:v>91.268734750784219</c:v>
                </c:pt>
                <c:pt idx="375">
                  <c:v>91.432554897176686</c:v>
                </c:pt>
                <c:pt idx="376">
                  <c:v>91.596375043569154</c:v>
                </c:pt>
                <c:pt idx="377">
                  <c:v>91.760195189961621</c:v>
                </c:pt>
                <c:pt idx="378">
                  <c:v>91.924015336354088</c:v>
                </c:pt>
                <c:pt idx="379">
                  <c:v>92.087835482746556</c:v>
                </c:pt>
                <c:pt idx="380">
                  <c:v>92.251655629139023</c:v>
                </c:pt>
                <c:pt idx="381">
                  <c:v>92.41547577553149</c:v>
                </c:pt>
                <c:pt idx="382">
                  <c:v>92.579295921923958</c:v>
                </c:pt>
                <c:pt idx="383">
                  <c:v>92.743116068316425</c:v>
                </c:pt>
                <c:pt idx="384">
                  <c:v>92.906936214708892</c:v>
                </c:pt>
                <c:pt idx="385">
                  <c:v>93.07075636110136</c:v>
                </c:pt>
                <c:pt idx="386">
                  <c:v>93.234576507493827</c:v>
                </c:pt>
                <c:pt idx="387">
                  <c:v>93.398396653886294</c:v>
                </c:pt>
                <c:pt idx="388">
                  <c:v>93.562216800278762</c:v>
                </c:pt>
                <c:pt idx="389">
                  <c:v>93.726036946671229</c:v>
                </c:pt>
                <c:pt idx="390">
                  <c:v>93.889857093063696</c:v>
                </c:pt>
                <c:pt idx="391">
                  <c:v>94.053677239456164</c:v>
                </c:pt>
                <c:pt idx="392">
                  <c:v>94.217497385848631</c:v>
                </c:pt>
                <c:pt idx="393">
                  <c:v>94.381317532241098</c:v>
                </c:pt>
                <c:pt idx="394">
                  <c:v>94.545137678633566</c:v>
                </c:pt>
                <c:pt idx="395">
                  <c:v>94.708957825026033</c:v>
                </c:pt>
                <c:pt idx="396">
                  <c:v>94.8727779714185</c:v>
                </c:pt>
                <c:pt idx="397">
                  <c:v>95.036598117810968</c:v>
                </c:pt>
                <c:pt idx="398">
                  <c:v>95.200418264203435</c:v>
                </c:pt>
                <c:pt idx="399">
                  <c:v>95.364238410595902</c:v>
                </c:pt>
                <c:pt idx="400">
                  <c:v>95.52805855698837</c:v>
                </c:pt>
                <c:pt idx="401">
                  <c:v>95.691878703380837</c:v>
                </c:pt>
                <c:pt idx="402">
                  <c:v>95.855698849773304</c:v>
                </c:pt>
                <c:pt idx="403">
                  <c:v>96.019518996165772</c:v>
                </c:pt>
                <c:pt idx="404">
                  <c:v>96.183339142558239</c:v>
                </c:pt>
                <c:pt idx="405">
                  <c:v>96.347159288950706</c:v>
                </c:pt>
                <c:pt idx="406">
                  <c:v>96.510979435343174</c:v>
                </c:pt>
                <c:pt idx="407">
                  <c:v>96.674799581735641</c:v>
                </c:pt>
                <c:pt idx="408">
                  <c:v>96.838619728128108</c:v>
                </c:pt>
                <c:pt idx="409">
                  <c:v>97.002439874520576</c:v>
                </c:pt>
                <c:pt idx="410">
                  <c:v>97.166260020913043</c:v>
                </c:pt>
                <c:pt idx="411">
                  <c:v>97.33008016730551</c:v>
                </c:pt>
                <c:pt idx="412">
                  <c:v>97.493900313697978</c:v>
                </c:pt>
                <c:pt idx="413">
                  <c:v>97.657720460090445</c:v>
                </c:pt>
                <c:pt idx="414">
                  <c:v>97.821540606482912</c:v>
                </c:pt>
                <c:pt idx="415">
                  <c:v>97.98536075287538</c:v>
                </c:pt>
                <c:pt idx="416">
                  <c:v>98.149180899267847</c:v>
                </c:pt>
                <c:pt idx="417">
                  <c:v>98.313001045660315</c:v>
                </c:pt>
                <c:pt idx="418">
                  <c:v>98.476821192052782</c:v>
                </c:pt>
                <c:pt idx="419">
                  <c:v>98.640641338445249</c:v>
                </c:pt>
                <c:pt idx="420">
                  <c:v>98.804461484837717</c:v>
                </c:pt>
                <c:pt idx="421">
                  <c:v>98.968281631230184</c:v>
                </c:pt>
                <c:pt idx="422">
                  <c:v>99.132101777622651</c:v>
                </c:pt>
                <c:pt idx="423">
                  <c:v>99.295921924015119</c:v>
                </c:pt>
                <c:pt idx="424">
                  <c:v>99.459742070407586</c:v>
                </c:pt>
                <c:pt idx="425">
                  <c:v>99.623562216800053</c:v>
                </c:pt>
                <c:pt idx="426">
                  <c:v>99.787382363192521</c:v>
                </c:pt>
                <c:pt idx="427">
                  <c:v>99.951202509584988</c:v>
                </c:pt>
                <c:pt idx="428">
                  <c:v>100.11502265597746</c:v>
                </c:pt>
                <c:pt idx="429">
                  <c:v>100.27884280236992</c:v>
                </c:pt>
                <c:pt idx="430">
                  <c:v>100.44266294876239</c:v>
                </c:pt>
                <c:pt idx="431">
                  <c:v>100.60648309515486</c:v>
                </c:pt>
                <c:pt idx="432">
                  <c:v>100.77030324154732</c:v>
                </c:pt>
                <c:pt idx="433">
                  <c:v>100.93412338793979</c:v>
                </c:pt>
                <c:pt idx="434">
                  <c:v>101.09794353433226</c:v>
                </c:pt>
                <c:pt idx="435">
                  <c:v>101.26176368072473</c:v>
                </c:pt>
                <c:pt idx="436">
                  <c:v>101.42558382711719</c:v>
                </c:pt>
                <c:pt idx="437">
                  <c:v>101.58940397350966</c:v>
                </c:pt>
                <c:pt idx="438">
                  <c:v>101.75322411990213</c:v>
                </c:pt>
                <c:pt idx="439">
                  <c:v>101.9170442662946</c:v>
                </c:pt>
                <c:pt idx="440">
                  <c:v>102.08086441268706</c:v>
                </c:pt>
                <c:pt idx="441">
                  <c:v>102.24468455907953</c:v>
                </c:pt>
                <c:pt idx="442">
                  <c:v>102.408504705472</c:v>
                </c:pt>
                <c:pt idx="443">
                  <c:v>102.57232485186447</c:v>
                </c:pt>
                <c:pt idx="444">
                  <c:v>102.73614499825693</c:v>
                </c:pt>
                <c:pt idx="445">
                  <c:v>102.8999651446494</c:v>
                </c:pt>
                <c:pt idx="446">
                  <c:v>103.06378529104187</c:v>
                </c:pt>
                <c:pt idx="447">
                  <c:v>103.22760543743433</c:v>
                </c:pt>
                <c:pt idx="448">
                  <c:v>103.3914255838268</c:v>
                </c:pt>
                <c:pt idx="449">
                  <c:v>103.55524573021927</c:v>
                </c:pt>
                <c:pt idx="450">
                  <c:v>103.71906587661174</c:v>
                </c:pt>
                <c:pt idx="451">
                  <c:v>103.8828860230042</c:v>
                </c:pt>
                <c:pt idx="452">
                  <c:v>104.04670616939667</c:v>
                </c:pt>
                <c:pt idx="453">
                  <c:v>104.21052631578914</c:v>
                </c:pt>
                <c:pt idx="454">
                  <c:v>104.37434646218161</c:v>
                </c:pt>
                <c:pt idx="455">
                  <c:v>104.53816660857407</c:v>
                </c:pt>
                <c:pt idx="456">
                  <c:v>104.70198675496654</c:v>
                </c:pt>
                <c:pt idx="457">
                  <c:v>104.86580690135901</c:v>
                </c:pt>
                <c:pt idx="458">
                  <c:v>105.02962704775148</c:v>
                </c:pt>
                <c:pt idx="459">
                  <c:v>105.19344719414394</c:v>
                </c:pt>
                <c:pt idx="460">
                  <c:v>105.35726734053641</c:v>
                </c:pt>
                <c:pt idx="461">
                  <c:v>105.52108748692888</c:v>
                </c:pt>
                <c:pt idx="462">
                  <c:v>105.68490763332134</c:v>
                </c:pt>
                <c:pt idx="463">
                  <c:v>105.84872777971381</c:v>
                </c:pt>
                <c:pt idx="464">
                  <c:v>106.01254792610628</c:v>
                </c:pt>
                <c:pt idx="465">
                  <c:v>106.17636807249875</c:v>
                </c:pt>
                <c:pt idx="466">
                  <c:v>106.34018821889121</c:v>
                </c:pt>
                <c:pt idx="467">
                  <c:v>106.50400836528368</c:v>
                </c:pt>
                <c:pt idx="468">
                  <c:v>106.66782851167615</c:v>
                </c:pt>
                <c:pt idx="469">
                  <c:v>106.83164865806862</c:v>
                </c:pt>
                <c:pt idx="470">
                  <c:v>106.99546880446108</c:v>
                </c:pt>
                <c:pt idx="471">
                  <c:v>107.15928895085355</c:v>
                </c:pt>
                <c:pt idx="472">
                  <c:v>107.32310909724602</c:v>
                </c:pt>
                <c:pt idx="473">
                  <c:v>107.48692924363849</c:v>
                </c:pt>
                <c:pt idx="474">
                  <c:v>107.65074939003095</c:v>
                </c:pt>
                <c:pt idx="475">
                  <c:v>107.81456953642342</c:v>
                </c:pt>
                <c:pt idx="476">
                  <c:v>107.97838968281589</c:v>
                </c:pt>
                <c:pt idx="477">
                  <c:v>108.14220982920835</c:v>
                </c:pt>
                <c:pt idx="478">
                  <c:v>108.30602997560082</c:v>
                </c:pt>
                <c:pt idx="479">
                  <c:v>108.46985012199329</c:v>
                </c:pt>
                <c:pt idx="480">
                  <c:v>108.63367026838576</c:v>
                </c:pt>
                <c:pt idx="481">
                  <c:v>108.79749041477822</c:v>
                </c:pt>
                <c:pt idx="482">
                  <c:v>108.96131056117069</c:v>
                </c:pt>
                <c:pt idx="483">
                  <c:v>109.12513070756316</c:v>
                </c:pt>
                <c:pt idx="484">
                  <c:v>109.28895085395563</c:v>
                </c:pt>
                <c:pt idx="485">
                  <c:v>109.45277100034809</c:v>
                </c:pt>
                <c:pt idx="486">
                  <c:v>109.61659114674056</c:v>
                </c:pt>
                <c:pt idx="487">
                  <c:v>109.78041129313303</c:v>
                </c:pt>
                <c:pt idx="488">
                  <c:v>109.9442314395255</c:v>
                </c:pt>
                <c:pt idx="489">
                  <c:v>110.10805158591796</c:v>
                </c:pt>
                <c:pt idx="490">
                  <c:v>110.27187173231043</c:v>
                </c:pt>
                <c:pt idx="491">
                  <c:v>110.4356918787029</c:v>
                </c:pt>
                <c:pt idx="492">
                  <c:v>110.59951202509536</c:v>
                </c:pt>
                <c:pt idx="493">
                  <c:v>110.76333217148783</c:v>
                </c:pt>
                <c:pt idx="494">
                  <c:v>110.9271523178803</c:v>
                </c:pt>
                <c:pt idx="495">
                  <c:v>111.09097246427277</c:v>
                </c:pt>
                <c:pt idx="496">
                  <c:v>111.25479261066523</c:v>
                </c:pt>
                <c:pt idx="497">
                  <c:v>111.4186127570577</c:v>
                </c:pt>
                <c:pt idx="498">
                  <c:v>111.58243290345017</c:v>
                </c:pt>
                <c:pt idx="499">
                  <c:v>111.74625304984264</c:v>
                </c:pt>
                <c:pt idx="500">
                  <c:v>111.9100731962351</c:v>
                </c:pt>
                <c:pt idx="501">
                  <c:v>112.07389334262757</c:v>
                </c:pt>
                <c:pt idx="502">
                  <c:v>112.23771348902004</c:v>
                </c:pt>
                <c:pt idx="503">
                  <c:v>112.40153363541251</c:v>
                </c:pt>
                <c:pt idx="504">
                  <c:v>112.56535378180497</c:v>
                </c:pt>
                <c:pt idx="505">
                  <c:v>112.72917392819744</c:v>
                </c:pt>
                <c:pt idx="506">
                  <c:v>112.89299407458991</c:v>
                </c:pt>
                <c:pt idx="507">
                  <c:v>113.05681422098237</c:v>
                </c:pt>
                <c:pt idx="508">
                  <c:v>113.22063436737484</c:v>
                </c:pt>
                <c:pt idx="509">
                  <c:v>113.38445451376731</c:v>
                </c:pt>
                <c:pt idx="510">
                  <c:v>113.54827466015978</c:v>
                </c:pt>
                <c:pt idx="511">
                  <c:v>113.71209480655224</c:v>
                </c:pt>
                <c:pt idx="512">
                  <c:v>113.87591495294471</c:v>
                </c:pt>
                <c:pt idx="513">
                  <c:v>114.03973509933718</c:v>
                </c:pt>
                <c:pt idx="514">
                  <c:v>114.20355524572965</c:v>
                </c:pt>
                <c:pt idx="515">
                  <c:v>114.36737539212211</c:v>
                </c:pt>
                <c:pt idx="516">
                  <c:v>114.53119553851458</c:v>
                </c:pt>
                <c:pt idx="517">
                  <c:v>114.69501568490705</c:v>
                </c:pt>
                <c:pt idx="518">
                  <c:v>114.85883583129952</c:v>
                </c:pt>
                <c:pt idx="519">
                  <c:v>115.02265597769198</c:v>
                </c:pt>
                <c:pt idx="520">
                  <c:v>115.18647612408445</c:v>
                </c:pt>
                <c:pt idx="521">
                  <c:v>115.35029627047692</c:v>
                </c:pt>
                <c:pt idx="522">
                  <c:v>115.51411641686938</c:v>
                </c:pt>
                <c:pt idx="523">
                  <c:v>115.67793656326185</c:v>
                </c:pt>
                <c:pt idx="524">
                  <c:v>115.84175670965432</c:v>
                </c:pt>
                <c:pt idx="525">
                  <c:v>116.00557685604679</c:v>
                </c:pt>
                <c:pt idx="526">
                  <c:v>116.16939700243925</c:v>
                </c:pt>
                <c:pt idx="527">
                  <c:v>116.33321714883172</c:v>
                </c:pt>
                <c:pt idx="528">
                  <c:v>116.49703729522419</c:v>
                </c:pt>
                <c:pt idx="529">
                  <c:v>116.66085744161666</c:v>
                </c:pt>
                <c:pt idx="530">
                  <c:v>116.82467758800912</c:v>
                </c:pt>
                <c:pt idx="531">
                  <c:v>116.98849773440159</c:v>
                </c:pt>
                <c:pt idx="532">
                  <c:v>117.15231788079406</c:v>
                </c:pt>
                <c:pt idx="533">
                  <c:v>117.31613802718653</c:v>
                </c:pt>
                <c:pt idx="534">
                  <c:v>117.47995817357899</c:v>
                </c:pt>
                <c:pt idx="535">
                  <c:v>117.64377831997146</c:v>
                </c:pt>
                <c:pt idx="536">
                  <c:v>117.80759846636393</c:v>
                </c:pt>
                <c:pt idx="537">
                  <c:v>117.97141861275639</c:v>
                </c:pt>
                <c:pt idx="538">
                  <c:v>118.13523875914886</c:v>
                </c:pt>
                <c:pt idx="539">
                  <c:v>118.29905890554133</c:v>
                </c:pt>
                <c:pt idx="540">
                  <c:v>118.4628790519338</c:v>
                </c:pt>
                <c:pt idx="541">
                  <c:v>118.62669919832626</c:v>
                </c:pt>
                <c:pt idx="542">
                  <c:v>118.79051934471873</c:v>
                </c:pt>
                <c:pt idx="543">
                  <c:v>118.9543394911112</c:v>
                </c:pt>
                <c:pt idx="544">
                  <c:v>119.11815963750367</c:v>
                </c:pt>
                <c:pt idx="545">
                  <c:v>119.28197978389613</c:v>
                </c:pt>
                <c:pt idx="546">
                  <c:v>119.4457999302886</c:v>
                </c:pt>
                <c:pt idx="547">
                  <c:v>119.60962007668107</c:v>
                </c:pt>
                <c:pt idx="548">
                  <c:v>119.77344022307354</c:v>
                </c:pt>
                <c:pt idx="549">
                  <c:v>119.937260369466</c:v>
                </c:pt>
                <c:pt idx="550">
                  <c:v>120.10108051585847</c:v>
                </c:pt>
                <c:pt idx="551">
                  <c:v>120.26490066225094</c:v>
                </c:pt>
                <c:pt idx="552">
                  <c:v>120.4287208086434</c:v>
                </c:pt>
                <c:pt idx="553">
                  <c:v>120.59254095503587</c:v>
                </c:pt>
                <c:pt idx="554">
                  <c:v>120.75636110142834</c:v>
                </c:pt>
                <c:pt idx="555">
                  <c:v>120.92018124782081</c:v>
                </c:pt>
                <c:pt idx="556">
                  <c:v>121.08400139421327</c:v>
                </c:pt>
                <c:pt idx="557">
                  <c:v>121.24782154060574</c:v>
                </c:pt>
                <c:pt idx="558">
                  <c:v>121.41164168699821</c:v>
                </c:pt>
                <c:pt idx="559">
                  <c:v>121.57546183339068</c:v>
                </c:pt>
                <c:pt idx="560">
                  <c:v>121.73928197978314</c:v>
                </c:pt>
                <c:pt idx="561">
                  <c:v>121.90310212617561</c:v>
                </c:pt>
                <c:pt idx="562">
                  <c:v>122.06692227256808</c:v>
                </c:pt>
                <c:pt idx="563">
                  <c:v>122.23074241896055</c:v>
                </c:pt>
                <c:pt idx="564">
                  <c:v>122.39456256535301</c:v>
                </c:pt>
                <c:pt idx="565">
                  <c:v>122.55838271174548</c:v>
                </c:pt>
                <c:pt idx="566">
                  <c:v>122.72220285813795</c:v>
                </c:pt>
                <c:pt idx="567">
                  <c:v>122.88602300453041</c:v>
                </c:pt>
                <c:pt idx="568">
                  <c:v>123.04984315092288</c:v>
                </c:pt>
                <c:pt idx="569">
                  <c:v>123.21366329731535</c:v>
                </c:pt>
                <c:pt idx="570">
                  <c:v>123.37748344370782</c:v>
                </c:pt>
                <c:pt idx="571">
                  <c:v>123.54130359010028</c:v>
                </c:pt>
                <c:pt idx="572">
                  <c:v>123.70512373649275</c:v>
                </c:pt>
                <c:pt idx="573">
                  <c:v>123.86894388288522</c:v>
                </c:pt>
                <c:pt idx="574">
                  <c:v>124.03276402927769</c:v>
                </c:pt>
                <c:pt idx="575">
                  <c:v>124.19658417567015</c:v>
                </c:pt>
                <c:pt idx="576">
                  <c:v>124.36040432206262</c:v>
                </c:pt>
                <c:pt idx="577">
                  <c:v>124.52422446845509</c:v>
                </c:pt>
                <c:pt idx="578">
                  <c:v>124.68804461484756</c:v>
                </c:pt>
                <c:pt idx="579">
                  <c:v>124.85186476124002</c:v>
                </c:pt>
                <c:pt idx="580">
                  <c:v>125.01568490763249</c:v>
                </c:pt>
                <c:pt idx="581">
                  <c:v>125.17950505402496</c:v>
                </c:pt>
                <c:pt idx="582">
                  <c:v>125.34332520041742</c:v>
                </c:pt>
                <c:pt idx="583">
                  <c:v>125.50714534680989</c:v>
                </c:pt>
                <c:pt idx="584">
                  <c:v>125.67096549320236</c:v>
                </c:pt>
                <c:pt idx="585">
                  <c:v>125.83478563959483</c:v>
                </c:pt>
                <c:pt idx="586">
                  <c:v>125.99860578598729</c:v>
                </c:pt>
                <c:pt idx="587">
                  <c:v>126.16242593237976</c:v>
                </c:pt>
                <c:pt idx="588">
                  <c:v>126.32624607877223</c:v>
                </c:pt>
                <c:pt idx="589">
                  <c:v>126.4900662251647</c:v>
                </c:pt>
                <c:pt idx="590">
                  <c:v>126.65388637155716</c:v>
                </c:pt>
                <c:pt idx="591">
                  <c:v>126.81770651794963</c:v>
                </c:pt>
                <c:pt idx="592">
                  <c:v>126.9815266643421</c:v>
                </c:pt>
                <c:pt idx="593">
                  <c:v>127.14534681073457</c:v>
                </c:pt>
                <c:pt idx="594">
                  <c:v>127.30916695712703</c:v>
                </c:pt>
                <c:pt idx="595">
                  <c:v>127.4729871035195</c:v>
                </c:pt>
                <c:pt idx="596">
                  <c:v>127.63680724991197</c:v>
                </c:pt>
                <c:pt idx="597">
                  <c:v>127.80062739630444</c:v>
                </c:pt>
                <c:pt idx="598">
                  <c:v>127.9644475426969</c:v>
                </c:pt>
                <c:pt idx="599">
                  <c:v>128.12826768908937</c:v>
                </c:pt>
                <c:pt idx="600">
                  <c:v>128.29208783548185</c:v>
                </c:pt>
                <c:pt idx="601">
                  <c:v>128.45590798187433</c:v>
                </c:pt>
                <c:pt idx="602">
                  <c:v>128.61972812826681</c:v>
                </c:pt>
                <c:pt idx="603">
                  <c:v>128.7835482746593</c:v>
                </c:pt>
                <c:pt idx="604">
                  <c:v>128.94736842105178</c:v>
                </c:pt>
                <c:pt idx="605">
                  <c:v>129.11118856744426</c:v>
                </c:pt>
                <c:pt idx="606">
                  <c:v>129.27500871383674</c:v>
                </c:pt>
                <c:pt idx="607">
                  <c:v>129.43882886022922</c:v>
                </c:pt>
                <c:pt idx="608">
                  <c:v>129.6026490066217</c:v>
                </c:pt>
                <c:pt idx="609">
                  <c:v>129.76646915301419</c:v>
                </c:pt>
                <c:pt idx="610">
                  <c:v>129.93028929940667</c:v>
                </c:pt>
                <c:pt idx="611">
                  <c:v>130.09410944579915</c:v>
                </c:pt>
                <c:pt idx="612">
                  <c:v>130.25792959219163</c:v>
                </c:pt>
                <c:pt idx="613">
                  <c:v>130.42174973858411</c:v>
                </c:pt>
                <c:pt idx="614">
                  <c:v>130.58556988497659</c:v>
                </c:pt>
                <c:pt idx="615">
                  <c:v>130.74939003136907</c:v>
                </c:pt>
                <c:pt idx="616">
                  <c:v>130.91321017776156</c:v>
                </c:pt>
                <c:pt idx="617">
                  <c:v>131.07703032415404</c:v>
                </c:pt>
                <c:pt idx="618">
                  <c:v>131.24085047054652</c:v>
                </c:pt>
                <c:pt idx="619">
                  <c:v>131.404670616939</c:v>
                </c:pt>
                <c:pt idx="620">
                  <c:v>131.56849076333148</c:v>
                </c:pt>
                <c:pt idx="621">
                  <c:v>131.73231090972396</c:v>
                </c:pt>
                <c:pt idx="622">
                  <c:v>131.89613105611645</c:v>
                </c:pt>
                <c:pt idx="623">
                  <c:v>132.05995120250893</c:v>
                </c:pt>
                <c:pt idx="624">
                  <c:v>132.22377134890141</c:v>
                </c:pt>
                <c:pt idx="625">
                  <c:v>132.38759149529389</c:v>
                </c:pt>
                <c:pt idx="626">
                  <c:v>132.55141164168637</c:v>
                </c:pt>
                <c:pt idx="627">
                  <c:v>132.71523178807885</c:v>
                </c:pt>
                <c:pt idx="628">
                  <c:v>132.87905193447133</c:v>
                </c:pt>
                <c:pt idx="629">
                  <c:v>133.04287208086382</c:v>
                </c:pt>
                <c:pt idx="630">
                  <c:v>133.2066922272563</c:v>
                </c:pt>
                <c:pt idx="631">
                  <c:v>133.37051237364878</c:v>
                </c:pt>
                <c:pt idx="632">
                  <c:v>133.53433252004126</c:v>
                </c:pt>
                <c:pt idx="633">
                  <c:v>133.69815266643374</c:v>
                </c:pt>
                <c:pt idx="634">
                  <c:v>133.86197281282622</c:v>
                </c:pt>
                <c:pt idx="635">
                  <c:v>134.02579295921871</c:v>
                </c:pt>
                <c:pt idx="636">
                  <c:v>134.18961310561119</c:v>
                </c:pt>
                <c:pt idx="637">
                  <c:v>134.35343325200367</c:v>
                </c:pt>
                <c:pt idx="638">
                  <c:v>134.51725339839615</c:v>
                </c:pt>
                <c:pt idx="639">
                  <c:v>134.68107354478863</c:v>
                </c:pt>
                <c:pt idx="640">
                  <c:v>134.84489369118111</c:v>
                </c:pt>
                <c:pt idx="641">
                  <c:v>135.00871383757359</c:v>
                </c:pt>
                <c:pt idx="642">
                  <c:v>135.17253398396608</c:v>
                </c:pt>
                <c:pt idx="643">
                  <c:v>135.33635413035856</c:v>
                </c:pt>
                <c:pt idx="644">
                  <c:v>135.50017427675104</c:v>
                </c:pt>
                <c:pt idx="645">
                  <c:v>135.66399442314352</c:v>
                </c:pt>
                <c:pt idx="646">
                  <c:v>135.827814569536</c:v>
                </c:pt>
                <c:pt idx="647">
                  <c:v>135.99163471592848</c:v>
                </c:pt>
                <c:pt idx="648">
                  <c:v>136.15545486232097</c:v>
                </c:pt>
                <c:pt idx="649">
                  <c:v>136.31927500871345</c:v>
                </c:pt>
                <c:pt idx="650">
                  <c:v>136.48309515510593</c:v>
                </c:pt>
                <c:pt idx="651">
                  <c:v>136.64691530149841</c:v>
                </c:pt>
                <c:pt idx="652">
                  <c:v>136.81073544789089</c:v>
                </c:pt>
                <c:pt idx="653">
                  <c:v>136.97455559428337</c:v>
                </c:pt>
                <c:pt idx="654">
                  <c:v>137.13837574067585</c:v>
                </c:pt>
                <c:pt idx="655">
                  <c:v>137.30219588706834</c:v>
                </c:pt>
                <c:pt idx="656">
                  <c:v>137.46601603346082</c:v>
                </c:pt>
                <c:pt idx="657">
                  <c:v>137.6298361798533</c:v>
                </c:pt>
                <c:pt idx="658">
                  <c:v>137.79365632624578</c:v>
                </c:pt>
                <c:pt idx="659">
                  <c:v>137.95747647263826</c:v>
                </c:pt>
                <c:pt idx="660">
                  <c:v>138.12129661903074</c:v>
                </c:pt>
                <c:pt idx="661">
                  <c:v>138.28511676542323</c:v>
                </c:pt>
                <c:pt idx="662">
                  <c:v>138.44893691181571</c:v>
                </c:pt>
                <c:pt idx="663">
                  <c:v>138.61275705820819</c:v>
                </c:pt>
                <c:pt idx="664">
                  <c:v>138.77657720460067</c:v>
                </c:pt>
                <c:pt idx="665">
                  <c:v>138.94039735099315</c:v>
                </c:pt>
                <c:pt idx="666">
                  <c:v>139.10421749738563</c:v>
                </c:pt>
                <c:pt idx="667">
                  <c:v>139.26803764377811</c:v>
                </c:pt>
                <c:pt idx="668">
                  <c:v>139.4318577901706</c:v>
                </c:pt>
                <c:pt idx="669">
                  <c:v>139.59567793656308</c:v>
                </c:pt>
                <c:pt idx="670">
                  <c:v>139.75949808295556</c:v>
                </c:pt>
                <c:pt idx="671">
                  <c:v>139.92331822934804</c:v>
                </c:pt>
                <c:pt idx="672">
                  <c:v>140.08713837574052</c:v>
                </c:pt>
                <c:pt idx="673">
                  <c:v>140.250958522133</c:v>
                </c:pt>
                <c:pt idx="674">
                  <c:v>140.41477866852549</c:v>
                </c:pt>
                <c:pt idx="675">
                  <c:v>140.57859881491797</c:v>
                </c:pt>
                <c:pt idx="676">
                  <c:v>140.74241896131045</c:v>
                </c:pt>
                <c:pt idx="677">
                  <c:v>140.90623910770293</c:v>
                </c:pt>
                <c:pt idx="678">
                  <c:v>141.07005925409541</c:v>
                </c:pt>
                <c:pt idx="679">
                  <c:v>141.23387940048789</c:v>
                </c:pt>
                <c:pt idx="680">
                  <c:v>141.39769954688038</c:v>
                </c:pt>
                <c:pt idx="681">
                  <c:v>141.56151969327286</c:v>
                </c:pt>
                <c:pt idx="682">
                  <c:v>141.72533983966534</c:v>
                </c:pt>
                <c:pt idx="683">
                  <c:v>141.88915998605782</c:v>
                </c:pt>
                <c:pt idx="684">
                  <c:v>142.0529801324503</c:v>
                </c:pt>
                <c:pt idx="685">
                  <c:v>142.21680027884278</c:v>
                </c:pt>
                <c:pt idx="686">
                  <c:v>142.38062042523526</c:v>
                </c:pt>
                <c:pt idx="687">
                  <c:v>142.54444057162775</c:v>
                </c:pt>
                <c:pt idx="688">
                  <c:v>142.70826071802023</c:v>
                </c:pt>
                <c:pt idx="689">
                  <c:v>142.87208086441271</c:v>
                </c:pt>
                <c:pt idx="690">
                  <c:v>143.03590101080519</c:v>
                </c:pt>
                <c:pt idx="691">
                  <c:v>143.19972115719767</c:v>
                </c:pt>
                <c:pt idx="692">
                  <c:v>143.36354130359015</c:v>
                </c:pt>
                <c:pt idx="693">
                  <c:v>143.52736144998264</c:v>
                </c:pt>
                <c:pt idx="694">
                  <c:v>143.69118159637512</c:v>
                </c:pt>
                <c:pt idx="695">
                  <c:v>143.8550017427676</c:v>
                </c:pt>
                <c:pt idx="696">
                  <c:v>144.01882188916008</c:v>
                </c:pt>
                <c:pt idx="697">
                  <c:v>144.18264203555256</c:v>
                </c:pt>
                <c:pt idx="698">
                  <c:v>144.34646218194504</c:v>
                </c:pt>
                <c:pt idx="699">
                  <c:v>144.51028232833752</c:v>
                </c:pt>
                <c:pt idx="700">
                  <c:v>144.67410247473001</c:v>
                </c:pt>
                <c:pt idx="701">
                  <c:v>144.83792262112249</c:v>
                </c:pt>
                <c:pt idx="702">
                  <c:v>145.00174276751497</c:v>
                </c:pt>
                <c:pt idx="703">
                  <c:v>145.16556291390745</c:v>
                </c:pt>
                <c:pt idx="704">
                  <c:v>145.32938306029993</c:v>
                </c:pt>
                <c:pt idx="705">
                  <c:v>145.49320320669241</c:v>
                </c:pt>
                <c:pt idx="706">
                  <c:v>145.6570233530849</c:v>
                </c:pt>
                <c:pt idx="707">
                  <c:v>145.82084349947738</c:v>
                </c:pt>
                <c:pt idx="708">
                  <c:v>145.98466364586986</c:v>
                </c:pt>
                <c:pt idx="709">
                  <c:v>146.14848379226234</c:v>
                </c:pt>
                <c:pt idx="710">
                  <c:v>146.31230393865482</c:v>
                </c:pt>
                <c:pt idx="711">
                  <c:v>146.4761240850473</c:v>
                </c:pt>
                <c:pt idx="712">
                  <c:v>146.63994423143978</c:v>
                </c:pt>
                <c:pt idx="713">
                  <c:v>146.80376437783227</c:v>
                </c:pt>
                <c:pt idx="714">
                  <c:v>146.96758452422475</c:v>
                </c:pt>
                <c:pt idx="715">
                  <c:v>147.13140467061723</c:v>
                </c:pt>
                <c:pt idx="716">
                  <c:v>147.29522481700971</c:v>
                </c:pt>
                <c:pt idx="717">
                  <c:v>147.45904496340219</c:v>
                </c:pt>
                <c:pt idx="718">
                  <c:v>147.62286510979467</c:v>
                </c:pt>
                <c:pt idx="719">
                  <c:v>147.78668525618716</c:v>
                </c:pt>
                <c:pt idx="720">
                  <c:v>147.95050540257964</c:v>
                </c:pt>
                <c:pt idx="721">
                  <c:v>148.11432554897212</c:v>
                </c:pt>
                <c:pt idx="722">
                  <c:v>148.2781456953646</c:v>
                </c:pt>
                <c:pt idx="723">
                  <c:v>148.44196584175708</c:v>
                </c:pt>
                <c:pt idx="724">
                  <c:v>148.60578598814956</c:v>
                </c:pt>
                <c:pt idx="725">
                  <c:v>148.76960613454204</c:v>
                </c:pt>
                <c:pt idx="726">
                  <c:v>148.93342628093453</c:v>
                </c:pt>
                <c:pt idx="727">
                  <c:v>149.09724642732701</c:v>
                </c:pt>
                <c:pt idx="728">
                  <c:v>149.26106657371949</c:v>
                </c:pt>
                <c:pt idx="729">
                  <c:v>149.42488672011197</c:v>
                </c:pt>
                <c:pt idx="730">
                  <c:v>149.58870686650445</c:v>
                </c:pt>
                <c:pt idx="731">
                  <c:v>149.75252701289693</c:v>
                </c:pt>
                <c:pt idx="732">
                  <c:v>149.91634715928942</c:v>
                </c:pt>
                <c:pt idx="733">
                  <c:v>150.0801673056819</c:v>
                </c:pt>
                <c:pt idx="734">
                  <c:v>150.24398745207438</c:v>
                </c:pt>
                <c:pt idx="735">
                  <c:v>150.40780759846686</c:v>
                </c:pt>
                <c:pt idx="736">
                  <c:v>150.57162774485934</c:v>
                </c:pt>
                <c:pt idx="737">
                  <c:v>150.73544789125182</c:v>
                </c:pt>
                <c:pt idx="738">
                  <c:v>150.8992680376443</c:v>
                </c:pt>
                <c:pt idx="739">
                  <c:v>151.06308818403679</c:v>
                </c:pt>
                <c:pt idx="740">
                  <c:v>151.22690833042927</c:v>
                </c:pt>
                <c:pt idx="741">
                  <c:v>151.39072847682175</c:v>
                </c:pt>
                <c:pt idx="742">
                  <c:v>151.55454862321423</c:v>
                </c:pt>
                <c:pt idx="743">
                  <c:v>151.71836876960671</c:v>
                </c:pt>
                <c:pt idx="744">
                  <c:v>151.88218891599919</c:v>
                </c:pt>
                <c:pt idx="745">
                  <c:v>152.04600906239168</c:v>
                </c:pt>
                <c:pt idx="746">
                  <c:v>152.20982920878416</c:v>
                </c:pt>
                <c:pt idx="747">
                  <c:v>152.37364935517664</c:v>
                </c:pt>
                <c:pt idx="748">
                  <c:v>152.53746950156912</c:v>
                </c:pt>
                <c:pt idx="749">
                  <c:v>152.7012896479616</c:v>
                </c:pt>
                <c:pt idx="750">
                  <c:v>152.86510979435408</c:v>
                </c:pt>
                <c:pt idx="751">
                  <c:v>153.02892994074656</c:v>
                </c:pt>
                <c:pt idx="752">
                  <c:v>153.19275008713905</c:v>
                </c:pt>
                <c:pt idx="753">
                  <c:v>153.35657023353153</c:v>
                </c:pt>
                <c:pt idx="754">
                  <c:v>153.52039037992401</c:v>
                </c:pt>
                <c:pt idx="755">
                  <c:v>153.68421052631649</c:v>
                </c:pt>
                <c:pt idx="756">
                  <c:v>153.84803067270897</c:v>
                </c:pt>
                <c:pt idx="757">
                  <c:v>154.01185081910145</c:v>
                </c:pt>
                <c:pt idx="758">
                  <c:v>154.17567096549394</c:v>
                </c:pt>
                <c:pt idx="759">
                  <c:v>154.33949111188642</c:v>
                </c:pt>
                <c:pt idx="760">
                  <c:v>154.5033112582789</c:v>
                </c:pt>
                <c:pt idx="761">
                  <c:v>154.66713140467138</c:v>
                </c:pt>
                <c:pt idx="762">
                  <c:v>154.83095155106386</c:v>
                </c:pt>
                <c:pt idx="763">
                  <c:v>154.99477169745634</c:v>
                </c:pt>
                <c:pt idx="764">
                  <c:v>155.15859184384882</c:v>
                </c:pt>
                <c:pt idx="765">
                  <c:v>155.32241199024131</c:v>
                </c:pt>
                <c:pt idx="766">
                  <c:v>155.48623213663379</c:v>
                </c:pt>
                <c:pt idx="767">
                  <c:v>155.65005228302627</c:v>
                </c:pt>
                <c:pt idx="768">
                  <c:v>155.81387242941875</c:v>
                </c:pt>
                <c:pt idx="769">
                  <c:v>155.97769257581123</c:v>
                </c:pt>
                <c:pt idx="770">
                  <c:v>156.14151272220371</c:v>
                </c:pt>
                <c:pt idx="771">
                  <c:v>156.3053328685962</c:v>
                </c:pt>
                <c:pt idx="772">
                  <c:v>156.46915301498868</c:v>
                </c:pt>
                <c:pt idx="773">
                  <c:v>156.63297316138116</c:v>
                </c:pt>
                <c:pt idx="774">
                  <c:v>156.79679330777364</c:v>
                </c:pt>
                <c:pt idx="775">
                  <c:v>156.96061345416612</c:v>
                </c:pt>
                <c:pt idx="776">
                  <c:v>157.1244336005586</c:v>
                </c:pt>
                <c:pt idx="777">
                  <c:v>157.28825374695109</c:v>
                </c:pt>
                <c:pt idx="778">
                  <c:v>157.45207389334357</c:v>
                </c:pt>
                <c:pt idx="779">
                  <c:v>157.61589403973605</c:v>
                </c:pt>
                <c:pt idx="780">
                  <c:v>157.77971418612853</c:v>
                </c:pt>
                <c:pt idx="781">
                  <c:v>157.94353433252101</c:v>
                </c:pt>
                <c:pt idx="782">
                  <c:v>158.10735447891349</c:v>
                </c:pt>
                <c:pt idx="783">
                  <c:v>158.27117462530597</c:v>
                </c:pt>
                <c:pt idx="784">
                  <c:v>158.43499477169846</c:v>
                </c:pt>
                <c:pt idx="785">
                  <c:v>158.59881491809094</c:v>
                </c:pt>
                <c:pt idx="786">
                  <c:v>158.76263506448342</c:v>
                </c:pt>
                <c:pt idx="787">
                  <c:v>158.9264552108759</c:v>
                </c:pt>
                <c:pt idx="788">
                  <c:v>159.09027535726838</c:v>
                </c:pt>
                <c:pt idx="789">
                  <c:v>159.25409550366086</c:v>
                </c:pt>
                <c:pt idx="790">
                  <c:v>159.41791565005335</c:v>
                </c:pt>
                <c:pt idx="791">
                  <c:v>159.58173579644583</c:v>
                </c:pt>
                <c:pt idx="792">
                  <c:v>159.74555594283831</c:v>
                </c:pt>
                <c:pt idx="793">
                  <c:v>159.90937608923079</c:v>
                </c:pt>
                <c:pt idx="794">
                  <c:v>160.07319623562327</c:v>
                </c:pt>
                <c:pt idx="795">
                  <c:v>160.23701638201575</c:v>
                </c:pt>
                <c:pt idx="796">
                  <c:v>160.40083652840823</c:v>
                </c:pt>
                <c:pt idx="797">
                  <c:v>160.56465667480072</c:v>
                </c:pt>
                <c:pt idx="798">
                  <c:v>160.7284768211932</c:v>
                </c:pt>
                <c:pt idx="799">
                  <c:v>160.89229696758568</c:v>
                </c:pt>
                <c:pt idx="800">
                  <c:v>161.05611711397816</c:v>
                </c:pt>
                <c:pt idx="801">
                  <c:v>161.21993726037064</c:v>
                </c:pt>
                <c:pt idx="802">
                  <c:v>161.38375740676312</c:v>
                </c:pt>
                <c:pt idx="803">
                  <c:v>161.54757755315561</c:v>
                </c:pt>
                <c:pt idx="804">
                  <c:v>161.71139769954809</c:v>
                </c:pt>
                <c:pt idx="805">
                  <c:v>161.87521784594057</c:v>
                </c:pt>
                <c:pt idx="806">
                  <c:v>162.03903799233305</c:v>
                </c:pt>
                <c:pt idx="807">
                  <c:v>162.20285813872553</c:v>
                </c:pt>
                <c:pt idx="808">
                  <c:v>162.36667828511801</c:v>
                </c:pt>
                <c:pt idx="809">
                  <c:v>162.53049843151049</c:v>
                </c:pt>
                <c:pt idx="810">
                  <c:v>162.69431857790298</c:v>
                </c:pt>
                <c:pt idx="811">
                  <c:v>162.85813872429546</c:v>
                </c:pt>
                <c:pt idx="812">
                  <c:v>163.02195887068794</c:v>
                </c:pt>
                <c:pt idx="813">
                  <c:v>163.18577901708042</c:v>
                </c:pt>
                <c:pt idx="814">
                  <c:v>163.3495991634729</c:v>
                </c:pt>
                <c:pt idx="815">
                  <c:v>163.51341930986538</c:v>
                </c:pt>
                <c:pt idx="816">
                  <c:v>163.67723945625787</c:v>
                </c:pt>
                <c:pt idx="817">
                  <c:v>163.84105960265035</c:v>
                </c:pt>
                <c:pt idx="818">
                  <c:v>164.00487974904283</c:v>
                </c:pt>
                <c:pt idx="819">
                  <c:v>164.16869989543531</c:v>
                </c:pt>
                <c:pt idx="820">
                  <c:v>164.33252004182779</c:v>
                </c:pt>
                <c:pt idx="821">
                  <c:v>164.49634018822027</c:v>
                </c:pt>
                <c:pt idx="822">
                  <c:v>164.66016033461275</c:v>
                </c:pt>
                <c:pt idx="823">
                  <c:v>164.82398048100524</c:v>
                </c:pt>
                <c:pt idx="824">
                  <c:v>164.98780062739772</c:v>
                </c:pt>
                <c:pt idx="825">
                  <c:v>165.1516207737902</c:v>
                </c:pt>
                <c:pt idx="826">
                  <c:v>165.31544092018268</c:v>
                </c:pt>
                <c:pt idx="827">
                  <c:v>165.47926106657516</c:v>
                </c:pt>
                <c:pt idx="828">
                  <c:v>165.64308121296764</c:v>
                </c:pt>
                <c:pt idx="829">
                  <c:v>165.80690135936013</c:v>
                </c:pt>
                <c:pt idx="830">
                  <c:v>165.97072150575261</c:v>
                </c:pt>
                <c:pt idx="831">
                  <c:v>166.13454165214509</c:v>
                </c:pt>
                <c:pt idx="832">
                  <c:v>166.29836179853757</c:v>
                </c:pt>
                <c:pt idx="833">
                  <c:v>166.46218194493005</c:v>
                </c:pt>
                <c:pt idx="834">
                  <c:v>166.62600209132253</c:v>
                </c:pt>
                <c:pt idx="835">
                  <c:v>166.78982223771501</c:v>
                </c:pt>
                <c:pt idx="836">
                  <c:v>166.9536423841075</c:v>
                </c:pt>
                <c:pt idx="837">
                  <c:v>167.11746253049998</c:v>
                </c:pt>
                <c:pt idx="838">
                  <c:v>167.28128267689246</c:v>
                </c:pt>
                <c:pt idx="839">
                  <c:v>167.44510282328494</c:v>
                </c:pt>
                <c:pt idx="840">
                  <c:v>167.60892296967742</c:v>
                </c:pt>
                <c:pt idx="841">
                  <c:v>167.7727431160699</c:v>
                </c:pt>
                <c:pt idx="842">
                  <c:v>167.93656326246239</c:v>
                </c:pt>
                <c:pt idx="843">
                  <c:v>168.10038340885487</c:v>
                </c:pt>
                <c:pt idx="844">
                  <c:v>168.26420355524735</c:v>
                </c:pt>
                <c:pt idx="845">
                  <c:v>168.42802370163983</c:v>
                </c:pt>
                <c:pt idx="846">
                  <c:v>168.59184384803231</c:v>
                </c:pt>
                <c:pt idx="847">
                  <c:v>168.75566399442479</c:v>
                </c:pt>
                <c:pt idx="848">
                  <c:v>168.91948414081727</c:v>
                </c:pt>
                <c:pt idx="849">
                  <c:v>169.08330428720976</c:v>
                </c:pt>
                <c:pt idx="850">
                  <c:v>169.24712443360224</c:v>
                </c:pt>
                <c:pt idx="851">
                  <c:v>169.41094457999472</c:v>
                </c:pt>
                <c:pt idx="852">
                  <c:v>169.5747647263872</c:v>
                </c:pt>
                <c:pt idx="853">
                  <c:v>169.73858487277968</c:v>
                </c:pt>
                <c:pt idx="854">
                  <c:v>169.90240501917216</c:v>
                </c:pt>
                <c:pt idx="855">
                  <c:v>170.06622516556465</c:v>
                </c:pt>
                <c:pt idx="856">
                  <c:v>170.23004531195713</c:v>
                </c:pt>
                <c:pt idx="857">
                  <c:v>170.39386545834961</c:v>
                </c:pt>
                <c:pt idx="858">
                  <c:v>170.55768560474209</c:v>
                </c:pt>
                <c:pt idx="859">
                  <c:v>170.72150575113457</c:v>
                </c:pt>
                <c:pt idx="860">
                  <c:v>170.88532589752705</c:v>
                </c:pt>
                <c:pt idx="861">
                  <c:v>171.04914604391954</c:v>
                </c:pt>
                <c:pt idx="862">
                  <c:v>171.21296619031202</c:v>
                </c:pt>
                <c:pt idx="863">
                  <c:v>171.3767863367045</c:v>
                </c:pt>
                <c:pt idx="864">
                  <c:v>171.54060648309698</c:v>
                </c:pt>
                <c:pt idx="865">
                  <c:v>171.70442662948946</c:v>
                </c:pt>
                <c:pt idx="866">
                  <c:v>171.86824677588194</c:v>
                </c:pt>
                <c:pt idx="867">
                  <c:v>172.03206692227442</c:v>
                </c:pt>
                <c:pt idx="868">
                  <c:v>172.19588706866691</c:v>
                </c:pt>
                <c:pt idx="869">
                  <c:v>172.35970721505939</c:v>
                </c:pt>
                <c:pt idx="870">
                  <c:v>172.52352736145187</c:v>
                </c:pt>
                <c:pt idx="871">
                  <c:v>172.68734750784435</c:v>
                </c:pt>
                <c:pt idx="872">
                  <c:v>172.85116765423683</c:v>
                </c:pt>
                <c:pt idx="873">
                  <c:v>173.01498780062931</c:v>
                </c:pt>
                <c:pt idx="874">
                  <c:v>173.1788079470218</c:v>
                </c:pt>
                <c:pt idx="875">
                  <c:v>173.34262809341428</c:v>
                </c:pt>
                <c:pt idx="876">
                  <c:v>173.50644823980676</c:v>
                </c:pt>
                <c:pt idx="877">
                  <c:v>173.67026838619924</c:v>
                </c:pt>
                <c:pt idx="878">
                  <c:v>173.83408853259172</c:v>
                </c:pt>
                <c:pt idx="879">
                  <c:v>173.9979086789842</c:v>
                </c:pt>
                <c:pt idx="880">
                  <c:v>174.16172882537668</c:v>
                </c:pt>
                <c:pt idx="881">
                  <c:v>174.32554897176917</c:v>
                </c:pt>
                <c:pt idx="882">
                  <c:v>174.48936911816165</c:v>
                </c:pt>
                <c:pt idx="883">
                  <c:v>174.65318926455413</c:v>
                </c:pt>
                <c:pt idx="884">
                  <c:v>174.81700941094661</c:v>
                </c:pt>
                <c:pt idx="885">
                  <c:v>174.98082955733909</c:v>
                </c:pt>
                <c:pt idx="886">
                  <c:v>175.14464970373157</c:v>
                </c:pt>
                <c:pt idx="887">
                  <c:v>175.30846985012406</c:v>
                </c:pt>
                <c:pt idx="888">
                  <c:v>175.47228999651654</c:v>
                </c:pt>
                <c:pt idx="889">
                  <c:v>175.63611014290902</c:v>
                </c:pt>
                <c:pt idx="890">
                  <c:v>175.7999302893015</c:v>
                </c:pt>
                <c:pt idx="891">
                  <c:v>175.96375043569398</c:v>
                </c:pt>
                <c:pt idx="892">
                  <c:v>176.12757058208646</c:v>
                </c:pt>
                <c:pt idx="893">
                  <c:v>176.29139072847894</c:v>
                </c:pt>
                <c:pt idx="894">
                  <c:v>176.45521087487143</c:v>
                </c:pt>
                <c:pt idx="895">
                  <c:v>176.61903102126391</c:v>
                </c:pt>
                <c:pt idx="896">
                  <c:v>176.78285116765639</c:v>
                </c:pt>
                <c:pt idx="897">
                  <c:v>176.94667131404887</c:v>
                </c:pt>
                <c:pt idx="898">
                  <c:v>177.11049146044135</c:v>
                </c:pt>
                <c:pt idx="899">
                  <c:v>177.27431160683383</c:v>
                </c:pt>
                <c:pt idx="900">
                  <c:v>177.43813175322632</c:v>
                </c:pt>
                <c:pt idx="901">
                  <c:v>177.6019518996188</c:v>
                </c:pt>
                <c:pt idx="902">
                  <c:v>177.76577204601128</c:v>
                </c:pt>
                <c:pt idx="903">
                  <c:v>177.92959219240376</c:v>
                </c:pt>
                <c:pt idx="904">
                  <c:v>178.09341233879624</c:v>
                </c:pt>
                <c:pt idx="905">
                  <c:v>178.25723248518872</c:v>
                </c:pt>
                <c:pt idx="906">
                  <c:v>178.4210526315812</c:v>
                </c:pt>
                <c:pt idx="907">
                  <c:v>178.58487277797369</c:v>
                </c:pt>
                <c:pt idx="908">
                  <c:v>178.74869292436617</c:v>
                </c:pt>
                <c:pt idx="909">
                  <c:v>178.91251307075865</c:v>
                </c:pt>
                <c:pt idx="910">
                  <c:v>179.07633321715113</c:v>
                </c:pt>
                <c:pt idx="911">
                  <c:v>179.24015336354361</c:v>
                </c:pt>
                <c:pt idx="912">
                  <c:v>179.40397350993609</c:v>
                </c:pt>
                <c:pt idx="913">
                  <c:v>179.56779365632858</c:v>
                </c:pt>
                <c:pt idx="914">
                  <c:v>179.73161380272106</c:v>
                </c:pt>
                <c:pt idx="915">
                  <c:v>179.89543394911354</c:v>
                </c:pt>
                <c:pt idx="916">
                  <c:v>180.05925409550602</c:v>
                </c:pt>
                <c:pt idx="917">
                  <c:v>180.2230742418985</c:v>
                </c:pt>
                <c:pt idx="918">
                  <c:v>180.38689438829098</c:v>
                </c:pt>
                <c:pt idx="919">
                  <c:v>180.55071453468346</c:v>
                </c:pt>
                <c:pt idx="920">
                  <c:v>180.71453468107595</c:v>
                </c:pt>
                <c:pt idx="921">
                  <c:v>180.87835482746843</c:v>
                </c:pt>
                <c:pt idx="922">
                  <c:v>181.04217497386091</c:v>
                </c:pt>
                <c:pt idx="923">
                  <c:v>181.20599512025339</c:v>
                </c:pt>
                <c:pt idx="924">
                  <c:v>181.36981526664587</c:v>
                </c:pt>
                <c:pt idx="925">
                  <c:v>181.53363541303835</c:v>
                </c:pt>
                <c:pt idx="926">
                  <c:v>181.69745555943084</c:v>
                </c:pt>
                <c:pt idx="927">
                  <c:v>181.86127570582332</c:v>
                </c:pt>
                <c:pt idx="928">
                  <c:v>182.0250958522158</c:v>
                </c:pt>
                <c:pt idx="929">
                  <c:v>182.18891599860828</c:v>
                </c:pt>
                <c:pt idx="930">
                  <c:v>182.35273614500076</c:v>
                </c:pt>
                <c:pt idx="931">
                  <c:v>182.51655629139324</c:v>
                </c:pt>
                <c:pt idx="932">
                  <c:v>182.68037643778572</c:v>
                </c:pt>
                <c:pt idx="933">
                  <c:v>182.84419658417821</c:v>
                </c:pt>
                <c:pt idx="934">
                  <c:v>183.00801673057069</c:v>
                </c:pt>
                <c:pt idx="935">
                  <c:v>183.17183687696317</c:v>
                </c:pt>
                <c:pt idx="936">
                  <c:v>183.33565702335565</c:v>
                </c:pt>
                <c:pt idx="937">
                  <c:v>183.49947716974813</c:v>
                </c:pt>
                <c:pt idx="938">
                  <c:v>183.66329731614061</c:v>
                </c:pt>
                <c:pt idx="939">
                  <c:v>183.8271174625331</c:v>
                </c:pt>
                <c:pt idx="940">
                  <c:v>183.99093760892558</c:v>
                </c:pt>
                <c:pt idx="941">
                  <c:v>184.15475775531806</c:v>
                </c:pt>
                <c:pt idx="942">
                  <c:v>184.31857790171054</c:v>
                </c:pt>
                <c:pt idx="943">
                  <c:v>184.48239804810302</c:v>
                </c:pt>
                <c:pt idx="944">
                  <c:v>184.6462181944955</c:v>
                </c:pt>
                <c:pt idx="945">
                  <c:v>184.81003834088798</c:v>
                </c:pt>
                <c:pt idx="946">
                  <c:v>184.97385848728047</c:v>
                </c:pt>
                <c:pt idx="947">
                  <c:v>185.13767863367295</c:v>
                </c:pt>
                <c:pt idx="948">
                  <c:v>185.30149878006543</c:v>
                </c:pt>
                <c:pt idx="949">
                  <c:v>185.46531892645791</c:v>
                </c:pt>
                <c:pt idx="950">
                  <c:v>185.62913907285039</c:v>
                </c:pt>
                <c:pt idx="951">
                  <c:v>185.79295921924287</c:v>
                </c:pt>
                <c:pt idx="952">
                  <c:v>185.95677936563536</c:v>
                </c:pt>
                <c:pt idx="953">
                  <c:v>186.12059951202784</c:v>
                </c:pt>
                <c:pt idx="954">
                  <c:v>186.28441965842032</c:v>
                </c:pt>
                <c:pt idx="955">
                  <c:v>186.4482398048128</c:v>
                </c:pt>
                <c:pt idx="956">
                  <c:v>186.61205995120528</c:v>
                </c:pt>
                <c:pt idx="957">
                  <c:v>186.77588009759776</c:v>
                </c:pt>
                <c:pt idx="958">
                  <c:v>186.93970024399025</c:v>
                </c:pt>
                <c:pt idx="959">
                  <c:v>187.10352039038273</c:v>
                </c:pt>
                <c:pt idx="960">
                  <c:v>187.26734053677521</c:v>
                </c:pt>
                <c:pt idx="961">
                  <c:v>187.43116068316769</c:v>
                </c:pt>
                <c:pt idx="962">
                  <c:v>187.59498082956017</c:v>
                </c:pt>
                <c:pt idx="963">
                  <c:v>187.75880097595265</c:v>
                </c:pt>
                <c:pt idx="964">
                  <c:v>187.92262112234513</c:v>
                </c:pt>
                <c:pt idx="965">
                  <c:v>188.08644126873762</c:v>
                </c:pt>
                <c:pt idx="966">
                  <c:v>188.2502614151301</c:v>
                </c:pt>
                <c:pt idx="967">
                  <c:v>188.41408156152258</c:v>
                </c:pt>
                <c:pt idx="968">
                  <c:v>188.57790170791506</c:v>
                </c:pt>
                <c:pt idx="969">
                  <c:v>188.74172185430754</c:v>
                </c:pt>
                <c:pt idx="970">
                  <c:v>188.90554200070002</c:v>
                </c:pt>
                <c:pt idx="971">
                  <c:v>189.06936214709251</c:v>
                </c:pt>
                <c:pt idx="972">
                  <c:v>189.23318229348499</c:v>
                </c:pt>
                <c:pt idx="973">
                  <c:v>189.39700243987747</c:v>
                </c:pt>
                <c:pt idx="974">
                  <c:v>189.56082258626995</c:v>
                </c:pt>
                <c:pt idx="975">
                  <c:v>189.72464273266243</c:v>
                </c:pt>
                <c:pt idx="976">
                  <c:v>189.88846287905491</c:v>
                </c:pt>
                <c:pt idx="977">
                  <c:v>190.05228302544739</c:v>
                </c:pt>
                <c:pt idx="978">
                  <c:v>190.21610317183988</c:v>
                </c:pt>
                <c:pt idx="979">
                  <c:v>190.37992331823236</c:v>
                </c:pt>
                <c:pt idx="980">
                  <c:v>190.54374346462484</c:v>
                </c:pt>
                <c:pt idx="981">
                  <c:v>190.70756361101732</c:v>
                </c:pt>
                <c:pt idx="982">
                  <c:v>190.8713837574098</c:v>
                </c:pt>
                <c:pt idx="983">
                  <c:v>191.03520390380228</c:v>
                </c:pt>
                <c:pt idx="984">
                  <c:v>191.19902405019477</c:v>
                </c:pt>
                <c:pt idx="985">
                  <c:v>191.36284419658725</c:v>
                </c:pt>
                <c:pt idx="986">
                  <c:v>191.52666434297973</c:v>
                </c:pt>
                <c:pt idx="987">
                  <c:v>191.69048448937221</c:v>
                </c:pt>
                <c:pt idx="988">
                  <c:v>191.85430463576469</c:v>
                </c:pt>
                <c:pt idx="989">
                  <c:v>192.01812478215717</c:v>
                </c:pt>
                <c:pt idx="990">
                  <c:v>192.18194492854965</c:v>
                </c:pt>
                <c:pt idx="991">
                  <c:v>192.34576507494214</c:v>
                </c:pt>
                <c:pt idx="992">
                  <c:v>192.50958522133462</c:v>
                </c:pt>
                <c:pt idx="993">
                  <c:v>192.6734053677271</c:v>
                </c:pt>
                <c:pt idx="994">
                  <c:v>192.83722551411958</c:v>
                </c:pt>
                <c:pt idx="995">
                  <c:v>193.00104566051206</c:v>
                </c:pt>
                <c:pt idx="996">
                  <c:v>193.16486580690454</c:v>
                </c:pt>
                <c:pt idx="997">
                  <c:v>193.32868595329703</c:v>
                </c:pt>
                <c:pt idx="998">
                  <c:v>193.49250609968951</c:v>
                </c:pt>
                <c:pt idx="999">
                  <c:v>193.65632624608199</c:v>
                </c:pt>
                <c:pt idx="1000">
                  <c:v>193.82014639247447</c:v>
                </c:pt>
                <c:pt idx="1001">
                  <c:v>193.98396653886695</c:v>
                </c:pt>
                <c:pt idx="1002">
                  <c:v>194.14778668525943</c:v>
                </c:pt>
                <c:pt idx="1003">
                  <c:v>194.31160683165191</c:v>
                </c:pt>
                <c:pt idx="1004">
                  <c:v>194.4754269780444</c:v>
                </c:pt>
                <c:pt idx="1005">
                  <c:v>194.63924712443688</c:v>
                </c:pt>
                <c:pt idx="1006">
                  <c:v>194.80306727082936</c:v>
                </c:pt>
                <c:pt idx="1007">
                  <c:v>194.96688741722184</c:v>
                </c:pt>
                <c:pt idx="1008">
                  <c:v>195.13070756361432</c:v>
                </c:pt>
                <c:pt idx="1009">
                  <c:v>195.2945277100068</c:v>
                </c:pt>
                <c:pt idx="1010">
                  <c:v>195.45834785639929</c:v>
                </c:pt>
                <c:pt idx="1011">
                  <c:v>195.62216800279177</c:v>
                </c:pt>
                <c:pt idx="1012">
                  <c:v>195.78598814918425</c:v>
                </c:pt>
                <c:pt idx="1013">
                  <c:v>195.94980829557673</c:v>
                </c:pt>
                <c:pt idx="1014">
                  <c:v>196.11362844196921</c:v>
                </c:pt>
                <c:pt idx="1015">
                  <c:v>196.27744858836169</c:v>
                </c:pt>
                <c:pt idx="1016">
                  <c:v>196.44126873475417</c:v>
                </c:pt>
                <c:pt idx="1017">
                  <c:v>196.60508888114666</c:v>
                </c:pt>
                <c:pt idx="1018">
                  <c:v>196.76890902753914</c:v>
                </c:pt>
                <c:pt idx="1019">
                  <c:v>196.93272917393162</c:v>
                </c:pt>
                <c:pt idx="1020">
                  <c:v>197.0965493203241</c:v>
                </c:pt>
                <c:pt idx="1021">
                  <c:v>197.26036946671658</c:v>
                </c:pt>
                <c:pt idx="1022">
                  <c:v>197.42418961310906</c:v>
                </c:pt>
                <c:pt idx="1023">
                  <c:v>197.58800975950155</c:v>
                </c:pt>
                <c:pt idx="1024">
                  <c:v>197.75182990589403</c:v>
                </c:pt>
                <c:pt idx="1025">
                  <c:v>197.91565005228651</c:v>
                </c:pt>
                <c:pt idx="1026">
                  <c:v>198.07947019867899</c:v>
                </c:pt>
                <c:pt idx="1027">
                  <c:v>198.24329034507147</c:v>
                </c:pt>
                <c:pt idx="1028">
                  <c:v>198.40711049146395</c:v>
                </c:pt>
                <c:pt idx="1029">
                  <c:v>198.57093063785643</c:v>
                </c:pt>
                <c:pt idx="1030">
                  <c:v>198.73475078424892</c:v>
                </c:pt>
                <c:pt idx="1031">
                  <c:v>198.8985709306414</c:v>
                </c:pt>
                <c:pt idx="1032">
                  <c:v>199.06239107703388</c:v>
                </c:pt>
                <c:pt idx="1033">
                  <c:v>199.22621122342636</c:v>
                </c:pt>
                <c:pt idx="1034">
                  <c:v>199.39003136981884</c:v>
                </c:pt>
                <c:pt idx="1035">
                  <c:v>199.55385151621132</c:v>
                </c:pt>
                <c:pt idx="1036">
                  <c:v>199.71767166260381</c:v>
                </c:pt>
                <c:pt idx="1037">
                  <c:v>199.88149180899629</c:v>
                </c:pt>
                <c:pt idx="1038">
                  <c:v>200.04531195538877</c:v>
                </c:pt>
                <c:pt idx="1039">
                  <c:v>200.20913210178125</c:v>
                </c:pt>
                <c:pt idx="1040">
                  <c:v>200.37295224817373</c:v>
                </c:pt>
                <c:pt idx="1041">
                  <c:v>200.53677239456621</c:v>
                </c:pt>
                <c:pt idx="1042">
                  <c:v>200.7005925409587</c:v>
                </c:pt>
                <c:pt idx="1043">
                  <c:v>200.86441268735118</c:v>
                </c:pt>
                <c:pt idx="1044">
                  <c:v>201.02823283374366</c:v>
                </c:pt>
                <c:pt idx="1045">
                  <c:v>201.19205298013614</c:v>
                </c:pt>
                <c:pt idx="1046">
                  <c:v>201.35587312652862</c:v>
                </c:pt>
                <c:pt idx="1047">
                  <c:v>201.5196932729211</c:v>
                </c:pt>
                <c:pt idx="1048">
                  <c:v>201.68351341931358</c:v>
                </c:pt>
                <c:pt idx="1049">
                  <c:v>201.84733356570607</c:v>
                </c:pt>
                <c:pt idx="1050">
                  <c:v>202.01115371209855</c:v>
                </c:pt>
                <c:pt idx="1051">
                  <c:v>202.17497385849103</c:v>
                </c:pt>
                <c:pt idx="1052">
                  <c:v>202.33879400488351</c:v>
                </c:pt>
                <c:pt idx="1053">
                  <c:v>202.50261415127599</c:v>
                </c:pt>
                <c:pt idx="1054">
                  <c:v>202.66643429766847</c:v>
                </c:pt>
                <c:pt idx="1055">
                  <c:v>202.83025444406096</c:v>
                </c:pt>
                <c:pt idx="1056">
                  <c:v>202.99407459045344</c:v>
                </c:pt>
                <c:pt idx="1057">
                  <c:v>203.15789473684592</c:v>
                </c:pt>
                <c:pt idx="1058">
                  <c:v>203.3217148832384</c:v>
                </c:pt>
                <c:pt idx="1059">
                  <c:v>203.48553502963088</c:v>
                </c:pt>
                <c:pt idx="1060">
                  <c:v>203.64935517602336</c:v>
                </c:pt>
                <c:pt idx="1061">
                  <c:v>203.81317532241584</c:v>
                </c:pt>
                <c:pt idx="1062">
                  <c:v>203.97699546880833</c:v>
                </c:pt>
                <c:pt idx="1063">
                  <c:v>204.14081561520081</c:v>
                </c:pt>
                <c:pt idx="1064">
                  <c:v>204.30463576159329</c:v>
                </c:pt>
                <c:pt idx="1065">
                  <c:v>204.46845590798577</c:v>
                </c:pt>
                <c:pt idx="1066">
                  <c:v>204.63227605437825</c:v>
                </c:pt>
                <c:pt idx="1067">
                  <c:v>204.79609620077073</c:v>
                </c:pt>
                <c:pt idx="1068">
                  <c:v>204.95991634716322</c:v>
                </c:pt>
                <c:pt idx="1069">
                  <c:v>205.1237364935557</c:v>
                </c:pt>
                <c:pt idx="1070">
                  <c:v>205.28755663994818</c:v>
                </c:pt>
                <c:pt idx="1071">
                  <c:v>205.45137678634066</c:v>
                </c:pt>
                <c:pt idx="1072">
                  <c:v>205.61519693273314</c:v>
                </c:pt>
                <c:pt idx="1073">
                  <c:v>205.77901707912562</c:v>
                </c:pt>
                <c:pt idx="1074">
                  <c:v>205.9428372255181</c:v>
                </c:pt>
                <c:pt idx="1075">
                  <c:v>206.10665737191059</c:v>
                </c:pt>
                <c:pt idx="1076">
                  <c:v>206.27047751830307</c:v>
                </c:pt>
                <c:pt idx="1077">
                  <c:v>206.43429766469555</c:v>
                </c:pt>
                <c:pt idx="1078">
                  <c:v>206.59811781108803</c:v>
                </c:pt>
                <c:pt idx="1079">
                  <c:v>206.76193795748051</c:v>
                </c:pt>
                <c:pt idx="1080">
                  <c:v>206.92575810387299</c:v>
                </c:pt>
                <c:pt idx="1081">
                  <c:v>207.08957825026548</c:v>
                </c:pt>
                <c:pt idx="1082">
                  <c:v>207.25339839665796</c:v>
                </c:pt>
                <c:pt idx="1083">
                  <c:v>207.41721854305044</c:v>
                </c:pt>
                <c:pt idx="1084">
                  <c:v>207.58103868944292</c:v>
                </c:pt>
                <c:pt idx="1085">
                  <c:v>207.7448588358354</c:v>
                </c:pt>
                <c:pt idx="1086">
                  <c:v>207.90867898222788</c:v>
                </c:pt>
                <c:pt idx="1087">
                  <c:v>208.07249912862036</c:v>
                </c:pt>
                <c:pt idx="1088">
                  <c:v>208.23631927501285</c:v>
                </c:pt>
                <c:pt idx="1089">
                  <c:v>208.40013942140533</c:v>
                </c:pt>
                <c:pt idx="1090">
                  <c:v>208.56395956779781</c:v>
                </c:pt>
                <c:pt idx="1091">
                  <c:v>208.72777971419029</c:v>
                </c:pt>
                <c:pt idx="1092">
                  <c:v>208.89159986058277</c:v>
                </c:pt>
                <c:pt idx="1093">
                  <c:v>209.05542000697525</c:v>
                </c:pt>
                <c:pt idx="1094">
                  <c:v>209.21924015336774</c:v>
                </c:pt>
                <c:pt idx="1095">
                  <c:v>209.38306029976022</c:v>
                </c:pt>
                <c:pt idx="1096">
                  <c:v>209.5468804461527</c:v>
                </c:pt>
                <c:pt idx="1097">
                  <c:v>209.71070059254518</c:v>
                </c:pt>
                <c:pt idx="1098">
                  <c:v>209.87452073893766</c:v>
                </c:pt>
                <c:pt idx="1099">
                  <c:v>210.03834088533014</c:v>
                </c:pt>
                <c:pt idx="1100">
                  <c:v>210.20216103172262</c:v>
                </c:pt>
                <c:pt idx="1101">
                  <c:v>210.36598117811511</c:v>
                </c:pt>
                <c:pt idx="1102">
                  <c:v>210.52980132450759</c:v>
                </c:pt>
                <c:pt idx="1103">
                  <c:v>210.69362147090007</c:v>
                </c:pt>
                <c:pt idx="1104">
                  <c:v>210.85744161729255</c:v>
                </c:pt>
                <c:pt idx="1105">
                  <c:v>211.02126176368503</c:v>
                </c:pt>
                <c:pt idx="1106">
                  <c:v>211.18508191007751</c:v>
                </c:pt>
                <c:pt idx="1107">
                  <c:v>211.34890205647</c:v>
                </c:pt>
                <c:pt idx="1108">
                  <c:v>211.51272220286248</c:v>
                </c:pt>
                <c:pt idx="1109">
                  <c:v>211.67654234925496</c:v>
                </c:pt>
                <c:pt idx="1110">
                  <c:v>211.84036249564744</c:v>
                </c:pt>
                <c:pt idx="1111">
                  <c:v>212.00418264203992</c:v>
                </c:pt>
                <c:pt idx="1112">
                  <c:v>212.1680027884324</c:v>
                </c:pt>
                <c:pt idx="1113">
                  <c:v>212.33182293482488</c:v>
                </c:pt>
                <c:pt idx="1114">
                  <c:v>212.49564308121737</c:v>
                </c:pt>
                <c:pt idx="1115">
                  <c:v>212.65946322760985</c:v>
                </c:pt>
                <c:pt idx="1116">
                  <c:v>212.82328337400233</c:v>
                </c:pt>
                <c:pt idx="1117">
                  <c:v>212.98710352039481</c:v>
                </c:pt>
                <c:pt idx="1118">
                  <c:v>213.15092366678729</c:v>
                </c:pt>
                <c:pt idx="1119">
                  <c:v>213.31474381317977</c:v>
                </c:pt>
                <c:pt idx="1120">
                  <c:v>213.47856395957226</c:v>
                </c:pt>
                <c:pt idx="1121">
                  <c:v>213.64238410596474</c:v>
                </c:pt>
                <c:pt idx="1122">
                  <c:v>213.80620425235722</c:v>
                </c:pt>
                <c:pt idx="1123">
                  <c:v>213.9700243987497</c:v>
                </c:pt>
                <c:pt idx="1124">
                  <c:v>214.13384454514218</c:v>
                </c:pt>
                <c:pt idx="1125">
                  <c:v>214.29766469153466</c:v>
                </c:pt>
                <c:pt idx="1126">
                  <c:v>214.46148483792715</c:v>
                </c:pt>
                <c:pt idx="1127">
                  <c:v>214.62530498431963</c:v>
                </c:pt>
                <c:pt idx="1128">
                  <c:v>214.78912513071211</c:v>
                </c:pt>
                <c:pt idx="1129">
                  <c:v>214.95294527710459</c:v>
                </c:pt>
                <c:pt idx="1130">
                  <c:v>215.11676542349707</c:v>
                </c:pt>
                <c:pt idx="1131">
                  <c:v>215.28058556988955</c:v>
                </c:pt>
                <c:pt idx="1132">
                  <c:v>215.44440571628203</c:v>
                </c:pt>
                <c:pt idx="1133">
                  <c:v>215.60822586267452</c:v>
                </c:pt>
                <c:pt idx="1134">
                  <c:v>215.772046009067</c:v>
                </c:pt>
                <c:pt idx="1135">
                  <c:v>215.93586615545948</c:v>
                </c:pt>
                <c:pt idx="1136">
                  <c:v>216.09968630185196</c:v>
                </c:pt>
                <c:pt idx="1137">
                  <c:v>216.26350644824444</c:v>
                </c:pt>
                <c:pt idx="1138">
                  <c:v>216.42732659463692</c:v>
                </c:pt>
                <c:pt idx="1139">
                  <c:v>216.59114674102941</c:v>
                </c:pt>
                <c:pt idx="1140">
                  <c:v>216.75496688742189</c:v>
                </c:pt>
                <c:pt idx="1141">
                  <c:v>216.91878703381437</c:v>
                </c:pt>
                <c:pt idx="1142">
                  <c:v>217.08260718020685</c:v>
                </c:pt>
                <c:pt idx="1143">
                  <c:v>217.24642732659933</c:v>
                </c:pt>
                <c:pt idx="1144">
                  <c:v>217.41024747299181</c:v>
                </c:pt>
                <c:pt idx="1145">
                  <c:v>217.57406761938429</c:v>
                </c:pt>
                <c:pt idx="1146">
                  <c:v>217.73788776577678</c:v>
                </c:pt>
                <c:pt idx="1147">
                  <c:v>217.90170791216926</c:v>
                </c:pt>
                <c:pt idx="1148">
                  <c:v>218.06552805856174</c:v>
                </c:pt>
                <c:pt idx="1149">
                  <c:v>218.22934820495422</c:v>
                </c:pt>
                <c:pt idx="1150">
                  <c:v>218.3931683513467</c:v>
                </c:pt>
                <c:pt idx="1151">
                  <c:v>218.55698849773918</c:v>
                </c:pt>
                <c:pt idx="1152">
                  <c:v>218.72080864413167</c:v>
                </c:pt>
                <c:pt idx="1153">
                  <c:v>218.88462879052415</c:v>
                </c:pt>
                <c:pt idx="1154">
                  <c:v>219.04844893691663</c:v>
                </c:pt>
                <c:pt idx="1155">
                  <c:v>219.21226908330911</c:v>
                </c:pt>
                <c:pt idx="1156">
                  <c:v>219.37608922970159</c:v>
                </c:pt>
                <c:pt idx="1157">
                  <c:v>219.53990937609407</c:v>
                </c:pt>
                <c:pt idx="1158">
                  <c:v>219.70372952248655</c:v>
                </c:pt>
                <c:pt idx="1159">
                  <c:v>219.86754966887904</c:v>
                </c:pt>
                <c:pt idx="1160">
                  <c:v>220.03136981527152</c:v>
                </c:pt>
                <c:pt idx="1161">
                  <c:v>220.195189961664</c:v>
                </c:pt>
                <c:pt idx="1162">
                  <c:v>220.35901010805648</c:v>
                </c:pt>
                <c:pt idx="1163">
                  <c:v>220.52283025444896</c:v>
                </c:pt>
                <c:pt idx="1164">
                  <c:v>220.68665040084144</c:v>
                </c:pt>
                <c:pt idx="1165">
                  <c:v>220.85047054723393</c:v>
                </c:pt>
                <c:pt idx="1166">
                  <c:v>221.01429069362641</c:v>
                </c:pt>
                <c:pt idx="1167">
                  <c:v>221.17811084001889</c:v>
                </c:pt>
                <c:pt idx="1168">
                  <c:v>221.34193098641137</c:v>
                </c:pt>
                <c:pt idx="1169">
                  <c:v>221.50575113280385</c:v>
                </c:pt>
                <c:pt idx="1170">
                  <c:v>221.66957127919633</c:v>
                </c:pt>
                <c:pt idx="1171">
                  <c:v>221.83339142558881</c:v>
                </c:pt>
                <c:pt idx="1172">
                  <c:v>221.9972115719813</c:v>
                </c:pt>
                <c:pt idx="1173">
                  <c:v>222.16103171837378</c:v>
                </c:pt>
                <c:pt idx="1174">
                  <c:v>222.32485186476626</c:v>
                </c:pt>
                <c:pt idx="1175">
                  <c:v>222.48867201115874</c:v>
                </c:pt>
                <c:pt idx="1176">
                  <c:v>222.65249215755122</c:v>
                </c:pt>
                <c:pt idx="1177">
                  <c:v>222.8163123039437</c:v>
                </c:pt>
                <c:pt idx="1178">
                  <c:v>222.98013245033619</c:v>
                </c:pt>
                <c:pt idx="1179">
                  <c:v>223.14395259672867</c:v>
                </c:pt>
                <c:pt idx="1180">
                  <c:v>223.30777274312115</c:v>
                </c:pt>
                <c:pt idx="1181">
                  <c:v>223.47159288951363</c:v>
                </c:pt>
                <c:pt idx="1182">
                  <c:v>223.63541303590611</c:v>
                </c:pt>
                <c:pt idx="1183">
                  <c:v>223.79923318229859</c:v>
                </c:pt>
                <c:pt idx="1184">
                  <c:v>223.96305332869107</c:v>
                </c:pt>
                <c:pt idx="1185">
                  <c:v>224.12687347508356</c:v>
                </c:pt>
                <c:pt idx="1186">
                  <c:v>224.29069362147604</c:v>
                </c:pt>
                <c:pt idx="1187">
                  <c:v>224.45451376786852</c:v>
                </c:pt>
                <c:pt idx="1188">
                  <c:v>224.618333914261</c:v>
                </c:pt>
                <c:pt idx="1189">
                  <c:v>224.78215406065348</c:v>
                </c:pt>
                <c:pt idx="1190">
                  <c:v>224.94597420704596</c:v>
                </c:pt>
                <c:pt idx="1191">
                  <c:v>225.10979435343845</c:v>
                </c:pt>
                <c:pt idx="1192">
                  <c:v>225.27361449983093</c:v>
                </c:pt>
                <c:pt idx="1193">
                  <c:v>225.43743464622341</c:v>
                </c:pt>
                <c:pt idx="1194">
                  <c:v>225.60125479261589</c:v>
                </c:pt>
                <c:pt idx="1195">
                  <c:v>225.76507493900837</c:v>
                </c:pt>
                <c:pt idx="1196">
                  <c:v>225.92889508540085</c:v>
                </c:pt>
                <c:pt idx="1197">
                  <c:v>226.09271523179333</c:v>
                </c:pt>
                <c:pt idx="1198">
                  <c:v>226.25653537818582</c:v>
                </c:pt>
                <c:pt idx="1199">
                  <c:v>226.4203555245783</c:v>
                </c:pt>
                <c:pt idx="1200">
                  <c:v>226.58417567097078</c:v>
                </c:pt>
                <c:pt idx="1201">
                  <c:v>226.74799581736326</c:v>
                </c:pt>
                <c:pt idx="1202">
                  <c:v>226.91181596375574</c:v>
                </c:pt>
                <c:pt idx="1203">
                  <c:v>227.07563611014822</c:v>
                </c:pt>
                <c:pt idx="1204">
                  <c:v>227.23945625654071</c:v>
                </c:pt>
                <c:pt idx="1205">
                  <c:v>227.40327640293319</c:v>
                </c:pt>
                <c:pt idx="1206">
                  <c:v>227.56709654932567</c:v>
                </c:pt>
                <c:pt idx="1207">
                  <c:v>227.73091669571815</c:v>
                </c:pt>
                <c:pt idx="1208">
                  <c:v>227.89473684211063</c:v>
                </c:pt>
                <c:pt idx="1209">
                  <c:v>228.05855698850311</c:v>
                </c:pt>
                <c:pt idx="1210">
                  <c:v>228.22237713489559</c:v>
                </c:pt>
                <c:pt idx="1211">
                  <c:v>228.38619728128808</c:v>
                </c:pt>
                <c:pt idx="1212">
                  <c:v>228.55001742768056</c:v>
                </c:pt>
                <c:pt idx="1213">
                  <c:v>228.71383757407304</c:v>
                </c:pt>
                <c:pt idx="1214">
                  <c:v>228.87765772046552</c:v>
                </c:pt>
                <c:pt idx="1215">
                  <c:v>229.041477866858</c:v>
                </c:pt>
                <c:pt idx="1216">
                  <c:v>229.20529801325048</c:v>
                </c:pt>
                <c:pt idx="1217">
                  <c:v>229.36911815964297</c:v>
                </c:pt>
                <c:pt idx="1218">
                  <c:v>229.53293830603545</c:v>
                </c:pt>
                <c:pt idx="1219">
                  <c:v>229.69675845242793</c:v>
                </c:pt>
                <c:pt idx="1220">
                  <c:v>229.86057859882041</c:v>
                </c:pt>
                <c:pt idx="1221">
                  <c:v>230.02439874521289</c:v>
                </c:pt>
                <c:pt idx="1222">
                  <c:v>230.18821889160537</c:v>
                </c:pt>
                <c:pt idx="1223">
                  <c:v>230.35203903799786</c:v>
                </c:pt>
                <c:pt idx="1224">
                  <c:v>230.51585918439034</c:v>
                </c:pt>
                <c:pt idx="1225">
                  <c:v>230.67967933078282</c:v>
                </c:pt>
                <c:pt idx="1226">
                  <c:v>230.8434994771753</c:v>
                </c:pt>
                <c:pt idx="1227">
                  <c:v>231.00731962356778</c:v>
                </c:pt>
                <c:pt idx="1228">
                  <c:v>231.17113976996026</c:v>
                </c:pt>
                <c:pt idx="1229">
                  <c:v>231.33495991635274</c:v>
                </c:pt>
                <c:pt idx="1230">
                  <c:v>231.49878006274523</c:v>
                </c:pt>
                <c:pt idx="1231">
                  <c:v>231.66260020913771</c:v>
                </c:pt>
                <c:pt idx="1232">
                  <c:v>231.82642035553019</c:v>
                </c:pt>
                <c:pt idx="1233">
                  <c:v>231.99024050192267</c:v>
                </c:pt>
                <c:pt idx="1234">
                  <c:v>232.15406064831515</c:v>
                </c:pt>
                <c:pt idx="1235">
                  <c:v>232.31788079470763</c:v>
                </c:pt>
                <c:pt idx="1236">
                  <c:v>232.48170094110012</c:v>
                </c:pt>
                <c:pt idx="1237">
                  <c:v>232.6455210874926</c:v>
                </c:pt>
                <c:pt idx="1238">
                  <c:v>232.80934123388508</c:v>
                </c:pt>
                <c:pt idx="1239">
                  <c:v>232.97316138027756</c:v>
                </c:pt>
                <c:pt idx="1240">
                  <c:v>233.13698152667004</c:v>
                </c:pt>
                <c:pt idx="1241">
                  <c:v>233.30080167306252</c:v>
                </c:pt>
                <c:pt idx="1242">
                  <c:v>233.464621819455</c:v>
                </c:pt>
                <c:pt idx="1243">
                  <c:v>233.62844196584749</c:v>
                </c:pt>
                <c:pt idx="1244">
                  <c:v>233.79226211223997</c:v>
                </c:pt>
                <c:pt idx="1245">
                  <c:v>233.95608225863245</c:v>
                </c:pt>
                <c:pt idx="1246">
                  <c:v>234.11990240502493</c:v>
                </c:pt>
                <c:pt idx="1247">
                  <c:v>234.28372255141741</c:v>
                </c:pt>
                <c:pt idx="1248">
                  <c:v>234.44754269780989</c:v>
                </c:pt>
                <c:pt idx="1249">
                  <c:v>234.61136284420238</c:v>
                </c:pt>
                <c:pt idx="1250">
                  <c:v>234.77518299059486</c:v>
                </c:pt>
                <c:pt idx="1251">
                  <c:v>234.93900313698734</c:v>
                </c:pt>
                <c:pt idx="1252">
                  <c:v>235.10282328337982</c:v>
                </c:pt>
                <c:pt idx="1253">
                  <c:v>235.2666434297723</c:v>
                </c:pt>
                <c:pt idx="1254">
                  <c:v>235.43046357616478</c:v>
                </c:pt>
                <c:pt idx="1255">
                  <c:v>235.59428372255726</c:v>
                </c:pt>
                <c:pt idx="1256">
                  <c:v>235.75810386894975</c:v>
                </c:pt>
                <c:pt idx="1257">
                  <c:v>235.92192401534223</c:v>
                </c:pt>
                <c:pt idx="1258">
                  <c:v>236.08574416173471</c:v>
                </c:pt>
                <c:pt idx="1259">
                  <c:v>236.24956430812719</c:v>
                </c:pt>
                <c:pt idx="1260">
                  <c:v>236.41338445451967</c:v>
                </c:pt>
                <c:pt idx="1261">
                  <c:v>236.57720460091215</c:v>
                </c:pt>
                <c:pt idx="1262">
                  <c:v>236.74102474730464</c:v>
                </c:pt>
                <c:pt idx="1263">
                  <c:v>236.90484489369712</c:v>
                </c:pt>
                <c:pt idx="1264">
                  <c:v>237.0686650400896</c:v>
                </c:pt>
                <c:pt idx="1265">
                  <c:v>237.23248518648208</c:v>
                </c:pt>
                <c:pt idx="1266">
                  <c:v>237.39630533287456</c:v>
                </c:pt>
                <c:pt idx="1267">
                  <c:v>237.56012547926704</c:v>
                </c:pt>
                <c:pt idx="1268">
                  <c:v>237.72394562565952</c:v>
                </c:pt>
                <c:pt idx="1269">
                  <c:v>237.88776577205201</c:v>
                </c:pt>
                <c:pt idx="1270">
                  <c:v>238.05158591844449</c:v>
                </c:pt>
                <c:pt idx="1271">
                  <c:v>238.21540606483697</c:v>
                </c:pt>
                <c:pt idx="1272">
                  <c:v>238.37922621122945</c:v>
                </c:pt>
                <c:pt idx="1273">
                  <c:v>238.54304635762193</c:v>
                </c:pt>
                <c:pt idx="1274">
                  <c:v>238.70686650401441</c:v>
                </c:pt>
                <c:pt idx="1275">
                  <c:v>238.8706866504069</c:v>
                </c:pt>
                <c:pt idx="1276">
                  <c:v>239.03450679679938</c:v>
                </c:pt>
                <c:pt idx="1277">
                  <c:v>239.19832694319186</c:v>
                </c:pt>
                <c:pt idx="1278">
                  <c:v>239.36214708958434</c:v>
                </c:pt>
                <c:pt idx="1279">
                  <c:v>239.52596723597682</c:v>
                </c:pt>
                <c:pt idx="1280">
                  <c:v>239.6897873823693</c:v>
                </c:pt>
                <c:pt idx="1281">
                  <c:v>239.85360752876178</c:v>
                </c:pt>
                <c:pt idx="1282">
                  <c:v>240.01742767515427</c:v>
                </c:pt>
                <c:pt idx="1283">
                  <c:v>240.18124782154675</c:v>
                </c:pt>
                <c:pt idx="1284">
                  <c:v>240.34506796793923</c:v>
                </c:pt>
                <c:pt idx="1285">
                  <c:v>240.50888811433171</c:v>
                </c:pt>
                <c:pt idx="1286">
                  <c:v>240.67270826072419</c:v>
                </c:pt>
                <c:pt idx="1287">
                  <c:v>240.83652840711667</c:v>
                </c:pt>
                <c:pt idx="1288">
                  <c:v>241.00034855350916</c:v>
                </c:pt>
                <c:pt idx="1289">
                  <c:v>241.16416869990164</c:v>
                </c:pt>
                <c:pt idx="1290">
                  <c:v>241.32798884629412</c:v>
                </c:pt>
                <c:pt idx="1291">
                  <c:v>241.4918089926866</c:v>
                </c:pt>
                <c:pt idx="1292">
                  <c:v>241.65562913907908</c:v>
                </c:pt>
                <c:pt idx="1293">
                  <c:v>241.81944928547156</c:v>
                </c:pt>
                <c:pt idx="1294">
                  <c:v>241.98326943186404</c:v>
                </c:pt>
                <c:pt idx="1295">
                  <c:v>242.14708957825653</c:v>
                </c:pt>
                <c:pt idx="1296">
                  <c:v>242.31090972464901</c:v>
                </c:pt>
                <c:pt idx="1297">
                  <c:v>242.47472987104149</c:v>
                </c:pt>
                <c:pt idx="1298">
                  <c:v>242.63855001743397</c:v>
                </c:pt>
                <c:pt idx="1299">
                  <c:v>242.80237016382645</c:v>
                </c:pt>
                <c:pt idx="1300">
                  <c:v>242.96619031021893</c:v>
                </c:pt>
                <c:pt idx="1301">
                  <c:v>243.13001045661142</c:v>
                </c:pt>
                <c:pt idx="1302">
                  <c:v>243.2938306030039</c:v>
                </c:pt>
                <c:pt idx="1303">
                  <c:v>243.45765074939638</c:v>
                </c:pt>
                <c:pt idx="1304">
                  <c:v>243.62147089578886</c:v>
                </c:pt>
                <c:pt idx="1305">
                  <c:v>243.78529104218134</c:v>
                </c:pt>
                <c:pt idx="1306">
                  <c:v>243.94911118857382</c:v>
                </c:pt>
                <c:pt idx="1307">
                  <c:v>244.11293133496631</c:v>
                </c:pt>
                <c:pt idx="1308">
                  <c:v>244.27675148135879</c:v>
                </c:pt>
                <c:pt idx="1309">
                  <c:v>244.44057162775127</c:v>
                </c:pt>
                <c:pt idx="1310">
                  <c:v>244.60439177414375</c:v>
                </c:pt>
                <c:pt idx="1311">
                  <c:v>244.76821192053623</c:v>
                </c:pt>
                <c:pt idx="1312">
                  <c:v>244.93203206692871</c:v>
                </c:pt>
                <c:pt idx="1313">
                  <c:v>245.09585221332119</c:v>
                </c:pt>
                <c:pt idx="1314">
                  <c:v>245.25967235971368</c:v>
                </c:pt>
                <c:pt idx="1315">
                  <c:v>245.42349250610616</c:v>
                </c:pt>
                <c:pt idx="1316">
                  <c:v>245.58731265249864</c:v>
                </c:pt>
                <c:pt idx="1317">
                  <c:v>245.75113279889112</c:v>
                </c:pt>
                <c:pt idx="1318">
                  <c:v>245.9149529452836</c:v>
                </c:pt>
                <c:pt idx="1319">
                  <c:v>246.07877309167608</c:v>
                </c:pt>
                <c:pt idx="1320">
                  <c:v>246.24259323806857</c:v>
                </c:pt>
                <c:pt idx="1321">
                  <c:v>246.40641338446105</c:v>
                </c:pt>
                <c:pt idx="1322">
                  <c:v>246.57023353085353</c:v>
                </c:pt>
                <c:pt idx="1323">
                  <c:v>246.73405367724601</c:v>
                </c:pt>
                <c:pt idx="1324">
                  <c:v>246.89787382363849</c:v>
                </c:pt>
                <c:pt idx="1325">
                  <c:v>247.06169397003097</c:v>
                </c:pt>
                <c:pt idx="1326">
                  <c:v>247.22551411642345</c:v>
                </c:pt>
                <c:pt idx="1327">
                  <c:v>247.38933426281594</c:v>
                </c:pt>
                <c:pt idx="1328">
                  <c:v>247.55315440920842</c:v>
                </c:pt>
                <c:pt idx="1329">
                  <c:v>247.7169745556009</c:v>
                </c:pt>
                <c:pt idx="1330">
                  <c:v>247.88079470199338</c:v>
                </c:pt>
                <c:pt idx="1331">
                  <c:v>248.04461484838586</c:v>
                </c:pt>
                <c:pt idx="1332">
                  <c:v>248.20843499477834</c:v>
                </c:pt>
                <c:pt idx="1333">
                  <c:v>248.37225514117083</c:v>
                </c:pt>
                <c:pt idx="1334">
                  <c:v>248.53607528756331</c:v>
                </c:pt>
                <c:pt idx="1335">
                  <c:v>248.69989543395579</c:v>
                </c:pt>
                <c:pt idx="1336">
                  <c:v>248.86371558034827</c:v>
                </c:pt>
                <c:pt idx="1337">
                  <c:v>249.02753572674075</c:v>
                </c:pt>
                <c:pt idx="1338">
                  <c:v>249.19135587313323</c:v>
                </c:pt>
                <c:pt idx="1339">
                  <c:v>249.35517601952571</c:v>
                </c:pt>
                <c:pt idx="1340">
                  <c:v>249.5189961659182</c:v>
                </c:pt>
                <c:pt idx="1341">
                  <c:v>249.68281631231068</c:v>
                </c:pt>
                <c:pt idx="1342">
                  <c:v>249.84663645870316</c:v>
                </c:pt>
                <c:pt idx="1343">
                  <c:v>250.01045660509564</c:v>
                </c:pt>
                <c:pt idx="1344">
                  <c:v>250.17427675148812</c:v>
                </c:pt>
                <c:pt idx="1345">
                  <c:v>250.3380968978806</c:v>
                </c:pt>
                <c:pt idx="1346">
                  <c:v>250.50191704427309</c:v>
                </c:pt>
                <c:pt idx="1347">
                  <c:v>250.66573719066557</c:v>
                </c:pt>
                <c:pt idx="1348">
                  <c:v>250.82955733705805</c:v>
                </c:pt>
                <c:pt idx="1349">
                  <c:v>250.99337748345053</c:v>
                </c:pt>
                <c:pt idx="1350">
                  <c:v>251.15719762984301</c:v>
                </c:pt>
                <c:pt idx="1351">
                  <c:v>251.32101777623549</c:v>
                </c:pt>
                <c:pt idx="1352">
                  <c:v>251.48483792262797</c:v>
                </c:pt>
                <c:pt idx="1353">
                  <c:v>251.64865806902046</c:v>
                </c:pt>
                <c:pt idx="1354">
                  <c:v>251.81247821541294</c:v>
                </c:pt>
                <c:pt idx="1355">
                  <c:v>251.97629836180542</c:v>
                </c:pt>
                <c:pt idx="1356">
                  <c:v>252.1401185081979</c:v>
                </c:pt>
                <c:pt idx="1357">
                  <c:v>252.30393865459038</c:v>
                </c:pt>
                <c:pt idx="1358">
                  <c:v>252.46775880098286</c:v>
                </c:pt>
                <c:pt idx="1359">
                  <c:v>252.63157894737535</c:v>
                </c:pt>
                <c:pt idx="1360">
                  <c:v>252.79539909376783</c:v>
                </c:pt>
                <c:pt idx="1361">
                  <c:v>252.95921924016031</c:v>
                </c:pt>
                <c:pt idx="1362">
                  <c:v>253.12303938655279</c:v>
                </c:pt>
                <c:pt idx="1363">
                  <c:v>253.28685953294527</c:v>
                </c:pt>
                <c:pt idx="1364">
                  <c:v>253.45067967933775</c:v>
                </c:pt>
                <c:pt idx="1365">
                  <c:v>253.61449982573023</c:v>
                </c:pt>
                <c:pt idx="1366">
                  <c:v>253.77831997212272</c:v>
                </c:pt>
                <c:pt idx="1367">
                  <c:v>253.9421401185152</c:v>
                </c:pt>
                <c:pt idx="1368">
                  <c:v>254.10596026490768</c:v>
                </c:pt>
                <c:pt idx="1369">
                  <c:v>254.26978041130016</c:v>
                </c:pt>
                <c:pt idx="1370">
                  <c:v>254.43360055769264</c:v>
                </c:pt>
                <c:pt idx="1371">
                  <c:v>254.59742070408512</c:v>
                </c:pt>
                <c:pt idx="1372">
                  <c:v>254.76124085047761</c:v>
                </c:pt>
                <c:pt idx="1373">
                  <c:v>254.92506099687009</c:v>
                </c:pt>
                <c:pt idx="1374">
                  <c:v>255.08888114326257</c:v>
                </c:pt>
                <c:pt idx="1375">
                  <c:v>255.25270128965505</c:v>
                </c:pt>
                <c:pt idx="1376">
                  <c:v>255.41652143604753</c:v>
                </c:pt>
                <c:pt idx="1377">
                  <c:v>255.58034158244001</c:v>
                </c:pt>
                <c:pt idx="1378">
                  <c:v>255.74416172883249</c:v>
                </c:pt>
                <c:pt idx="1379">
                  <c:v>255.90798187522498</c:v>
                </c:pt>
                <c:pt idx="1380">
                  <c:v>256.07180202161743</c:v>
                </c:pt>
                <c:pt idx="1381">
                  <c:v>256.23562216800991</c:v>
                </c:pt>
                <c:pt idx="1382">
                  <c:v>256.39944231440239</c:v>
                </c:pt>
                <c:pt idx="1383">
                  <c:v>256.56326246079487</c:v>
                </c:pt>
                <c:pt idx="1384">
                  <c:v>256.72708260718736</c:v>
                </c:pt>
                <c:pt idx="1385">
                  <c:v>256.89090275357984</c:v>
                </c:pt>
                <c:pt idx="1386">
                  <c:v>257.05472289997232</c:v>
                </c:pt>
                <c:pt idx="1387">
                  <c:v>257.2185430463648</c:v>
                </c:pt>
                <c:pt idx="1388">
                  <c:v>257.38236319275728</c:v>
                </c:pt>
                <c:pt idx="1389">
                  <c:v>257.54618333914976</c:v>
                </c:pt>
                <c:pt idx="1390">
                  <c:v>257.71000348554225</c:v>
                </c:pt>
                <c:pt idx="1391">
                  <c:v>257.87382363193473</c:v>
                </c:pt>
                <c:pt idx="1392">
                  <c:v>258.03764377832721</c:v>
                </c:pt>
                <c:pt idx="1393">
                  <c:v>258.20146392471969</c:v>
                </c:pt>
                <c:pt idx="1394">
                  <c:v>258.36528407111217</c:v>
                </c:pt>
                <c:pt idx="1395">
                  <c:v>258.52910421750465</c:v>
                </c:pt>
                <c:pt idx="1396">
                  <c:v>258.69292436389713</c:v>
                </c:pt>
                <c:pt idx="1397">
                  <c:v>258.85674451028962</c:v>
                </c:pt>
                <c:pt idx="1398">
                  <c:v>259.0205646566821</c:v>
                </c:pt>
                <c:pt idx="1399">
                  <c:v>259.18438480307458</c:v>
                </c:pt>
                <c:pt idx="1400">
                  <c:v>259.34820494946706</c:v>
                </c:pt>
                <c:pt idx="1401">
                  <c:v>259.51202509585954</c:v>
                </c:pt>
                <c:pt idx="1402">
                  <c:v>259.67584524225202</c:v>
                </c:pt>
                <c:pt idx="1403">
                  <c:v>259.83966538864451</c:v>
                </c:pt>
                <c:pt idx="1404">
                  <c:v>260.00348553503699</c:v>
                </c:pt>
                <c:pt idx="1405">
                  <c:v>260.16730568142947</c:v>
                </c:pt>
                <c:pt idx="1406">
                  <c:v>260.33112582782195</c:v>
                </c:pt>
                <c:pt idx="1407">
                  <c:v>260.49494597421443</c:v>
                </c:pt>
                <c:pt idx="1408">
                  <c:v>260.65876612060691</c:v>
                </c:pt>
                <c:pt idx="1409">
                  <c:v>260.82258626699939</c:v>
                </c:pt>
                <c:pt idx="1410">
                  <c:v>260.98640641339188</c:v>
                </c:pt>
                <c:pt idx="1411">
                  <c:v>261.15022655978436</c:v>
                </c:pt>
                <c:pt idx="1412">
                  <c:v>261.31404670617684</c:v>
                </c:pt>
                <c:pt idx="1413">
                  <c:v>261.47786685256932</c:v>
                </c:pt>
                <c:pt idx="1414">
                  <c:v>261.6416869989618</c:v>
                </c:pt>
                <c:pt idx="1415">
                  <c:v>261.80550714535428</c:v>
                </c:pt>
                <c:pt idx="1416">
                  <c:v>261.96932729174677</c:v>
                </c:pt>
                <c:pt idx="1417">
                  <c:v>262.13314743813925</c:v>
                </c:pt>
                <c:pt idx="1418">
                  <c:v>262.29696758453173</c:v>
                </c:pt>
                <c:pt idx="1419">
                  <c:v>262.46078773092421</c:v>
                </c:pt>
                <c:pt idx="1420">
                  <c:v>262.62460787731669</c:v>
                </c:pt>
                <c:pt idx="1421">
                  <c:v>262.78842802370917</c:v>
                </c:pt>
                <c:pt idx="1422">
                  <c:v>262.95224817010165</c:v>
                </c:pt>
                <c:pt idx="1423">
                  <c:v>263.11606831649414</c:v>
                </c:pt>
                <c:pt idx="1424">
                  <c:v>263.27988846288662</c:v>
                </c:pt>
                <c:pt idx="1425">
                  <c:v>263.4437086092791</c:v>
                </c:pt>
                <c:pt idx="1426">
                  <c:v>263.60752875567158</c:v>
                </c:pt>
                <c:pt idx="1427">
                  <c:v>263.77134890206406</c:v>
                </c:pt>
                <c:pt idx="1428">
                  <c:v>263.93516904845654</c:v>
                </c:pt>
                <c:pt idx="1429">
                  <c:v>264.09898919484903</c:v>
                </c:pt>
                <c:pt idx="1430">
                  <c:v>264.26280934124151</c:v>
                </c:pt>
                <c:pt idx="1431">
                  <c:v>264.42662948763399</c:v>
                </c:pt>
                <c:pt idx="1432">
                  <c:v>264.59044963402647</c:v>
                </c:pt>
                <c:pt idx="1433">
                  <c:v>264.75426978041895</c:v>
                </c:pt>
                <c:pt idx="1434">
                  <c:v>264.91808992681143</c:v>
                </c:pt>
                <c:pt idx="1435">
                  <c:v>265.08191007320391</c:v>
                </c:pt>
                <c:pt idx="1436">
                  <c:v>265.2457302195964</c:v>
                </c:pt>
                <c:pt idx="1437">
                  <c:v>265.40955036598888</c:v>
                </c:pt>
                <c:pt idx="1438">
                  <c:v>265.57337051238136</c:v>
                </c:pt>
                <c:pt idx="1439">
                  <c:v>265.73719065877384</c:v>
                </c:pt>
                <c:pt idx="1440">
                  <c:v>265.90101080516632</c:v>
                </c:pt>
                <c:pt idx="1441">
                  <c:v>266.0648309515588</c:v>
                </c:pt>
                <c:pt idx="1442">
                  <c:v>266.22865109795129</c:v>
                </c:pt>
                <c:pt idx="1443">
                  <c:v>266.39247124434377</c:v>
                </c:pt>
                <c:pt idx="1444">
                  <c:v>266.55629139073625</c:v>
                </c:pt>
                <c:pt idx="1445">
                  <c:v>266.72011153712873</c:v>
                </c:pt>
                <c:pt idx="1446">
                  <c:v>266.88393168352121</c:v>
                </c:pt>
                <c:pt idx="1447">
                  <c:v>267.04775182991369</c:v>
                </c:pt>
                <c:pt idx="1448">
                  <c:v>267.21157197630617</c:v>
                </c:pt>
                <c:pt idx="1449">
                  <c:v>267.37539212269866</c:v>
                </c:pt>
                <c:pt idx="1450">
                  <c:v>267.53921226909114</c:v>
                </c:pt>
                <c:pt idx="1451">
                  <c:v>267.70303241548362</c:v>
                </c:pt>
                <c:pt idx="1452">
                  <c:v>267.8668525618761</c:v>
                </c:pt>
                <c:pt idx="1453">
                  <c:v>268.03067270826858</c:v>
                </c:pt>
                <c:pt idx="1454">
                  <c:v>268.19449285466106</c:v>
                </c:pt>
                <c:pt idx="1455">
                  <c:v>268.35831300105355</c:v>
                </c:pt>
                <c:pt idx="1456">
                  <c:v>268.52213314744603</c:v>
                </c:pt>
                <c:pt idx="1457">
                  <c:v>268.68595329383851</c:v>
                </c:pt>
                <c:pt idx="1458">
                  <c:v>268.84977344023099</c:v>
                </c:pt>
                <c:pt idx="1459">
                  <c:v>269.01359358662347</c:v>
                </c:pt>
                <c:pt idx="1460">
                  <c:v>269.17741373301595</c:v>
                </c:pt>
                <c:pt idx="1461">
                  <c:v>269.34123387940843</c:v>
                </c:pt>
                <c:pt idx="1462">
                  <c:v>269.50505402580092</c:v>
                </c:pt>
                <c:pt idx="1463">
                  <c:v>269.6688741721934</c:v>
                </c:pt>
                <c:pt idx="1464">
                  <c:v>269.83269431858588</c:v>
                </c:pt>
                <c:pt idx="1465">
                  <c:v>269.99651446497836</c:v>
                </c:pt>
                <c:pt idx="1466">
                  <c:v>270.16033461137084</c:v>
                </c:pt>
                <c:pt idx="1467">
                  <c:v>270.32415475776332</c:v>
                </c:pt>
                <c:pt idx="1468">
                  <c:v>270.48797490415581</c:v>
                </c:pt>
                <c:pt idx="1469">
                  <c:v>270.65179505054829</c:v>
                </c:pt>
                <c:pt idx="1470">
                  <c:v>270.81561519694077</c:v>
                </c:pt>
                <c:pt idx="1471">
                  <c:v>270.97943534333325</c:v>
                </c:pt>
                <c:pt idx="1472">
                  <c:v>271.14325548972573</c:v>
                </c:pt>
                <c:pt idx="1473">
                  <c:v>271.30707563611821</c:v>
                </c:pt>
                <c:pt idx="1474">
                  <c:v>271.47089578251069</c:v>
                </c:pt>
                <c:pt idx="1475">
                  <c:v>271.63471592890318</c:v>
                </c:pt>
                <c:pt idx="1476">
                  <c:v>271.79853607529566</c:v>
                </c:pt>
                <c:pt idx="1477">
                  <c:v>271.96235622168814</c:v>
                </c:pt>
                <c:pt idx="1478">
                  <c:v>272.12617636808062</c:v>
                </c:pt>
                <c:pt idx="1479">
                  <c:v>272.2899965144731</c:v>
                </c:pt>
                <c:pt idx="1480">
                  <c:v>272.45381666086558</c:v>
                </c:pt>
                <c:pt idx="1481">
                  <c:v>272.61763680725807</c:v>
                </c:pt>
                <c:pt idx="1482">
                  <c:v>272.78145695365055</c:v>
                </c:pt>
                <c:pt idx="1483">
                  <c:v>272.94527710004303</c:v>
                </c:pt>
                <c:pt idx="1484">
                  <c:v>273.10909724643551</c:v>
                </c:pt>
                <c:pt idx="1485">
                  <c:v>273.27291739282799</c:v>
                </c:pt>
                <c:pt idx="1486">
                  <c:v>273.43673753922047</c:v>
                </c:pt>
                <c:pt idx="1487">
                  <c:v>273.60055768561296</c:v>
                </c:pt>
                <c:pt idx="1488">
                  <c:v>273.76437783200544</c:v>
                </c:pt>
                <c:pt idx="1489">
                  <c:v>273.92819797839792</c:v>
                </c:pt>
                <c:pt idx="1490">
                  <c:v>274.0920181247904</c:v>
                </c:pt>
                <c:pt idx="1491">
                  <c:v>274.25583827118288</c:v>
                </c:pt>
                <c:pt idx="1492">
                  <c:v>274.41965841757536</c:v>
                </c:pt>
                <c:pt idx="1493">
                  <c:v>274.58347856396784</c:v>
                </c:pt>
                <c:pt idx="1494">
                  <c:v>274.74729871036033</c:v>
                </c:pt>
                <c:pt idx="1495">
                  <c:v>274.91111885675281</c:v>
                </c:pt>
                <c:pt idx="1496">
                  <c:v>275.07493900314529</c:v>
                </c:pt>
                <c:pt idx="1497">
                  <c:v>275.23875914953777</c:v>
                </c:pt>
                <c:pt idx="1498">
                  <c:v>275.40257929593025</c:v>
                </c:pt>
                <c:pt idx="1499">
                  <c:v>275.56639944232273</c:v>
                </c:pt>
                <c:pt idx="1500">
                  <c:v>275.73021958871522</c:v>
                </c:pt>
                <c:pt idx="1501">
                  <c:v>275.8940397351077</c:v>
                </c:pt>
                <c:pt idx="1502">
                  <c:v>276.05785988150018</c:v>
                </c:pt>
                <c:pt idx="1503">
                  <c:v>276.22168002789266</c:v>
                </c:pt>
                <c:pt idx="1504">
                  <c:v>276.38550017428514</c:v>
                </c:pt>
                <c:pt idx="1505">
                  <c:v>276.54932032067762</c:v>
                </c:pt>
                <c:pt idx="1506">
                  <c:v>276.7131404670701</c:v>
                </c:pt>
                <c:pt idx="1507">
                  <c:v>276.87696061346259</c:v>
                </c:pt>
                <c:pt idx="1508">
                  <c:v>277.04078075985507</c:v>
                </c:pt>
                <c:pt idx="1509">
                  <c:v>277.20460090624755</c:v>
                </c:pt>
                <c:pt idx="1510">
                  <c:v>277.36842105264003</c:v>
                </c:pt>
                <c:pt idx="1511">
                  <c:v>277.53224119903251</c:v>
                </c:pt>
                <c:pt idx="1512">
                  <c:v>277.69606134542499</c:v>
                </c:pt>
                <c:pt idx="1513">
                  <c:v>277.85988149181748</c:v>
                </c:pt>
                <c:pt idx="1514">
                  <c:v>278.02370163820996</c:v>
                </c:pt>
                <c:pt idx="1515">
                  <c:v>278.18752178460244</c:v>
                </c:pt>
                <c:pt idx="1516">
                  <c:v>278.35134193099492</c:v>
                </c:pt>
                <c:pt idx="1517">
                  <c:v>278.5151620773874</c:v>
                </c:pt>
                <c:pt idx="1518">
                  <c:v>278.67898222377988</c:v>
                </c:pt>
                <c:pt idx="1519">
                  <c:v>278.84280237017236</c:v>
                </c:pt>
                <c:pt idx="1520">
                  <c:v>279.00662251656485</c:v>
                </c:pt>
                <c:pt idx="1521">
                  <c:v>279.17044266295733</c:v>
                </c:pt>
                <c:pt idx="1522">
                  <c:v>279.33426280934981</c:v>
                </c:pt>
                <c:pt idx="1523">
                  <c:v>279.49808295574229</c:v>
                </c:pt>
                <c:pt idx="1524">
                  <c:v>279.66190310213477</c:v>
                </c:pt>
                <c:pt idx="1525">
                  <c:v>279.82572324852725</c:v>
                </c:pt>
                <c:pt idx="1526">
                  <c:v>279.98954339491974</c:v>
                </c:pt>
                <c:pt idx="1527">
                  <c:v>280.15336354131222</c:v>
                </c:pt>
                <c:pt idx="1528">
                  <c:v>280.3171836877047</c:v>
                </c:pt>
                <c:pt idx="1529">
                  <c:v>280.48100383409718</c:v>
                </c:pt>
                <c:pt idx="1530">
                  <c:v>280.64482398048966</c:v>
                </c:pt>
                <c:pt idx="1531">
                  <c:v>280.80864412688214</c:v>
                </c:pt>
                <c:pt idx="1532">
                  <c:v>280.97246427327462</c:v>
                </c:pt>
                <c:pt idx="1533">
                  <c:v>281.13628441966711</c:v>
                </c:pt>
                <c:pt idx="1534">
                  <c:v>281.30010456605959</c:v>
                </c:pt>
                <c:pt idx="1535">
                  <c:v>281.46392471245207</c:v>
                </c:pt>
                <c:pt idx="1536">
                  <c:v>281.62774485884455</c:v>
                </c:pt>
                <c:pt idx="1537">
                  <c:v>281.79156500523703</c:v>
                </c:pt>
                <c:pt idx="1538">
                  <c:v>281.95538515162951</c:v>
                </c:pt>
                <c:pt idx="1539">
                  <c:v>282.119205298022</c:v>
                </c:pt>
                <c:pt idx="1540">
                  <c:v>282.28302544441448</c:v>
                </c:pt>
                <c:pt idx="1541">
                  <c:v>282.44684559080696</c:v>
                </c:pt>
                <c:pt idx="1542">
                  <c:v>282.61066573719944</c:v>
                </c:pt>
                <c:pt idx="1543">
                  <c:v>282.77448588359192</c:v>
                </c:pt>
                <c:pt idx="1544">
                  <c:v>282.9383060299844</c:v>
                </c:pt>
                <c:pt idx="1545">
                  <c:v>283.10212617637688</c:v>
                </c:pt>
                <c:pt idx="1546">
                  <c:v>283.26594632276937</c:v>
                </c:pt>
                <c:pt idx="1547">
                  <c:v>283.42976646916185</c:v>
                </c:pt>
                <c:pt idx="1548">
                  <c:v>283.59358661555433</c:v>
                </c:pt>
                <c:pt idx="1549">
                  <c:v>283.75740676194681</c:v>
                </c:pt>
                <c:pt idx="1550">
                  <c:v>283.92122690833929</c:v>
                </c:pt>
                <c:pt idx="1551">
                  <c:v>284.08504705473177</c:v>
                </c:pt>
                <c:pt idx="1552">
                  <c:v>284.24886720112426</c:v>
                </c:pt>
                <c:pt idx="1553">
                  <c:v>284.41268734751674</c:v>
                </c:pt>
                <c:pt idx="1554">
                  <c:v>284.57650749390922</c:v>
                </c:pt>
                <c:pt idx="1555">
                  <c:v>284.7403276403017</c:v>
                </c:pt>
                <c:pt idx="1556">
                  <c:v>284.90414778669418</c:v>
                </c:pt>
                <c:pt idx="1557">
                  <c:v>285.06796793308666</c:v>
                </c:pt>
                <c:pt idx="1558">
                  <c:v>285.23178807947914</c:v>
                </c:pt>
                <c:pt idx="1559">
                  <c:v>285.39560822587163</c:v>
                </c:pt>
                <c:pt idx="1560">
                  <c:v>285.55942837226411</c:v>
                </c:pt>
                <c:pt idx="1561">
                  <c:v>285.72324851865659</c:v>
                </c:pt>
                <c:pt idx="1562">
                  <c:v>285.88706866504907</c:v>
                </c:pt>
                <c:pt idx="1563">
                  <c:v>286.05088881144155</c:v>
                </c:pt>
                <c:pt idx="1564">
                  <c:v>286.21470895783403</c:v>
                </c:pt>
                <c:pt idx="1565">
                  <c:v>286.37852910422652</c:v>
                </c:pt>
                <c:pt idx="1566">
                  <c:v>286.542349250619</c:v>
                </c:pt>
                <c:pt idx="1567">
                  <c:v>286.70616939701148</c:v>
                </c:pt>
                <c:pt idx="1568">
                  <c:v>286.86998954340396</c:v>
                </c:pt>
                <c:pt idx="1569">
                  <c:v>287.03380968979644</c:v>
                </c:pt>
                <c:pt idx="1570">
                  <c:v>287.19762983618892</c:v>
                </c:pt>
                <c:pt idx="1571">
                  <c:v>287.36144998258141</c:v>
                </c:pt>
                <c:pt idx="1572">
                  <c:v>287.52527012897389</c:v>
                </c:pt>
                <c:pt idx="1573">
                  <c:v>287.68909027536637</c:v>
                </c:pt>
                <c:pt idx="1574">
                  <c:v>287.85291042175885</c:v>
                </c:pt>
                <c:pt idx="1575">
                  <c:v>288.01673056815133</c:v>
                </c:pt>
                <c:pt idx="1576">
                  <c:v>288.18055071454381</c:v>
                </c:pt>
                <c:pt idx="1577">
                  <c:v>288.34437086093629</c:v>
                </c:pt>
                <c:pt idx="1578">
                  <c:v>288.50819100732878</c:v>
                </c:pt>
                <c:pt idx="1579">
                  <c:v>288.67201115372126</c:v>
                </c:pt>
                <c:pt idx="1580">
                  <c:v>288.83583130011374</c:v>
                </c:pt>
                <c:pt idx="1581">
                  <c:v>288.99965144650622</c:v>
                </c:pt>
                <c:pt idx="1582">
                  <c:v>289.1634715928987</c:v>
                </c:pt>
                <c:pt idx="1583">
                  <c:v>289.32729173929118</c:v>
                </c:pt>
                <c:pt idx="1584">
                  <c:v>289.49111188568367</c:v>
                </c:pt>
                <c:pt idx="1585">
                  <c:v>289.65493203207615</c:v>
                </c:pt>
                <c:pt idx="1586">
                  <c:v>289.81875217846863</c:v>
                </c:pt>
                <c:pt idx="1587">
                  <c:v>289.98257232486111</c:v>
                </c:pt>
                <c:pt idx="1588">
                  <c:v>290.14639247125359</c:v>
                </c:pt>
                <c:pt idx="1589">
                  <c:v>290.31021261764607</c:v>
                </c:pt>
                <c:pt idx="1590">
                  <c:v>290.47403276403855</c:v>
                </c:pt>
                <c:pt idx="1591">
                  <c:v>290.63785291043104</c:v>
                </c:pt>
                <c:pt idx="1592">
                  <c:v>290.80167305682352</c:v>
                </c:pt>
                <c:pt idx="1593">
                  <c:v>290.965493203216</c:v>
                </c:pt>
                <c:pt idx="1594">
                  <c:v>291.12931334960848</c:v>
                </c:pt>
                <c:pt idx="1595">
                  <c:v>291.29313349600096</c:v>
                </c:pt>
                <c:pt idx="1596">
                  <c:v>291.45695364239344</c:v>
                </c:pt>
                <c:pt idx="1597">
                  <c:v>291.62077378878593</c:v>
                </c:pt>
                <c:pt idx="1598">
                  <c:v>291.78459393517841</c:v>
                </c:pt>
                <c:pt idx="1599">
                  <c:v>291.94841408157089</c:v>
                </c:pt>
                <c:pt idx="1600">
                  <c:v>292.11223422796337</c:v>
                </c:pt>
                <c:pt idx="1601">
                  <c:v>292.27605437435585</c:v>
                </c:pt>
                <c:pt idx="1602">
                  <c:v>292.43987452074833</c:v>
                </c:pt>
                <c:pt idx="1603">
                  <c:v>292.60369466714081</c:v>
                </c:pt>
                <c:pt idx="1604">
                  <c:v>292.7675148135333</c:v>
                </c:pt>
                <c:pt idx="1605">
                  <c:v>292.93133495992578</c:v>
                </c:pt>
                <c:pt idx="1606">
                  <c:v>293.09515510631826</c:v>
                </c:pt>
                <c:pt idx="1607">
                  <c:v>293.25897525271074</c:v>
                </c:pt>
                <c:pt idx="1608">
                  <c:v>293.42279539910322</c:v>
                </c:pt>
                <c:pt idx="1609">
                  <c:v>293.5866155454957</c:v>
                </c:pt>
                <c:pt idx="1610">
                  <c:v>293.75043569188819</c:v>
                </c:pt>
                <c:pt idx="1611">
                  <c:v>293.91425583828067</c:v>
                </c:pt>
                <c:pt idx="1612">
                  <c:v>294.07807598467315</c:v>
                </c:pt>
                <c:pt idx="1613">
                  <c:v>294.24189613106563</c:v>
                </c:pt>
                <c:pt idx="1614">
                  <c:v>294.40571627745811</c:v>
                </c:pt>
                <c:pt idx="1615">
                  <c:v>294.56953642385059</c:v>
                </c:pt>
                <c:pt idx="1616">
                  <c:v>294.73335657024307</c:v>
                </c:pt>
                <c:pt idx="1617">
                  <c:v>294.89717671663556</c:v>
                </c:pt>
                <c:pt idx="1618">
                  <c:v>295.06099686302804</c:v>
                </c:pt>
                <c:pt idx="1619">
                  <c:v>295.22481700942052</c:v>
                </c:pt>
                <c:pt idx="1620">
                  <c:v>295.388637155813</c:v>
                </c:pt>
                <c:pt idx="1621">
                  <c:v>295.55245730220548</c:v>
                </c:pt>
                <c:pt idx="1622">
                  <c:v>295.71627744859796</c:v>
                </c:pt>
                <c:pt idx="1623">
                  <c:v>295.88009759499045</c:v>
                </c:pt>
                <c:pt idx="1624">
                  <c:v>296.04391774138293</c:v>
                </c:pt>
                <c:pt idx="1625">
                  <c:v>296.20773788777541</c:v>
                </c:pt>
                <c:pt idx="1626">
                  <c:v>296.37155803416789</c:v>
                </c:pt>
                <c:pt idx="1627">
                  <c:v>296.53537818056037</c:v>
                </c:pt>
                <c:pt idx="1628">
                  <c:v>296.69919832695285</c:v>
                </c:pt>
                <c:pt idx="1629">
                  <c:v>296.86301847334533</c:v>
                </c:pt>
                <c:pt idx="1630">
                  <c:v>297.02683861973782</c:v>
                </c:pt>
                <c:pt idx="1631">
                  <c:v>297.1906587661303</c:v>
                </c:pt>
                <c:pt idx="1632">
                  <c:v>297.35447891252278</c:v>
                </c:pt>
                <c:pt idx="1633">
                  <c:v>297.51829905891526</c:v>
                </c:pt>
                <c:pt idx="1634">
                  <c:v>297.68211920530774</c:v>
                </c:pt>
                <c:pt idx="1635">
                  <c:v>297.84593935170022</c:v>
                </c:pt>
                <c:pt idx="1636">
                  <c:v>298.00975949809271</c:v>
                </c:pt>
                <c:pt idx="1637">
                  <c:v>298.17357964448519</c:v>
                </c:pt>
                <c:pt idx="1638">
                  <c:v>298.33739979087767</c:v>
                </c:pt>
                <c:pt idx="1639">
                  <c:v>298.50121993727015</c:v>
                </c:pt>
                <c:pt idx="1640">
                  <c:v>298.66504008366263</c:v>
                </c:pt>
                <c:pt idx="1641">
                  <c:v>298.82886023005511</c:v>
                </c:pt>
                <c:pt idx="1642">
                  <c:v>298.99268037644759</c:v>
                </c:pt>
                <c:pt idx="1643">
                  <c:v>299.15650052284008</c:v>
                </c:pt>
                <c:pt idx="1644">
                  <c:v>299.32032066923256</c:v>
                </c:pt>
                <c:pt idx="1645">
                  <c:v>299.48414081562504</c:v>
                </c:pt>
                <c:pt idx="1646">
                  <c:v>299.64796096201752</c:v>
                </c:pt>
                <c:pt idx="1647">
                  <c:v>299.81178110841</c:v>
                </c:pt>
                <c:pt idx="1648">
                  <c:v>299.97560125480248</c:v>
                </c:pt>
                <c:pt idx="1649">
                  <c:v>300.13942140119497</c:v>
                </c:pt>
                <c:pt idx="1650">
                  <c:v>300.30324154758745</c:v>
                </c:pt>
                <c:pt idx="1651">
                  <c:v>300.46706169397993</c:v>
                </c:pt>
                <c:pt idx="1652">
                  <c:v>300.63088184037241</c:v>
                </c:pt>
                <c:pt idx="1653">
                  <c:v>300.79470198676489</c:v>
                </c:pt>
                <c:pt idx="1654">
                  <c:v>300.95852213315737</c:v>
                </c:pt>
                <c:pt idx="1655">
                  <c:v>301.12234227954985</c:v>
                </c:pt>
                <c:pt idx="1656">
                  <c:v>301.28616242594234</c:v>
                </c:pt>
                <c:pt idx="1657">
                  <c:v>301.44998257233482</c:v>
                </c:pt>
                <c:pt idx="1658">
                  <c:v>301.6138027187273</c:v>
                </c:pt>
                <c:pt idx="1659">
                  <c:v>301.77762286511978</c:v>
                </c:pt>
                <c:pt idx="1660">
                  <c:v>301.94144301151226</c:v>
                </c:pt>
                <c:pt idx="1661">
                  <c:v>302.10526315790474</c:v>
                </c:pt>
                <c:pt idx="1662">
                  <c:v>302.26908330429723</c:v>
                </c:pt>
                <c:pt idx="1663">
                  <c:v>302.43290345068971</c:v>
                </c:pt>
                <c:pt idx="1664">
                  <c:v>302.59672359708219</c:v>
                </c:pt>
                <c:pt idx="1665">
                  <c:v>302.76054374347467</c:v>
                </c:pt>
                <c:pt idx="1666">
                  <c:v>302.92436388986715</c:v>
                </c:pt>
                <c:pt idx="1667">
                  <c:v>303.08818403625963</c:v>
                </c:pt>
                <c:pt idx="1668">
                  <c:v>303.25200418265212</c:v>
                </c:pt>
                <c:pt idx="1669">
                  <c:v>303.4158243290446</c:v>
                </c:pt>
                <c:pt idx="1670">
                  <c:v>303.57964447543708</c:v>
                </c:pt>
                <c:pt idx="1671">
                  <c:v>303.74346462182956</c:v>
                </c:pt>
                <c:pt idx="1672">
                  <c:v>303.90728476822204</c:v>
                </c:pt>
                <c:pt idx="1673">
                  <c:v>304.07110491461452</c:v>
                </c:pt>
                <c:pt idx="1674">
                  <c:v>304.234925061007</c:v>
                </c:pt>
                <c:pt idx="1675">
                  <c:v>304.39874520739949</c:v>
                </c:pt>
                <c:pt idx="1676">
                  <c:v>304.56256535379197</c:v>
                </c:pt>
                <c:pt idx="1677">
                  <c:v>304.72638550018445</c:v>
                </c:pt>
                <c:pt idx="1678">
                  <c:v>304.89020564657693</c:v>
                </c:pt>
                <c:pt idx="1679">
                  <c:v>305.05402579296941</c:v>
                </c:pt>
                <c:pt idx="1680">
                  <c:v>305.21784593936189</c:v>
                </c:pt>
                <c:pt idx="1681">
                  <c:v>305.38166608575438</c:v>
                </c:pt>
                <c:pt idx="1682">
                  <c:v>305.54548623214686</c:v>
                </c:pt>
                <c:pt idx="1683">
                  <c:v>305.70930637853934</c:v>
                </c:pt>
                <c:pt idx="1684">
                  <c:v>305.87312652493182</c:v>
                </c:pt>
                <c:pt idx="1685">
                  <c:v>306.0369466713243</c:v>
                </c:pt>
                <c:pt idx="1686">
                  <c:v>306.20076681771678</c:v>
                </c:pt>
                <c:pt idx="1687">
                  <c:v>306.36458696410926</c:v>
                </c:pt>
                <c:pt idx="1688">
                  <c:v>306.52840711050175</c:v>
                </c:pt>
                <c:pt idx="1689">
                  <c:v>306.69222725689423</c:v>
                </c:pt>
                <c:pt idx="1690">
                  <c:v>306.85604740328671</c:v>
                </c:pt>
                <c:pt idx="1691">
                  <c:v>307.01986754967919</c:v>
                </c:pt>
                <c:pt idx="1692">
                  <c:v>307.18368769607167</c:v>
                </c:pt>
                <c:pt idx="1693">
                  <c:v>307.34750784246415</c:v>
                </c:pt>
                <c:pt idx="1694">
                  <c:v>307.51132798885664</c:v>
                </c:pt>
                <c:pt idx="1695">
                  <c:v>307.67514813524912</c:v>
                </c:pt>
                <c:pt idx="1696">
                  <c:v>307.8389682816416</c:v>
                </c:pt>
                <c:pt idx="1697">
                  <c:v>308.00278842803408</c:v>
                </c:pt>
                <c:pt idx="1698">
                  <c:v>308.16660857442656</c:v>
                </c:pt>
                <c:pt idx="1699">
                  <c:v>308.33042872081904</c:v>
                </c:pt>
                <c:pt idx="1700">
                  <c:v>308.49424886721152</c:v>
                </c:pt>
                <c:pt idx="1701">
                  <c:v>308.65806901360401</c:v>
                </c:pt>
                <c:pt idx="1702">
                  <c:v>308.82188915999649</c:v>
                </c:pt>
                <c:pt idx="1703">
                  <c:v>308.98570930638897</c:v>
                </c:pt>
                <c:pt idx="1704">
                  <c:v>309.14952945278145</c:v>
                </c:pt>
                <c:pt idx="1705">
                  <c:v>309.31334959917393</c:v>
                </c:pt>
                <c:pt idx="1706">
                  <c:v>309.47716974556641</c:v>
                </c:pt>
                <c:pt idx="1707">
                  <c:v>309.6409898919589</c:v>
                </c:pt>
                <c:pt idx="1708">
                  <c:v>309.80481003835138</c:v>
                </c:pt>
                <c:pt idx="1709">
                  <c:v>309.96863018474386</c:v>
                </c:pt>
                <c:pt idx="1710">
                  <c:v>310.13245033113634</c:v>
                </c:pt>
                <c:pt idx="1711">
                  <c:v>310.29627047752882</c:v>
                </c:pt>
                <c:pt idx="1712">
                  <c:v>310.4600906239213</c:v>
                </c:pt>
                <c:pt idx="1713">
                  <c:v>310.62391077031378</c:v>
                </c:pt>
                <c:pt idx="1714">
                  <c:v>310.78773091670627</c:v>
                </c:pt>
                <c:pt idx="1715">
                  <c:v>310.95155106309875</c:v>
                </c:pt>
                <c:pt idx="1716">
                  <c:v>311.11537120949123</c:v>
                </c:pt>
                <c:pt idx="1717">
                  <c:v>311.27919135588371</c:v>
                </c:pt>
                <c:pt idx="1718">
                  <c:v>311.44301150227619</c:v>
                </c:pt>
                <c:pt idx="1719">
                  <c:v>311.60683164866867</c:v>
                </c:pt>
                <c:pt idx="1720">
                  <c:v>311.77065179506116</c:v>
                </c:pt>
                <c:pt idx="1721">
                  <c:v>311.93447194145364</c:v>
                </c:pt>
                <c:pt idx="1722">
                  <c:v>312.09829208784612</c:v>
                </c:pt>
                <c:pt idx="1723">
                  <c:v>312.2621122342386</c:v>
                </c:pt>
                <c:pt idx="1724">
                  <c:v>312.42593238063108</c:v>
                </c:pt>
                <c:pt idx="1725">
                  <c:v>312.58975252702356</c:v>
                </c:pt>
                <c:pt idx="1726">
                  <c:v>312.75357267341604</c:v>
                </c:pt>
                <c:pt idx="1727">
                  <c:v>312.91739281980853</c:v>
                </c:pt>
                <c:pt idx="1728">
                  <c:v>313.08121296620101</c:v>
                </c:pt>
                <c:pt idx="1729">
                  <c:v>313.24503311259349</c:v>
                </c:pt>
                <c:pt idx="1730">
                  <c:v>313.40885325898597</c:v>
                </c:pt>
                <c:pt idx="1731">
                  <c:v>313.57267340537845</c:v>
                </c:pt>
                <c:pt idx="1732">
                  <c:v>313.73649355177093</c:v>
                </c:pt>
                <c:pt idx="1733">
                  <c:v>313.90031369816342</c:v>
                </c:pt>
                <c:pt idx="1734">
                  <c:v>314.0641338445559</c:v>
                </c:pt>
                <c:pt idx="1735">
                  <c:v>314.22795399094838</c:v>
                </c:pt>
                <c:pt idx="1736">
                  <c:v>314.39177413734086</c:v>
                </c:pt>
                <c:pt idx="1737">
                  <c:v>314.55559428373334</c:v>
                </c:pt>
                <c:pt idx="1738">
                  <c:v>314.71941443012582</c:v>
                </c:pt>
                <c:pt idx="1739">
                  <c:v>314.8832345765183</c:v>
                </c:pt>
                <c:pt idx="1740">
                  <c:v>315.04705472291079</c:v>
                </c:pt>
                <c:pt idx="1741">
                  <c:v>315.21087486930327</c:v>
                </c:pt>
                <c:pt idx="1742">
                  <c:v>315.37469501569575</c:v>
                </c:pt>
                <c:pt idx="1743">
                  <c:v>315.53851516208823</c:v>
                </c:pt>
                <c:pt idx="1744">
                  <c:v>315.70233530848071</c:v>
                </c:pt>
                <c:pt idx="1745">
                  <c:v>315.86615545487319</c:v>
                </c:pt>
                <c:pt idx="1746">
                  <c:v>316.02997560126568</c:v>
                </c:pt>
                <c:pt idx="1747">
                  <c:v>316.19379574765816</c:v>
                </c:pt>
                <c:pt idx="1748">
                  <c:v>316.35761589405064</c:v>
                </c:pt>
                <c:pt idx="1749">
                  <c:v>316.52143604044312</c:v>
                </c:pt>
                <c:pt idx="1750">
                  <c:v>316.6852561868356</c:v>
                </c:pt>
                <c:pt idx="1751">
                  <c:v>316.84907633322808</c:v>
                </c:pt>
                <c:pt idx="1752">
                  <c:v>317.01289647962057</c:v>
                </c:pt>
                <c:pt idx="1753">
                  <c:v>317.17671662601305</c:v>
                </c:pt>
                <c:pt idx="1754">
                  <c:v>317.34053677240553</c:v>
                </c:pt>
                <c:pt idx="1755">
                  <c:v>317.50435691879801</c:v>
                </c:pt>
                <c:pt idx="1756">
                  <c:v>317.66817706519049</c:v>
                </c:pt>
                <c:pt idx="1757">
                  <c:v>317.83199721158297</c:v>
                </c:pt>
                <c:pt idx="1758">
                  <c:v>317.99581735797545</c:v>
                </c:pt>
                <c:pt idx="1759">
                  <c:v>318.15963750436794</c:v>
                </c:pt>
                <c:pt idx="1760">
                  <c:v>318.32345765076042</c:v>
                </c:pt>
                <c:pt idx="1761">
                  <c:v>318.4872777971529</c:v>
                </c:pt>
                <c:pt idx="1762">
                  <c:v>318.65109794354538</c:v>
                </c:pt>
                <c:pt idx="1763">
                  <c:v>318.81491808993786</c:v>
                </c:pt>
                <c:pt idx="1764">
                  <c:v>318.97873823633034</c:v>
                </c:pt>
                <c:pt idx="1765">
                  <c:v>319.14255838272283</c:v>
                </c:pt>
                <c:pt idx="1766">
                  <c:v>319.30637852911531</c:v>
                </c:pt>
                <c:pt idx="1767">
                  <c:v>319.47019867550779</c:v>
                </c:pt>
                <c:pt idx="1768">
                  <c:v>319.63401882190027</c:v>
                </c:pt>
                <c:pt idx="1769">
                  <c:v>319.79783896829275</c:v>
                </c:pt>
                <c:pt idx="1770">
                  <c:v>319.96165911468523</c:v>
                </c:pt>
                <c:pt idx="1771">
                  <c:v>320.12547926107771</c:v>
                </c:pt>
                <c:pt idx="1772">
                  <c:v>320.2892994074702</c:v>
                </c:pt>
                <c:pt idx="1773">
                  <c:v>320.45311955386268</c:v>
                </c:pt>
                <c:pt idx="1774">
                  <c:v>320.61693970025516</c:v>
                </c:pt>
                <c:pt idx="1775">
                  <c:v>320.78075984664764</c:v>
                </c:pt>
                <c:pt idx="1776">
                  <c:v>320.94457999304012</c:v>
                </c:pt>
                <c:pt idx="1777">
                  <c:v>321.1084001394326</c:v>
                </c:pt>
                <c:pt idx="1778">
                  <c:v>321.27222028582509</c:v>
                </c:pt>
                <c:pt idx="1779">
                  <c:v>321.43604043221757</c:v>
                </c:pt>
                <c:pt idx="1780">
                  <c:v>321.59986057861005</c:v>
                </c:pt>
                <c:pt idx="1781">
                  <c:v>321.76368072500253</c:v>
                </c:pt>
                <c:pt idx="1782">
                  <c:v>321.92750087139501</c:v>
                </c:pt>
                <c:pt idx="1783">
                  <c:v>322.09132101778749</c:v>
                </c:pt>
                <c:pt idx="1784">
                  <c:v>322.25514116417997</c:v>
                </c:pt>
                <c:pt idx="1785">
                  <c:v>322.41896131057246</c:v>
                </c:pt>
                <c:pt idx="1786">
                  <c:v>322.58278145696494</c:v>
                </c:pt>
                <c:pt idx="1787">
                  <c:v>322.74660160335742</c:v>
                </c:pt>
                <c:pt idx="1788">
                  <c:v>322.9104217497499</c:v>
                </c:pt>
                <c:pt idx="1789">
                  <c:v>323.07424189614238</c:v>
                </c:pt>
                <c:pt idx="1790">
                  <c:v>323.23806204253486</c:v>
                </c:pt>
                <c:pt idx="1791">
                  <c:v>323.40188218892735</c:v>
                </c:pt>
                <c:pt idx="1792">
                  <c:v>323.56570233531983</c:v>
                </c:pt>
                <c:pt idx="1793">
                  <c:v>323.72952248171231</c:v>
                </c:pt>
                <c:pt idx="1794">
                  <c:v>323.89334262810479</c:v>
                </c:pt>
                <c:pt idx="1795">
                  <c:v>324.05716277449727</c:v>
                </c:pt>
                <c:pt idx="1796">
                  <c:v>324.22098292088975</c:v>
                </c:pt>
                <c:pt idx="1797">
                  <c:v>324.38480306728223</c:v>
                </c:pt>
                <c:pt idx="1798">
                  <c:v>324.54862321367472</c:v>
                </c:pt>
                <c:pt idx="1799">
                  <c:v>324.7124433600672</c:v>
                </c:pt>
                <c:pt idx="1800">
                  <c:v>324.87626350645968</c:v>
                </c:pt>
                <c:pt idx="1801">
                  <c:v>325.04008365285216</c:v>
                </c:pt>
                <c:pt idx="1802">
                  <c:v>325.20390379924464</c:v>
                </c:pt>
                <c:pt idx="1803">
                  <c:v>325.36772394563712</c:v>
                </c:pt>
                <c:pt idx="1804">
                  <c:v>325.53154409202961</c:v>
                </c:pt>
                <c:pt idx="1805">
                  <c:v>325.69536423842209</c:v>
                </c:pt>
                <c:pt idx="1806">
                  <c:v>325.85918438481457</c:v>
                </c:pt>
                <c:pt idx="1807">
                  <c:v>326.02300453120705</c:v>
                </c:pt>
                <c:pt idx="1808">
                  <c:v>326.18682467759953</c:v>
                </c:pt>
                <c:pt idx="1809">
                  <c:v>326.35064482399201</c:v>
                </c:pt>
                <c:pt idx="1810">
                  <c:v>326.51446497038449</c:v>
                </c:pt>
                <c:pt idx="1811">
                  <c:v>326.67828511677698</c:v>
                </c:pt>
                <c:pt idx="1812">
                  <c:v>326.84210526316946</c:v>
                </c:pt>
                <c:pt idx="1813">
                  <c:v>327.00592540956194</c:v>
                </c:pt>
                <c:pt idx="1814">
                  <c:v>327.16974555595442</c:v>
                </c:pt>
                <c:pt idx="1815">
                  <c:v>327.3335657023469</c:v>
                </c:pt>
                <c:pt idx="1816">
                  <c:v>327.49738584873938</c:v>
                </c:pt>
                <c:pt idx="1817">
                  <c:v>327.66120599513187</c:v>
                </c:pt>
                <c:pt idx="1818">
                  <c:v>327.82502614152435</c:v>
                </c:pt>
                <c:pt idx="1819">
                  <c:v>327.98884628791683</c:v>
                </c:pt>
                <c:pt idx="1820">
                  <c:v>328.15266643430931</c:v>
                </c:pt>
                <c:pt idx="1821">
                  <c:v>328.31648658070179</c:v>
                </c:pt>
                <c:pt idx="1822">
                  <c:v>328.48030672709427</c:v>
                </c:pt>
                <c:pt idx="1823">
                  <c:v>328.64412687348675</c:v>
                </c:pt>
                <c:pt idx="1824">
                  <c:v>328.80794701987924</c:v>
                </c:pt>
                <c:pt idx="1825">
                  <c:v>328.97176716627172</c:v>
                </c:pt>
                <c:pt idx="1826">
                  <c:v>329.1355873126642</c:v>
                </c:pt>
                <c:pt idx="1827">
                  <c:v>329.29940745905668</c:v>
                </c:pt>
                <c:pt idx="1828">
                  <c:v>329.46322760544916</c:v>
                </c:pt>
                <c:pt idx="1829">
                  <c:v>329.62704775184164</c:v>
                </c:pt>
                <c:pt idx="1830">
                  <c:v>329.79086789823413</c:v>
                </c:pt>
                <c:pt idx="1831">
                  <c:v>329.95468804462661</c:v>
                </c:pt>
                <c:pt idx="1832">
                  <c:v>330.11850819101909</c:v>
                </c:pt>
                <c:pt idx="1833">
                  <c:v>330.28232833741157</c:v>
                </c:pt>
                <c:pt idx="1834">
                  <c:v>330.44614848380405</c:v>
                </c:pt>
                <c:pt idx="1835">
                  <c:v>330.60996863019653</c:v>
                </c:pt>
                <c:pt idx="1836">
                  <c:v>330.77378877658902</c:v>
                </c:pt>
                <c:pt idx="1837">
                  <c:v>330.9376089229815</c:v>
                </c:pt>
                <c:pt idx="1838">
                  <c:v>331.10142906937398</c:v>
                </c:pt>
                <c:pt idx="1839">
                  <c:v>331.26524921576646</c:v>
                </c:pt>
                <c:pt idx="1840">
                  <c:v>331.42906936215894</c:v>
                </c:pt>
                <c:pt idx="1841">
                  <c:v>331.59288950855142</c:v>
                </c:pt>
                <c:pt idx="1842">
                  <c:v>331.7567096549439</c:v>
                </c:pt>
                <c:pt idx="1843">
                  <c:v>331.92052980133639</c:v>
                </c:pt>
                <c:pt idx="1844">
                  <c:v>332.08434994772887</c:v>
                </c:pt>
                <c:pt idx="1845">
                  <c:v>332.24817009412135</c:v>
                </c:pt>
                <c:pt idx="1846">
                  <c:v>332.41199024051383</c:v>
                </c:pt>
                <c:pt idx="1847">
                  <c:v>332.57581038690631</c:v>
                </c:pt>
                <c:pt idx="1848">
                  <c:v>332.73963053329879</c:v>
                </c:pt>
                <c:pt idx="1849">
                  <c:v>332.90345067969128</c:v>
                </c:pt>
                <c:pt idx="1850">
                  <c:v>333.06727082608376</c:v>
                </c:pt>
                <c:pt idx="1851">
                  <c:v>333.23109097247624</c:v>
                </c:pt>
                <c:pt idx="1852">
                  <c:v>333.39491111886872</c:v>
                </c:pt>
                <c:pt idx="1853">
                  <c:v>333.5587312652612</c:v>
                </c:pt>
                <c:pt idx="1854">
                  <c:v>333.72255141165368</c:v>
                </c:pt>
                <c:pt idx="1855">
                  <c:v>333.88637155804616</c:v>
                </c:pt>
                <c:pt idx="1856">
                  <c:v>334.05019170443865</c:v>
                </c:pt>
                <c:pt idx="1857">
                  <c:v>334.21401185083113</c:v>
                </c:pt>
                <c:pt idx="1858">
                  <c:v>334.37783199722361</c:v>
                </c:pt>
                <c:pt idx="1859">
                  <c:v>334.54165214361609</c:v>
                </c:pt>
                <c:pt idx="1860">
                  <c:v>334.70547229000857</c:v>
                </c:pt>
                <c:pt idx="1861">
                  <c:v>334.86929243640105</c:v>
                </c:pt>
                <c:pt idx="1862">
                  <c:v>335.03311258279354</c:v>
                </c:pt>
                <c:pt idx="1863">
                  <c:v>335.19693272918602</c:v>
                </c:pt>
                <c:pt idx="1864">
                  <c:v>335.3607528755785</c:v>
                </c:pt>
                <c:pt idx="1865">
                  <c:v>335.52457302197098</c:v>
                </c:pt>
                <c:pt idx="1866">
                  <c:v>335.68839316836346</c:v>
                </c:pt>
                <c:pt idx="1867">
                  <c:v>335.85221331475594</c:v>
                </c:pt>
                <c:pt idx="1868">
                  <c:v>336.01603346114842</c:v>
                </c:pt>
                <c:pt idx="1869">
                  <c:v>336.17985360754091</c:v>
                </c:pt>
                <c:pt idx="1870">
                  <c:v>336.34367375393339</c:v>
                </c:pt>
                <c:pt idx="1871">
                  <c:v>336.50749390032587</c:v>
                </c:pt>
                <c:pt idx="1872">
                  <c:v>336.67131404671835</c:v>
                </c:pt>
                <c:pt idx="1873">
                  <c:v>336.83513419311083</c:v>
                </c:pt>
                <c:pt idx="1874">
                  <c:v>336.99895433950331</c:v>
                </c:pt>
                <c:pt idx="1875">
                  <c:v>337.1627744858958</c:v>
                </c:pt>
                <c:pt idx="1876">
                  <c:v>337.32659463228828</c:v>
                </c:pt>
                <c:pt idx="1877">
                  <c:v>337.49041477868076</c:v>
                </c:pt>
                <c:pt idx="1878">
                  <c:v>337.65423492507324</c:v>
                </c:pt>
                <c:pt idx="1879">
                  <c:v>337.81805507146572</c:v>
                </c:pt>
                <c:pt idx="1880">
                  <c:v>337.9818752178582</c:v>
                </c:pt>
                <c:pt idx="1881">
                  <c:v>338.14569536425068</c:v>
                </c:pt>
                <c:pt idx="1882">
                  <c:v>338.30951551064317</c:v>
                </c:pt>
                <c:pt idx="1883">
                  <c:v>338.47333565703565</c:v>
                </c:pt>
                <c:pt idx="1884">
                  <c:v>338.63715580342813</c:v>
                </c:pt>
                <c:pt idx="1885">
                  <c:v>338.80097594982061</c:v>
                </c:pt>
                <c:pt idx="1886">
                  <c:v>338.96479609621309</c:v>
                </c:pt>
                <c:pt idx="1887">
                  <c:v>339.12861624260557</c:v>
                </c:pt>
                <c:pt idx="1888">
                  <c:v>339.29243638899806</c:v>
                </c:pt>
                <c:pt idx="1889">
                  <c:v>339.45625653539054</c:v>
                </c:pt>
                <c:pt idx="1890">
                  <c:v>339.62007668178302</c:v>
                </c:pt>
                <c:pt idx="1891">
                  <c:v>339.7838968281755</c:v>
                </c:pt>
                <c:pt idx="1892">
                  <c:v>339.94771697456798</c:v>
                </c:pt>
                <c:pt idx="1893">
                  <c:v>340.11153712096046</c:v>
                </c:pt>
                <c:pt idx="1894">
                  <c:v>340.27535726735294</c:v>
                </c:pt>
                <c:pt idx="1895">
                  <c:v>340.43917741374543</c:v>
                </c:pt>
                <c:pt idx="1896">
                  <c:v>340.60299756013791</c:v>
                </c:pt>
                <c:pt idx="1897">
                  <c:v>340.76681770653039</c:v>
                </c:pt>
                <c:pt idx="1898">
                  <c:v>340.93063785292287</c:v>
                </c:pt>
                <c:pt idx="1899">
                  <c:v>341.09445799931535</c:v>
                </c:pt>
                <c:pt idx="1900">
                  <c:v>341.25827814570783</c:v>
                </c:pt>
                <c:pt idx="1901">
                  <c:v>341.42209829210032</c:v>
                </c:pt>
                <c:pt idx="1902">
                  <c:v>341.5859184384928</c:v>
                </c:pt>
                <c:pt idx="1903">
                  <c:v>341.74973858488528</c:v>
                </c:pt>
                <c:pt idx="1904">
                  <c:v>341.91355873127776</c:v>
                </c:pt>
                <c:pt idx="1905">
                  <c:v>342.07737887767024</c:v>
                </c:pt>
                <c:pt idx="1906">
                  <c:v>342.24119902406272</c:v>
                </c:pt>
                <c:pt idx="1907">
                  <c:v>342.4050191704552</c:v>
                </c:pt>
                <c:pt idx="1908">
                  <c:v>342.56883931684769</c:v>
                </c:pt>
                <c:pt idx="1909">
                  <c:v>342.73265946324017</c:v>
                </c:pt>
                <c:pt idx="1910">
                  <c:v>342.89647960963265</c:v>
                </c:pt>
                <c:pt idx="1911">
                  <c:v>343.06029975602513</c:v>
                </c:pt>
                <c:pt idx="1912">
                  <c:v>343.22411990241761</c:v>
                </c:pt>
                <c:pt idx="1913">
                  <c:v>343.38794004881009</c:v>
                </c:pt>
                <c:pt idx="1914">
                  <c:v>343.55176019520258</c:v>
                </c:pt>
                <c:pt idx="1915">
                  <c:v>343.71558034159506</c:v>
                </c:pt>
                <c:pt idx="1916">
                  <c:v>343.87940048798754</c:v>
                </c:pt>
                <c:pt idx="1917">
                  <c:v>344.04322063438002</c:v>
                </c:pt>
                <c:pt idx="1918">
                  <c:v>344.2070407807725</c:v>
                </c:pt>
                <c:pt idx="1919">
                  <c:v>344.37086092716498</c:v>
                </c:pt>
                <c:pt idx="1920">
                  <c:v>344.53468107355746</c:v>
                </c:pt>
                <c:pt idx="1921">
                  <c:v>344.69850121994995</c:v>
                </c:pt>
                <c:pt idx="1922">
                  <c:v>344.86232136634243</c:v>
                </c:pt>
                <c:pt idx="1923">
                  <c:v>345.02614151273491</c:v>
                </c:pt>
                <c:pt idx="1924">
                  <c:v>345.18996165912739</c:v>
                </c:pt>
                <c:pt idx="1925">
                  <c:v>345.35378180551987</c:v>
                </c:pt>
                <c:pt idx="1926">
                  <c:v>345.51760195191235</c:v>
                </c:pt>
                <c:pt idx="1927">
                  <c:v>345.68142209830484</c:v>
                </c:pt>
                <c:pt idx="1928">
                  <c:v>345.84524224469732</c:v>
                </c:pt>
                <c:pt idx="1929">
                  <c:v>346.0090623910898</c:v>
                </c:pt>
                <c:pt idx="1930">
                  <c:v>346.17288253748228</c:v>
                </c:pt>
                <c:pt idx="1931">
                  <c:v>346.33670268387476</c:v>
                </c:pt>
                <c:pt idx="1932">
                  <c:v>346.50052283026724</c:v>
                </c:pt>
                <c:pt idx="1933">
                  <c:v>346.66434297665973</c:v>
                </c:pt>
                <c:pt idx="1934">
                  <c:v>346.82816312305221</c:v>
                </c:pt>
                <c:pt idx="1935">
                  <c:v>346.99198326944469</c:v>
                </c:pt>
                <c:pt idx="1936">
                  <c:v>347.15580341583717</c:v>
                </c:pt>
                <c:pt idx="1937">
                  <c:v>347.31962356222965</c:v>
                </c:pt>
                <c:pt idx="1938">
                  <c:v>347.48344370862213</c:v>
                </c:pt>
                <c:pt idx="1939">
                  <c:v>347.64726385501461</c:v>
                </c:pt>
                <c:pt idx="1940">
                  <c:v>347.8110840014071</c:v>
                </c:pt>
                <c:pt idx="1941">
                  <c:v>347.97490414779958</c:v>
                </c:pt>
                <c:pt idx="1942">
                  <c:v>348.13872429419206</c:v>
                </c:pt>
                <c:pt idx="1943">
                  <c:v>348.30254444058454</c:v>
                </c:pt>
                <c:pt idx="1944">
                  <c:v>348.46636458697702</c:v>
                </c:pt>
                <c:pt idx="1945">
                  <c:v>348.6301847333695</c:v>
                </c:pt>
                <c:pt idx="1946">
                  <c:v>348.79400487976199</c:v>
                </c:pt>
                <c:pt idx="1947">
                  <c:v>348.95782502615447</c:v>
                </c:pt>
                <c:pt idx="1948">
                  <c:v>349.12164517254695</c:v>
                </c:pt>
                <c:pt idx="1949">
                  <c:v>349.28546531893943</c:v>
                </c:pt>
                <c:pt idx="1950">
                  <c:v>349.44928546533191</c:v>
                </c:pt>
                <c:pt idx="1951">
                  <c:v>349.61310561172439</c:v>
                </c:pt>
                <c:pt idx="1952">
                  <c:v>349.77692575811687</c:v>
                </c:pt>
                <c:pt idx="1953">
                  <c:v>349.94074590450936</c:v>
                </c:pt>
                <c:pt idx="1954">
                  <c:v>350.10456605090184</c:v>
                </c:pt>
                <c:pt idx="1955">
                  <c:v>350.26838619729432</c:v>
                </c:pt>
                <c:pt idx="1956">
                  <c:v>350.4322063436868</c:v>
                </c:pt>
                <c:pt idx="1957">
                  <c:v>350.59602649007928</c:v>
                </c:pt>
                <c:pt idx="1958">
                  <c:v>350.75984663647176</c:v>
                </c:pt>
                <c:pt idx="1959">
                  <c:v>350.92366678286425</c:v>
                </c:pt>
                <c:pt idx="1960">
                  <c:v>351.08748692925673</c:v>
                </c:pt>
                <c:pt idx="1961">
                  <c:v>351.25130707564921</c:v>
                </c:pt>
                <c:pt idx="1962">
                  <c:v>351.41512722204169</c:v>
                </c:pt>
                <c:pt idx="1963">
                  <c:v>351.57894736843417</c:v>
                </c:pt>
                <c:pt idx="1964">
                  <c:v>351.74276751482665</c:v>
                </c:pt>
                <c:pt idx="1965">
                  <c:v>351.90658766121913</c:v>
                </c:pt>
                <c:pt idx="1966">
                  <c:v>352.07040780761162</c:v>
                </c:pt>
                <c:pt idx="1967">
                  <c:v>352.2342279540041</c:v>
                </c:pt>
                <c:pt idx="1968">
                  <c:v>352.39804810039658</c:v>
                </c:pt>
                <c:pt idx="1969">
                  <c:v>352.56186824678906</c:v>
                </c:pt>
                <c:pt idx="1970">
                  <c:v>352.72568839318154</c:v>
                </c:pt>
                <c:pt idx="1971">
                  <c:v>352.88950853957402</c:v>
                </c:pt>
                <c:pt idx="1972">
                  <c:v>353.05332868596651</c:v>
                </c:pt>
                <c:pt idx="1973">
                  <c:v>353.21714883235899</c:v>
                </c:pt>
                <c:pt idx="1974">
                  <c:v>353.38096897875147</c:v>
                </c:pt>
                <c:pt idx="1975">
                  <c:v>353.54478912514395</c:v>
                </c:pt>
                <c:pt idx="1976">
                  <c:v>353.70860927153643</c:v>
                </c:pt>
                <c:pt idx="1977">
                  <c:v>353.87242941792891</c:v>
                </c:pt>
                <c:pt idx="1978">
                  <c:v>354.03624956432139</c:v>
                </c:pt>
                <c:pt idx="1979">
                  <c:v>354.20006971071388</c:v>
                </c:pt>
                <c:pt idx="1980">
                  <c:v>354.36388985710636</c:v>
                </c:pt>
                <c:pt idx="1981">
                  <c:v>354.52771000349884</c:v>
                </c:pt>
                <c:pt idx="1982">
                  <c:v>354.69153014989132</c:v>
                </c:pt>
                <c:pt idx="1983">
                  <c:v>354.8553502962838</c:v>
                </c:pt>
                <c:pt idx="1984">
                  <c:v>355.01917044267628</c:v>
                </c:pt>
                <c:pt idx="1985">
                  <c:v>355.18299058906877</c:v>
                </c:pt>
                <c:pt idx="1986">
                  <c:v>355.34681073546125</c:v>
                </c:pt>
                <c:pt idx="1987">
                  <c:v>355.51063088185373</c:v>
                </c:pt>
                <c:pt idx="1988">
                  <c:v>355.67445102824621</c:v>
                </c:pt>
                <c:pt idx="1989">
                  <c:v>355.83827117463869</c:v>
                </c:pt>
                <c:pt idx="1990">
                  <c:v>356.00209132103117</c:v>
                </c:pt>
                <c:pt idx="1991">
                  <c:v>356.16591146742365</c:v>
                </c:pt>
                <c:pt idx="1992">
                  <c:v>356.32973161381614</c:v>
                </c:pt>
                <c:pt idx="1993">
                  <c:v>356.49355176020862</c:v>
                </c:pt>
                <c:pt idx="1994">
                  <c:v>356.6573719066011</c:v>
                </c:pt>
                <c:pt idx="1995">
                  <c:v>356.82119205299358</c:v>
                </c:pt>
                <c:pt idx="1996">
                  <c:v>356.98501219938606</c:v>
                </c:pt>
                <c:pt idx="1997">
                  <c:v>357.14883234577854</c:v>
                </c:pt>
                <c:pt idx="1998">
                  <c:v>357.31265249217103</c:v>
                </c:pt>
                <c:pt idx="1999">
                  <c:v>357.47647263856351</c:v>
                </c:pt>
                <c:pt idx="2000">
                  <c:v>357.64029278495599</c:v>
                </c:pt>
                <c:pt idx="2001">
                  <c:v>357.80411293134847</c:v>
                </c:pt>
                <c:pt idx="2002">
                  <c:v>357.96793307774095</c:v>
                </c:pt>
                <c:pt idx="2003">
                  <c:v>358.13175322413343</c:v>
                </c:pt>
                <c:pt idx="2004">
                  <c:v>358.29557337052591</c:v>
                </c:pt>
                <c:pt idx="2005">
                  <c:v>358.4593935169184</c:v>
                </c:pt>
                <c:pt idx="2006">
                  <c:v>358.62321366331088</c:v>
                </c:pt>
                <c:pt idx="2007">
                  <c:v>358.78703380970336</c:v>
                </c:pt>
                <c:pt idx="2008">
                  <c:v>358.95085395609584</c:v>
                </c:pt>
                <c:pt idx="2009">
                  <c:v>359.11467410248832</c:v>
                </c:pt>
                <c:pt idx="2010">
                  <c:v>359.2784942488808</c:v>
                </c:pt>
                <c:pt idx="2011">
                  <c:v>359.44231439527329</c:v>
                </c:pt>
                <c:pt idx="2012">
                  <c:v>359.60613454166577</c:v>
                </c:pt>
                <c:pt idx="2013">
                  <c:v>359.76995468805825</c:v>
                </c:pt>
                <c:pt idx="2014">
                  <c:v>359.93377483445073</c:v>
                </c:pt>
                <c:pt idx="2015">
                  <c:v>360.09759498084321</c:v>
                </c:pt>
                <c:pt idx="2016">
                  <c:v>360.26141512723569</c:v>
                </c:pt>
                <c:pt idx="2017">
                  <c:v>360.42523527362818</c:v>
                </c:pt>
                <c:pt idx="2018">
                  <c:v>360.58905542002066</c:v>
                </c:pt>
                <c:pt idx="2019">
                  <c:v>360.75287556641314</c:v>
                </c:pt>
                <c:pt idx="2020">
                  <c:v>360.91669571280562</c:v>
                </c:pt>
                <c:pt idx="2021">
                  <c:v>361.0805158591981</c:v>
                </c:pt>
                <c:pt idx="2022">
                  <c:v>361.24433600559058</c:v>
                </c:pt>
                <c:pt idx="2023">
                  <c:v>361.40815615198306</c:v>
                </c:pt>
                <c:pt idx="2024">
                  <c:v>361.57197629837555</c:v>
                </c:pt>
                <c:pt idx="2025">
                  <c:v>361.73579644476803</c:v>
                </c:pt>
                <c:pt idx="2026">
                  <c:v>361.89961659116051</c:v>
                </c:pt>
                <c:pt idx="2027">
                  <c:v>362.06343673755299</c:v>
                </c:pt>
                <c:pt idx="2028">
                  <c:v>362.22725688394547</c:v>
                </c:pt>
                <c:pt idx="2029">
                  <c:v>362.39107703033795</c:v>
                </c:pt>
                <c:pt idx="2030">
                  <c:v>362.55489717673044</c:v>
                </c:pt>
                <c:pt idx="2031">
                  <c:v>362.71871732312292</c:v>
                </c:pt>
                <c:pt idx="2032">
                  <c:v>362.8825374695154</c:v>
                </c:pt>
                <c:pt idx="2033">
                  <c:v>363.04635761590788</c:v>
                </c:pt>
                <c:pt idx="2034">
                  <c:v>363.21017776230036</c:v>
                </c:pt>
                <c:pt idx="2035">
                  <c:v>363.37399790869284</c:v>
                </c:pt>
                <c:pt idx="2036">
                  <c:v>363.53781805508532</c:v>
                </c:pt>
                <c:pt idx="2037">
                  <c:v>363.70163820147781</c:v>
                </c:pt>
                <c:pt idx="2038">
                  <c:v>363.86545834787029</c:v>
                </c:pt>
                <c:pt idx="2039">
                  <c:v>364.02927849426277</c:v>
                </c:pt>
                <c:pt idx="2040">
                  <c:v>364.19309864065525</c:v>
                </c:pt>
                <c:pt idx="2041">
                  <c:v>364.35691878704773</c:v>
                </c:pt>
                <c:pt idx="2042">
                  <c:v>364.52073893344021</c:v>
                </c:pt>
                <c:pt idx="2043">
                  <c:v>364.6845590798327</c:v>
                </c:pt>
                <c:pt idx="2044">
                  <c:v>364.84837922622518</c:v>
                </c:pt>
                <c:pt idx="2045">
                  <c:v>365.01219937261766</c:v>
                </c:pt>
                <c:pt idx="2046">
                  <c:v>365.17601951901014</c:v>
                </c:pt>
                <c:pt idx="2047">
                  <c:v>365.33983966540262</c:v>
                </c:pt>
                <c:pt idx="2048">
                  <c:v>365.5036598117951</c:v>
                </c:pt>
                <c:pt idx="2049">
                  <c:v>365.66747995818758</c:v>
                </c:pt>
                <c:pt idx="2050">
                  <c:v>365.83130010458007</c:v>
                </c:pt>
                <c:pt idx="2051">
                  <c:v>365.99512025097255</c:v>
                </c:pt>
                <c:pt idx="2052">
                  <c:v>366.15894039736503</c:v>
                </c:pt>
                <c:pt idx="2053">
                  <c:v>366.32276054375751</c:v>
                </c:pt>
                <c:pt idx="2054">
                  <c:v>366.48658069014999</c:v>
                </c:pt>
                <c:pt idx="2055">
                  <c:v>366.65040083654247</c:v>
                </c:pt>
                <c:pt idx="2056">
                  <c:v>366.81422098293496</c:v>
                </c:pt>
                <c:pt idx="2057">
                  <c:v>366.97804112932744</c:v>
                </c:pt>
                <c:pt idx="2058">
                  <c:v>367.14186127571992</c:v>
                </c:pt>
                <c:pt idx="2059">
                  <c:v>367.3056814221124</c:v>
                </c:pt>
                <c:pt idx="2060">
                  <c:v>367.46950156850488</c:v>
                </c:pt>
                <c:pt idx="2061">
                  <c:v>367.63332171489736</c:v>
                </c:pt>
                <c:pt idx="2062">
                  <c:v>367.79714186128984</c:v>
                </c:pt>
                <c:pt idx="2063">
                  <c:v>367.96096200768233</c:v>
                </c:pt>
                <c:pt idx="2064">
                  <c:v>368.12478215407481</c:v>
                </c:pt>
                <c:pt idx="2065">
                  <c:v>368.28860230046729</c:v>
                </c:pt>
                <c:pt idx="2066">
                  <c:v>368.45242244685977</c:v>
                </c:pt>
                <c:pt idx="2067">
                  <c:v>368.61624259325225</c:v>
                </c:pt>
                <c:pt idx="2068">
                  <c:v>368.78006273964473</c:v>
                </c:pt>
                <c:pt idx="2069">
                  <c:v>368.94388288603722</c:v>
                </c:pt>
                <c:pt idx="2070">
                  <c:v>369.1077030324297</c:v>
                </c:pt>
                <c:pt idx="2071">
                  <c:v>369.27152317882218</c:v>
                </c:pt>
                <c:pt idx="2072">
                  <c:v>369.43534332521466</c:v>
                </c:pt>
                <c:pt idx="2073">
                  <c:v>369.59916347160714</c:v>
                </c:pt>
                <c:pt idx="2074">
                  <c:v>369.76298361799962</c:v>
                </c:pt>
                <c:pt idx="2075">
                  <c:v>369.9268037643921</c:v>
                </c:pt>
                <c:pt idx="2076">
                  <c:v>370.09062391078459</c:v>
                </c:pt>
                <c:pt idx="2077">
                  <c:v>370.25444405717707</c:v>
                </c:pt>
                <c:pt idx="2078">
                  <c:v>370.41826420356955</c:v>
                </c:pt>
                <c:pt idx="2079">
                  <c:v>370.58208434996203</c:v>
                </c:pt>
                <c:pt idx="2080">
                  <c:v>370.74590449635451</c:v>
                </c:pt>
                <c:pt idx="2081">
                  <c:v>370.90972464274699</c:v>
                </c:pt>
                <c:pt idx="2082">
                  <c:v>371.07354478913948</c:v>
                </c:pt>
                <c:pt idx="2083">
                  <c:v>371.23736493553196</c:v>
                </c:pt>
                <c:pt idx="2084">
                  <c:v>371.40118508192444</c:v>
                </c:pt>
                <c:pt idx="2085">
                  <c:v>371.56500522831692</c:v>
                </c:pt>
                <c:pt idx="2086">
                  <c:v>371.7288253747094</c:v>
                </c:pt>
                <c:pt idx="2087">
                  <c:v>371.89264552110188</c:v>
                </c:pt>
                <c:pt idx="2088">
                  <c:v>372.05646566749436</c:v>
                </c:pt>
                <c:pt idx="2089">
                  <c:v>372.22028581388685</c:v>
                </c:pt>
                <c:pt idx="2090">
                  <c:v>372.38410596027933</c:v>
                </c:pt>
                <c:pt idx="2091">
                  <c:v>372.54792610667181</c:v>
                </c:pt>
                <c:pt idx="2092">
                  <c:v>372.71174625306429</c:v>
                </c:pt>
                <c:pt idx="2093">
                  <c:v>372.87556639945677</c:v>
                </c:pt>
                <c:pt idx="2094">
                  <c:v>373.03938654584925</c:v>
                </c:pt>
                <c:pt idx="2095">
                  <c:v>373.20320669224174</c:v>
                </c:pt>
                <c:pt idx="2096">
                  <c:v>373.36702683863422</c:v>
                </c:pt>
                <c:pt idx="2097">
                  <c:v>373.5308469850267</c:v>
                </c:pt>
                <c:pt idx="2098">
                  <c:v>373.69466713141918</c:v>
                </c:pt>
                <c:pt idx="2099">
                  <c:v>373.85848727781166</c:v>
                </c:pt>
                <c:pt idx="2100">
                  <c:v>374.02230742420414</c:v>
                </c:pt>
                <c:pt idx="2101">
                  <c:v>374.18612757059662</c:v>
                </c:pt>
                <c:pt idx="2102">
                  <c:v>374.34994771698911</c:v>
                </c:pt>
                <c:pt idx="2103">
                  <c:v>374.51376786338159</c:v>
                </c:pt>
                <c:pt idx="2104">
                  <c:v>374.67758800977407</c:v>
                </c:pt>
                <c:pt idx="2105">
                  <c:v>374.84140815616655</c:v>
                </c:pt>
                <c:pt idx="2106">
                  <c:v>375.00522830255903</c:v>
                </c:pt>
                <c:pt idx="2107">
                  <c:v>375.16904844895151</c:v>
                </c:pt>
                <c:pt idx="2108">
                  <c:v>375.332868595344</c:v>
                </c:pt>
                <c:pt idx="2109">
                  <c:v>375.49668874173648</c:v>
                </c:pt>
                <c:pt idx="2110">
                  <c:v>375.66050888812896</c:v>
                </c:pt>
                <c:pt idx="2111">
                  <c:v>375.82432903452144</c:v>
                </c:pt>
                <c:pt idx="2112">
                  <c:v>375.98814918091392</c:v>
                </c:pt>
                <c:pt idx="2113">
                  <c:v>376.1519693273064</c:v>
                </c:pt>
                <c:pt idx="2114">
                  <c:v>376.31578947369889</c:v>
                </c:pt>
                <c:pt idx="2115">
                  <c:v>376.47960962009137</c:v>
                </c:pt>
                <c:pt idx="2116">
                  <c:v>376.64342976648385</c:v>
                </c:pt>
                <c:pt idx="2117">
                  <c:v>376.80724991287633</c:v>
                </c:pt>
                <c:pt idx="2118">
                  <c:v>376.97107005926881</c:v>
                </c:pt>
                <c:pt idx="2119">
                  <c:v>377.13489020566129</c:v>
                </c:pt>
                <c:pt idx="2120">
                  <c:v>377.29871035205377</c:v>
                </c:pt>
                <c:pt idx="2121">
                  <c:v>377.46253049844626</c:v>
                </c:pt>
                <c:pt idx="2122">
                  <c:v>377.62635064483874</c:v>
                </c:pt>
                <c:pt idx="2123">
                  <c:v>377.79017079123122</c:v>
                </c:pt>
                <c:pt idx="2124">
                  <c:v>377.9539909376237</c:v>
                </c:pt>
                <c:pt idx="2125">
                  <c:v>378.11781108401618</c:v>
                </c:pt>
                <c:pt idx="2126">
                  <c:v>378.28163123040866</c:v>
                </c:pt>
                <c:pt idx="2127">
                  <c:v>378.44545137680115</c:v>
                </c:pt>
                <c:pt idx="2128">
                  <c:v>378.60927152319363</c:v>
                </c:pt>
                <c:pt idx="2129">
                  <c:v>378.77309166958611</c:v>
                </c:pt>
                <c:pt idx="2130">
                  <c:v>378.93691181597859</c:v>
                </c:pt>
                <c:pt idx="2131">
                  <c:v>379.10073196237107</c:v>
                </c:pt>
                <c:pt idx="2132">
                  <c:v>379.26455210876355</c:v>
                </c:pt>
                <c:pt idx="2133">
                  <c:v>379.42837225515603</c:v>
                </c:pt>
                <c:pt idx="2134">
                  <c:v>379.59219240154852</c:v>
                </c:pt>
                <c:pt idx="2135">
                  <c:v>379.756012547941</c:v>
                </c:pt>
                <c:pt idx="2136">
                  <c:v>379.91983269433348</c:v>
                </c:pt>
                <c:pt idx="2137">
                  <c:v>380.08365284072596</c:v>
                </c:pt>
                <c:pt idx="2138">
                  <c:v>380.24747298711844</c:v>
                </c:pt>
                <c:pt idx="2139">
                  <c:v>380.41129313351092</c:v>
                </c:pt>
                <c:pt idx="2140">
                  <c:v>380.57511327990341</c:v>
                </c:pt>
                <c:pt idx="2141">
                  <c:v>380.73893342629589</c:v>
                </c:pt>
                <c:pt idx="2142">
                  <c:v>380.90275357268837</c:v>
                </c:pt>
                <c:pt idx="2143">
                  <c:v>381.06657371908085</c:v>
                </c:pt>
                <c:pt idx="2144">
                  <c:v>381.23039386547333</c:v>
                </c:pt>
                <c:pt idx="2145">
                  <c:v>381.39421401186581</c:v>
                </c:pt>
                <c:pt idx="2146">
                  <c:v>381.55803415825829</c:v>
                </c:pt>
                <c:pt idx="2147">
                  <c:v>381.72185430465078</c:v>
                </c:pt>
                <c:pt idx="2148">
                  <c:v>381.88567445104326</c:v>
                </c:pt>
                <c:pt idx="2149">
                  <c:v>382.04949459743574</c:v>
                </c:pt>
                <c:pt idx="2150">
                  <c:v>382.21331474382822</c:v>
                </c:pt>
                <c:pt idx="2151">
                  <c:v>382.3771348902207</c:v>
                </c:pt>
                <c:pt idx="2152">
                  <c:v>382.54095503661318</c:v>
                </c:pt>
                <c:pt idx="2153">
                  <c:v>382.70477518300567</c:v>
                </c:pt>
                <c:pt idx="2154">
                  <c:v>382.86859532939815</c:v>
                </c:pt>
                <c:pt idx="2155">
                  <c:v>383.03241547579063</c:v>
                </c:pt>
                <c:pt idx="2156">
                  <c:v>383.19623562218311</c:v>
                </c:pt>
                <c:pt idx="2157">
                  <c:v>383.36005576857559</c:v>
                </c:pt>
                <c:pt idx="2158">
                  <c:v>383.52387591496807</c:v>
                </c:pt>
                <c:pt idx="2159">
                  <c:v>383.68769606136055</c:v>
                </c:pt>
                <c:pt idx="2160">
                  <c:v>383.85151620775304</c:v>
                </c:pt>
                <c:pt idx="2161">
                  <c:v>384.01533635414552</c:v>
                </c:pt>
                <c:pt idx="2162">
                  <c:v>384.179156500538</c:v>
                </c:pt>
                <c:pt idx="2163">
                  <c:v>384.34297664693048</c:v>
                </c:pt>
                <c:pt idx="2164">
                  <c:v>384.50679679332296</c:v>
                </c:pt>
                <c:pt idx="2165">
                  <c:v>384.67061693971544</c:v>
                </c:pt>
                <c:pt idx="2166">
                  <c:v>384.83443708610793</c:v>
                </c:pt>
                <c:pt idx="2167">
                  <c:v>384.99825723250041</c:v>
                </c:pt>
                <c:pt idx="2168">
                  <c:v>385.16207737889289</c:v>
                </c:pt>
                <c:pt idx="2169">
                  <c:v>385.32589752528537</c:v>
                </c:pt>
                <c:pt idx="2170">
                  <c:v>385.48971767167785</c:v>
                </c:pt>
                <c:pt idx="2171">
                  <c:v>385.65353781807033</c:v>
                </c:pt>
                <c:pt idx="2172">
                  <c:v>385.81735796446281</c:v>
                </c:pt>
                <c:pt idx="2173">
                  <c:v>385.9811781108553</c:v>
                </c:pt>
                <c:pt idx="2174">
                  <c:v>386.14499825724778</c:v>
                </c:pt>
                <c:pt idx="2175">
                  <c:v>386.30881840364026</c:v>
                </c:pt>
                <c:pt idx="2176">
                  <c:v>386.47263855003274</c:v>
                </c:pt>
                <c:pt idx="2177">
                  <c:v>386.63645869642522</c:v>
                </c:pt>
                <c:pt idx="2178">
                  <c:v>386.8002788428177</c:v>
                </c:pt>
                <c:pt idx="2179">
                  <c:v>386.96409898921019</c:v>
                </c:pt>
                <c:pt idx="2180">
                  <c:v>387.12791913560267</c:v>
                </c:pt>
                <c:pt idx="2181">
                  <c:v>387.29173928199515</c:v>
                </c:pt>
                <c:pt idx="2182">
                  <c:v>387.45555942838763</c:v>
                </c:pt>
                <c:pt idx="2183">
                  <c:v>387.61937957478011</c:v>
                </c:pt>
                <c:pt idx="2184">
                  <c:v>387.78319972117259</c:v>
                </c:pt>
                <c:pt idx="2185">
                  <c:v>387.94701986756507</c:v>
                </c:pt>
                <c:pt idx="2186">
                  <c:v>388.11084001395756</c:v>
                </c:pt>
                <c:pt idx="2187">
                  <c:v>388.27466016035004</c:v>
                </c:pt>
                <c:pt idx="2188">
                  <c:v>388.43848030674252</c:v>
                </c:pt>
                <c:pt idx="2189">
                  <c:v>388.602300453135</c:v>
                </c:pt>
                <c:pt idx="2190">
                  <c:v>388.76612059952748</c:v>
                </c:pt>
                <c:pt idx="2191">
                  <c:v>388.92994074591996</c:v>
                </c:pt>
                <c:pt idx="2192">
                  <c:v>389.09376089231245</c:v>
                </c:pt>
                <c:pt idx="2193">
                  <c:v>389.25758103870493</c:v>
                </c:pt>
                <c:pt idx="2194">
                  <c:v>389.42140118509741</c:v>
                </c:pt>
                <c:pt idx="2195">
                  <c:v>389.58522133148989</c:v>
                </c:pt>
                <c:pt idx="2196">
                  <c:v>389.74904147788237</c:v>
                </c:pt>
                <c:pt idx="2197">
                  <c:v>389.91286162427485</c:v>
                </c:pt>
                <c:pt idx="2198">
                  <c:v>390.07668177066734</c:v>
                </c:pt>
                <c:pt idx="2199">
                  <c:v>390.24050191705982</c:v>
                </c:pt>
                <c:pt idx="2200">
                  <c:v>390.4043220634523</c:v>
                </c:pt>
                <c:pt idx="2201">
                  <c:v>390.56814220984478</c:v>
                </c:pt>
                <c:pt idx="2202">
                  <c:v>390.73196235623726</c:v>
                </c:pt>
                <c:pt idx="2203">
                  <c:v>390.89578250262974</c:v>
                </c:pt>
                <c:pt idx="2204">
                  <c:v>391.05960264902222</c:v>
                </c:pt>
                <c:pt idx="2205">
                  <c:v>391.22342279541471</c:v>
                </c:pt>
                <c:pt idx="2206">
                  <c:v>391.38724294180719</c:v>
                </c:pt>
                <c:pt idx="2207">
                  <c:v>391.55106308819967</c:v>
                </c:pt>
                <c:pt idx="2208">
                  <c:v>391.71488323459215</c:v>
                </c:pt>
                <c:pt idx="2209">
                  <c:v>391.87870338098463</c:v>
                </c:pt>
                <c:pt idx="2210">
                  <c:v>392.04252352737711</c:v>
                </c:pt>
                <c:pt idx="2211">
                  <c:v>392.2063436737696</c:v>
                </c:pt>
                <c:pt idx="2212">
                  <c:v>392.37016382016208</c:v>
                </c:pt>
                <c:pt idx="2213">
                  <c:v>392.53398396655456</c:v>
                </c:pt>
                <c:pt idx="2214">
                  <c:v>392.69780411294704</c:v>
                </c:pt>
                <c:pt idx="2215">
                  <c:v>392.86162425933952</c:v>
                </c:pt>
                <c:pt idx="2216">
                  <c:v>393.025444405732</c:v>
                </c:pt>
                <c:pt idx="2217">
                  <c:v>393.18926455212448</c:v>
                </c:pt>
                <c:pt idx="2218">
                  <c:v>393.35308469851697</c:v>
                </c:pt>
                <c:pt idx="2219">
                  <c:v>393.51690484490945</c:v>
                </c:pt>
                <c:pt idx="2220">
                  <c:v>393.68072499130193</c:v>
                </c:pt>
                <c:pt idx="2221">
                  <c:v>393.84454513769441</c:v>
                </c:pt>
                <c:pt idx="2222">
                  <c:v>394.00836528408689</c:v>
                </c:pt>
                <c:pt idx="2223">
                  <c:v>394.17218543047937</c:v>
                </c:pt>
                <c:pt idx="2224">
                  <c:v>394.33600557687186</c:v>
                </c:pt>
                <c:pt idx="2225">
                  <c:v>394.49982572326434</c:v>
                </c:pt>
                <c:pt idx="2226">
                  <c:v>394.66364586965682</c:v>
                </c:pt>
                <c:pt idx="2227">
                  <c:v>394.8274660160493</c:v>
                </c:pt>
                <c:pt idx="2228">
                  <c:v>394.99128616244178</c:v>
                </c:pt>
                <c:pt idx="2229">
                  <c:v>395.15510630883426</c:v>
                </c:pt>
                <c:pt idx="2230">
                  <c:v>395.31892645522674</c:v>
                </c:pt>
                <c:pt idx="2231">
                  <c:v>395.48274660161923</c:v>
                </c:pt>
                <c:pt idx="2232">
                  <c:v>395.64656674801171</c:v>
                </c:pt>
                <c:pt idx="2233">
                  <c:v>395.81038689440419</c:v>
                </c:pt>
                <c:pt idx="2234">
                  <c:v>395.97420704079667</c:v>
                </c:pt>
                <c:pt idx="2235">
                  <c:v>396.13802718718915</c:v>
                </c:pt>
                <c:pt idx="2236">
                  <c:v>396.30184733358163</c:v>
                </c:pt>
                <c:pt idx="2237">
                  <c:v>396.46566747997412</c:v>
                </c:pt>
                <c:pt idx="2238">
                  <c:v>396.6294876263666</c:v>
                </c:pt>
                <c:pt idx="2239">
                  <c:v>396.79330777275908</c:v>
                </c:pt>
                <c:pt idx="2240">
                  <c:v>396.95712791915156</c:v>
                </c:pt>
                <c:pt idx="2241">
                  <c:v>397.12094806554404</c:v>
                </c:pt>
                <c:pt idx="2242">
                  <c:v>397.28476821193652</c:v>
                </c:pt>
                <c:pt idx="2243">
                  <c:v>397.448588358329</c:v>
                </c:pt>
                <c:pt idx="2244">
                  <c:v>397.61240850472149</c:v>
                </c:pt>
                <c:pt idx="2245">
                  <c:v>397.77622865111397</c:v>
                </c:pt>
                <c:pt idx="2246">
                  <c:v>397.94004879750645</c:v>
                </c:pt>
                <c:pt idx="2247">
                  <c:v>398.10386894389893</c:v>
                </c:pt>
                <c:pt idx="2248">
                  <c:v>398.26768909029141</c:v>
                </c:pt>
                <c:pt idx="2249">
                  <c:v>398.43150923668389</c:v>
                </c:pt>
                <c:pt idx="2250">
                  <c:v>398.59532938307638</c:v>
                </c:pt>
                <c:pt idx="2251">
                  <c:v>398.75914952946886</c:v>
                </c:pt>
                <c:pt idx="2252">
                  <c:v>398.92296967586134</c:v>
                </c:pt>
                <c:pt idx="2253">
                  <c:v>399.08678982225382</c:v>
                </c:pt>
                <c:pt idx="2254">
                  <c:v>399.2506099686463</c:v>
                </c:pt>
                <c:pt idx="2255">
                  <c:v>399.41443011503878</c:v>
                </c:pt>
                <c:pt idx="2256">
                  <c:v>399.57825026143126</c:v>
                </c:pt>
                <c:pt idx="2257">
                  <c:v>399.74207040782375</c:v>
                </c:pt>
                <c:pt idx="2258">
                  <c:v>399.90589055421623</c:v>
                </c:pt>
                <c:pt idx="2259">
                  <c:v>400.06971070060871</c:v>
                </c:pt>
                <c:pt idx="2260">
                  <c:v>400.23353084700119</c:v>
                </c:pt>
                <c:pt idx="2261">
                  <c:v>400.39735099339367</c:v>
                </c:pt>
                <c:pt idx="2262">
                  <c:v>400.56117113978615</c:v>
                </c:pt>
                <c:pt idx="2263">
                  <c:v>400.72499128617864</c:v>
                </c:pt>
                <c:pt idx="2264">
                  <c:v>400.88881143257112</c:v>
                </c:pt>
                <c:pt idx="2265">
                  <c:v>401.0526315789636</c:v>
                </c:pt>
                <c:pt idx="2266">
                  <c:v>401.21645172535608</c:v>
                </c:pt>
                <c:pt idx="2267">
                  <c:v>401.38027187174856</c:v>
                </c:pt>
                <c:pt idx="2268">
                  <c:v>401.54409201814104</c:v>
                </c:pt>
                <c:pt idx="2269">
                  <c:v>401.70791216453352</c:v>
                </c:pt>
                <c:pt idx="2270">
                  <c:v>401.87173231092601</c:v>
                </c:pt>
                <c:pt idx="2271">
                  <c:v>402.03555245731849</c:v>
                </c:pt>
                <c:pt idx="2272">
                  <c:v>402.19937260371097</c:v>
                </c:pt>
                <c:pt idx="2273">
                  <c:v>402.36319275010345</c:v>
                </c:pt>
                <c:pt idx="2274">
                  <c:v>402.52701289649593</c:v>
                </c:pt>
                <c:pt idx="2275">
                  <c:v>402.69083304288841</c:v>
                </c:pt>
                <c:pt idx="2276">
                  <c:v>402.8546531892809</c:v>
                </c:pt>
                <c:pt idx="2277">
                  <c:v>403.01847333567338</c:v>
                </c:pt>
                <c:pt idx="2278">
                  <c:v>403.18229348206586</c:v>
                </c:pt>
                <c:pt idx="2279">
                  <c:v>403.34611362845834</c:v>
                </c:pt>
                <c:pt idx="2280">
                  <c:v>403.50993377485082</c:v>
                </c:pt>
                <c:pt idx="2281">
                  <c:v>403.6737539212433</c:v>
                </c:pt>
                <c:pt idx="2282">
                  <c:v>403.83757406763579</c:v>
                </c:pt>
                <c:pt idx="2283">
                  <c:v>404.00139421402827</c:v>
                </c:pt>
                <c:pt idx="2284">
                  <c:v>404.16521436042075</c:v>
                </c:pt>
                <c:pt idx="2285">
                  <c:v>404.32903450681323</c:v>
                </c:pt>
                <c:pt idx="2286">
                  <c:v>404.49285465320571</c:v>
                </c:pt>
                <c:pt idx="2287">
                  <c:v>404.65667479959819</c:v>
                </c:pt>
                <c:pt idx="2288">
                  <c:v>404.82049494599067</c:v>
                </c:pt>
                <c:pt idx="2289">
                  <c:v>404.98431509238316</c:v>
                </c:pt>
                <c:pt idx="2290">
                  <c:v>405.14813523877564</c:v>
                </c:pt>
                <c:pt idx="2291">
                  <c:v>405.31195538516812</c:v>
                </c:pt>
                <c:pt idx="2292">
                  <c:v>405.4757755315606</c:v>
                </c:pt>
                <c:pt idx="2293">
                  <c:v>405.63959567795308</c:v>
                </c:pt>
                <c:pt idx="2294">
                  <c:v>405.80341582434556</c:v>
                </c:pt>
                <c:pt idx="2295">
                  <c:v>405.96723597073805</c:v>
                </c:pt>
                <c:pt idx="2296">
                  <c:v>406.13105611713053</c:v>
                </c:pt>
                <c:pt idx="2297">
                  <c:v>406.29487626352301</c:v>
                </c:pt>
                <c:pt idx="2298">
                  <c:v>406.45869640991549</c:v>
                </c:pt>
                <c:pt idx="2299">
                  <c:v>406.62251655630797</c:v>
                </c:pt>
                <c:pt idx="2300">
                  <c:v>406.78633670270045</c:v>
                </c:pt>
                <c:pt idx="2301">
                  <c:v>406.95015684909293</c:v>
                </c:pt>
                <c:pt idx="2302">
                  <c:v>407.11397699548542</c:v>
                </c:pt>
                <c:pt idx="2303">
                  <c:v>407.2777971418779</c:v>
                </c:pt>
                <c:pt idx="2304">
                  <c:v>407.44161728827038</c:v>
                </c:pt>
                <c:pt idx="2305">
                  <c:v>407.60543743466286</c:v>
                </c:pt>
                <c:pt idx="2306">
                  <c:v>407.76925758105534</c:v>
                </c:pt>
                <c:pt idx="2307">
                  <c:v>407.93307772744782</c:v>
                </c:pt>
                <c:pt idx="2308">
                  <c:v>408.09689787384031</c:v>
                </c:pt>
                <c:pt idx="2309">
                  <c:v>408.26071802023279</c:v>
                </c:pt>
                <c:pt idx="2310">
                  <c:v>408.42453816662527</c:v>
                </c:pt>
                <c:pt idx="2311">
                  <c:v>408.58835831301775</c:v>
                </c:pt>
                <c:pt idx="2312">
                  <c:v>408.75217845941023</c:v>
                </c:pt>
                <c:pt idx="2313">
                  <c:v>408.91599860580271</c:v>
                </c:pt>
                <c:pt idx="2314">
                  <c:v>409.07981875219519</c:v>
                </c:pt>
                <c:pt idx="2315">
                  <c:v>409.24363889858768</c:v>
                </c:pt>
                <c:pt idx="2316">
                  <c:v>409.40745904498016</c:v>
                </c:pt>
                <c:pt idx="2317">
                  <c:v>409.57127919137264</c:v>
                </c:pt>
                <c:pt idx="2318">
                  <c:v>409.73509933776512</c:v>
                </c:pt>
                <c:pt idx="2319">
                  <c:v>409.8989194841576</c:v>
                </c:pt>
                <c:pt idx="2320">
                  <c:v>410.06273963055008</c:v>
                </c:pt>
                <c:pt idx="2321">
                  <c:v>410.22655977694257</c:v>
                </c:pt>
                <c:pt idx="2322">
                  <c:v>410.39037992333505</c:v>
                </c:pt>
                <c:pt idx="2323">
                  <c:v>410.55420006972753</c:v>
                </c:pt>
                <c:pt idx="2324">
                  <c:v>410.71802021612001</c:v>
                </c:pt>
                <c:pt idx="2325">
                  <c:v>410.88184036251249</c:v>
                </c:pt>
                <c:pt idx="2326">
                  <c:v>411.04566050890497</c:v>
                </c:pt>
                <c:pt idx="2327">
                  <c:v>411.20948065529745</c:v>
                </c:pt>
                <c:pt idx="2328">
                  <c:v>411.37330080168994</c:v>
                </c:pt>
                <c:pt idx="2329">
                  <c:v>411.53712094808242</c:v>
                </c:pt>
                <c:pt idx="2330">
                  <c:v>411.7009410944749</c:v>
                </c:pt>
                <c:pt idx="2331">
                  <c:v>411.86476124086738</c:v>
                </c:pt>
                <c:pt idx="2332">
                  <c:v>412.02858138725986</c:v>
                </c:pt>
                <c:pt idx="2333">
                  <c:v>412.19240153365234</c:v>
                </c:pt>
                <c:pt idx="2334">
                  <c:v>412.35622168004483</c:v>
                </c:pt>
                <c:pt idx="2335">
                  <c:v>412.52004182643731</c:v>
                </c:pt>
                <c:pt idx="2336">
                  <c:v>412.68386197282979</c:v>
                </c:pt>
                <c:pt idx="2337">
                  <c:v>412.84768211922227</c:v>
                </c:pt>
                <c:pt idx="2338">
                  <c:v>413.01150226561475</c:v>
                </c:pt>
                <c:pt idx="2339">
                  <c:v>413.17532241200723</c:v>
                </c:pt>
                <c:pt idx="2340">
                  <c:v>413.33914255839971</c:v>
                </c:pt>
                <c:pt idx="2341">
                  <c:v>413.5029627047922</c:v>
                </c:pt>
                <c:pt idx="2342">
                  <c:v>413.66678285118468</c:v>
                </c:pt>
                <c:pt idx="2343">
                  <c:v>413.83060299757716</c:v>
                </c:pt>
                <c:pt idx="2344">
                  <c:v>413.99442314396964</c:v>
                </c:pt>
                <c:pt idx="2345">
                  <c:v>414.15824329036212</c:v>
                </c:pt>
                <c:pt idx="2346">
                  <c:v>414.3220634367546</c:v>
                </c:pt>
                <c:pt idx="2347">
                  <c:v>414.48588358314709</c:v>
                </c:pt>
                <c:pt idx="2348">
                  <c:v>414.64970372953957</c:v>
                </c:pt>
                <c:pt idx="2349">
                  <c:v>414.81352387593205</c:v>
                </c:pt>
                <c:pt idx="2350">
                  <c:v>414.97734402232453</c:v>
                </c:pt>
                <c:pt idx="2351">
                  <c:v>415.14116416871701</c:v>
                </c:pt>
                <c:pt idx="2352">
                  <c:v>415.30498431510949</c:v>
                </c:pt>
                <c:pt idx="2353">
                  <c:v>415.46880446150197</c:v>
                </c:pt>
                <c:pt idx="2354">
                  <c:v>415.63262460789446</c:v>
                </c:pt>
                <c:pt idx="2355">
                  <c:v>415.79644475428694</c:v>
                </c:pt>
                <c:pt idx="2356">
                  <c:v>415.96026490067942</c:v>
                </c:pt>
                <c:pt idx="2357">
                  <c:v>416.1240850470719</c:v>
                </c:pt>
                <c:pt idx="2358">
                  <c:v>416.28790519346438</c:v>
                </c:pt>
                <c:pt idx="2359">
                  <c:v>416.45172533985686</c:v>
                </c:pt>
                <c:pt idx="2360">
                  <c:v>416.61554548624935</c:v>
                </c:pt>
                <c:pt idx="2361">
                  <c:v>416.77936563264183</c:v>
                </c:pt>
                <c:pt idx="2362">
                  <c:v>416.94318577903431</c:v>
                </c:pt>
                <c:pt idx="2363">
                  <c:v>417.10700592542679</c:v>
                </c:pt>
                <c:pt idx="2364">
                  <c:v>417.27082607181927</c:v>
                </c:pt>
                <c:pt idx="2365">
                  <c:v>417.43464621821175</c:v>
                </c:pt>
                <c:pt idx="2366">
                  <c:v>417.59846636460423</c:v>
                </c:pt>
                <c:pt idx="2367">
                  <c:v>417.76228651099672</c:v>
                </c:pt>
                <c:pt idx="2368">
                  <c:v>417.9261066573892</c:v>
                </c:pt>
                <c:pt idx="2369">
                  <c:v>418.08992680378168</c:v>
                </c:pt>
                <c:pt idx="2370">
                  <c:v>418.25374695017416</c:v>
                </c:pt>
                <c:pt idx="2371">
                  <c:v>418.41756709656664</c:v>
                </c:pt>
                <c:pt idx="2372">
                  <c:v>418.58138724295912</c:v>
                </c:pt>
                <c:pt idx="2373">
                  <c:v>418.74520738935161</c:v>
                </c:pt>
                <c:pt idx="2374">
                  <c:v>418.90902753574409</c:v>
                </c:pt>
                <c:pt idx="2375">
                  <c:v>419.07284768213657</c:v>
                </c:pt>
                <c:pt idx="2376">
                  <c:v>419.23666782852905</c:v>
                </c:pt>
                <c:pt idx="2377">
                  <c:v>419.40048797492153</c:v>
                </c:pt>
                <c:pt idx="2378">
                  <c:v>419.56430812131401</c:v>
                </c:pt>
                <c:pt idx="2379">
                  <c:v>419.7281282677065</c:v>
                </c:pt>
                <c:pt idx="2380">
                  <c:v>419.89194841409898</c:v>
                </c:pt>
                <c:pt idx="2381">
                  <c:v>420.05576856049146</c:v>
                </c:pt>
                <c:pt idx="2382">
                  <c:v>420.21958870688394</c:v>
                </c:pt>
                <c:pt idx="2383">
                  <c:v>420.38340885327642</c:v>
                </c:pt>
                <c:pt idx="2384">
                  <c:v>420.5472289996689</c:v>
                </c:pt>
                <c:pt idx="2385">
                  <c:v>420.71104914606138</c:v>
                </c:pt>
                <c:pt idx="2386">
                  <c:v>420.87486929245387</c:v>
                </c:pt>
                <c:pt idx="2387">
                  <c:v>421.03868943884635</c:v>
                </c:pt>
                <c:pt idx="2388">
                  <c:v>421.20250958523883</c:v>
                </c:pt>
                <c:pt idx="2389">
                  <c:v>421.36632973163131</c:v>
                </c:pt>
                <c:pt idx="2390">
                  <c:v>421.53014987802379</c:v>
                </c:pt>
                <c:pt idx="2391">
                  <c:v>421.69397002441627</c:v>
                </c:pt>
                <c:pt idx="2392">
                  <c:v>421.85779017080876</c:v>
                </c:pt>
                <c:pt idx="2393">
                  <c:v>422.02161031720124</c:v>
                </c:pt>
                <c:pt idx="2394">
                  <c:v>422.18543046359372</c:v>
                </c:pt>
                <c:pt idx="2395">
                  <c:v>422.3492506099862</c:v>
                </c:pt>
                <c:pt idx="2396">
                  <c:v>422.51307075637868</c:v>
                </c:pt>
                <c:pt idx="2397">
                  <c:v>422.67689090277116</c:v>
                </c:pt>
                <c:pt idx="2398">
                  <c:v>422.84071104916364</c:v>
                </c:pt>
                <c:pt idx="2399">
                  <c:v>423.00453119555613</c:v>
                </c:pt>
                <c:pt idx="2400">
                  <c:v>423.16835134194861</c:v>
                </c:pt>
                <c:pt idx="2401">
                  <c:v>423.33217148834109</c:v>
                </c:pt>
                <c:pt idx="2402">
                  <c:v>423.49599163473357</c:v>
                </c:pt>
                <c:pt idx="2403">
                  <c:v>423.65981178112605</c:v>
                </c:pt>
                <c:pt idx="2404">
                  <c:v>423.82363192751853</c:v>
                </c:pt>
                <c:pt idx="2405">
                  <c:v>423.98745207391102</c:v>
                </c:pt>
                <c:pt idx="2406">
                  <c:v>424.1512722203035</c:v>
                </c:pt>
                <c:pt idx="2407">
                  <c:v>424.31509236669598</c:v>
                </c:pt>
                <c:pt idx="2408">
                  <c:v>424.47891251308846</c:v>
                </c:pt>
                <c:pt idx="2409">
                  <c:v>424.64273265948094</c:v>
                </c:pt>
                <c:pt idx="2410">
                  <c:v>424.80655280587342</c:v>
                </c:pt>
                <c:pt idx="2411">
                  <c:v>424.9703729522659</c:v>
                </c:pt>
                <c:pt idx="2412">
                  <c:v>425.13419309865839</c:v>
                </c:pt>
                <c:pt idx="2413">
                  <c:v>425.29801324505087</c:v>
                </c:pt>
                <c:pt idx="2414">
                  <c:v>425.46183339144335</c:v>
                </c:pt>
                <c:pt idx="2415">
                  <c:v>425.62565353783583</c:v>
                </c:pt>
                <c:pt idx="2416">
                  <c:v>425.78947368422831</c:v>
                </c:pt>
                <c:pt idx="2417">
                  <c:v>425.95329383062079</c:v>
                </c:pt>
                <c:pt idx="2418">
                  <c:v>426.11711397701328</c:v>
                </c:pt>
                <c:pt idx="2419">
                  <c:v>426.28093412340576</c:v>
                </c:pt>
                <c:pt idx="2420">
                  <c:v>426.44475426979824</c:v>
                </c:pt>
                <c:pt idx="2421">
                  <c:v>426.60857441619072</c:v>
                </c:pt>
                <c:pt idx="2422">
                  <c:v>426.7723945625832</c:v>
                </c:pt>
                <c:pt idx="2423">
                  <c:v>426.93621470897568</c:v>
                </c:pt>
                <c:pt idx="2424">
                  <c:v>427.10003485536816</c:v>
                </c:pt>
                <c:pt idx="2425">
                  <c:v>427.26385500176065</c:v>
                </c:pt>
                <c:pt idx="2426">
                  <c:v>427.42767514815313</c:v>
                </c:pt>
                <c:pt idx="2427">
                  <c:v>427.59149529454561</c:v>
                </c:pt>
                <c:pt idx="2428">
                  <c:v>427.75531544093809</c:v>
                </c:pt>
                <c:pt idx="2429">
                  <c:v>427.91913558733057</c:v>
                </c:pt>
                <c:pt idx="2430">
                  <c:v>428.08295573372305</c:v>
                </c:pt>
                <c:pt idx="2431">
                  <c:v>428.24677588011554</c:v>
                </c:pt>
                <c:pt idx="2432">
                  <c:v>428.41059602650802</c:v>
                </c:pt>
                <c:pt idx="2433">
                  <c:v>428.5744161729005</c:v>
                </c:pt>
                <c:pt idx="2434">
                  <c:v>428.73823631929298</c:v>
                </c:pt>
                <c:pt idx="2435">
                  <c:v>428.90205646568546</c:v>
                </c:pt>
                <c:pt idx="2436">
                  <c:v>429.06587661207794</c:v>
                </c:pt>
                <c:pt idx="2437">
                  <c:v>429.22969675847042</c:v>
                </c:pt>
                <c:pt idx="2438">
                  <c:v>429.39351690486291</c:v>
                </c:pt>
                <c:pt idx="2439">
                  <c:v>429.55733705125539</c:v>
                </c:pt>
                <c:pt idx="2440">
                  <c:v>429.72115719764787</c:v>
                </c:pt>
                <c:pt idx="2441">
                  <c:v>429.88497734404035</c:v>
                </c:pt>
                <c:pt idx="2442">
                  <c:v>430.04879749043283</c:v>
                </c:pt>
                <c:pt idx="2443">
                  <c:v>430.21261763682531</c:v>
                </c:pt>
                <c:pt idx="2444">
                  <c:v>430.3764377832178</c:v>
                </c:pt>
                <c:pt idx="2445">
                  <c:v>430.54025792961028</c:v>
                </c:pt>
                <c:pt idx="2446">
                  <c:v>430.70407807600276</c:v>
                </c:pt>
                <c:pt idx="2447">
                  <c:v>430.86789822239524</c:v>
                </c:pt>
                <c:pt idx="2448">
                  <c:v>431.03171836878772</c:v>
                </c:pt>
                <c:pt idx="2449">
                  <c:v>431.1955385151802</c:v>
                </c:pt>
                <c:pt idx="2450">
                  <c:v>431.35935866157268</c:v>
                </c:pt>
                <c:pt idx="2451">
                  <c:v>431.52317880796517</c:v>
                </c:pt>
                <c:pt idx="2452">
                  <c:v>431.68699895435765</c:v>
                </c:pt>
                <c:pt idx="2453">
                  <c:v>431.85081910075013</c:v>
                </c:pt>
                <c:pt idx="2454">
                  <c:v>432.01463924714261</c:v>
                </c:pt>
                <c:pt idx="2455">
                  <c:v>432.17845939353509</c:v>
                </c:pt>
                <c:pt idx="2456">
                  <c:v>432.34227953992757</c:v>
                </c:pt>
                <c:pt idx="2457">
                  <c:v>432.50609968632006</c:v>
                </c:pt>
                <c:pt idx="2458">
                  <c:v>432.66991983271254</c:v>
                </c:pt>
                <c:pt idx="2459">
                  <c:v>432.83373997910502</c:v>
                </c:pt>
                <c:pt idx="2460">
                  <c:v>432.9975601254975</c:v>
                </c:pt>
                <c:pt idx="2461">
                  <c:v>433.16138027188998</c:v>
                </c:pt>
                <c:pt idx="2462">
                  <c:v>433.32520041828246</c:v>
                </c:pt>
                <c:pt idx="2463">
                  <c:v>433.48902056467495</c:v>
                </c:pt>
                <c:pt idx="2464">
                  <c:v>433.65284071106743</c:v>
                </c:pt>
                <c:pt idx="2465">
                  <c:v>433.81666085745991</c:v>
                </c:pt>
                <c:pt idx="2466">
                  <c:v>433.98048100385239</c:v>
                </c:pt>
                <c:pt idx="2467">
                  <c:v>434.14430115024487</c:v>
                </c:pt>
                <c:pt idx="2468">
                  <c:v>434.30812129663735</c:v>
                </c:pt>
                <c:pt idx="2469">
                  <c:v>434.47194144302983</c:v>
                </c:pt>
                <c:pt idx="2470">
                  <c:v>434.63576158942232</c:v>
                </c:pt>
                <c:pt idx="2471">
                  <c:v>434.7995817358148</c:v>
                </c:pt>
                <c:pt idx="2472">
                  <c:v>434.96340188220728</c:v>
                </c:pt>
                <c:pt idx="2473">
                  <c:v>435.12722202859976</c:v>
                </c:pt>
                <c:pt idx="2474">
                  <c:v>435.29104217499224</c:v>
                </c:pt>
                <c:pt idx="2475">
                  <c:v>435.45486232138472</c:v>
                </c:pt>
                <c:pt idx="2476">
                  <c:v>435.61868246777721</c:v>
                </c:pt>
                <c:pt idx="2477">
                  <c:v>435.78250261416969</c:v>
                </c:pt>
                <c:pt idx="2478">
                  <c:v>435.94632276056217</c:v>
                </c:pt>
                <c:pt idx="2479">
                  <c:v>436.11014290695465</c:v>
                </c:pt>
                <c:pt idx="2480">
                  <c:v>436.27396305334713</c:v>
                </c:pt>
                <c:pt idx="2481">
                  <c:v>436.43778319973961</c:v>
                </c:pt>
                <c:pt idx="2482">
                  <c:v>436.60160334613209</c:v>
                </c:pt>
                <c:pt idx="2483">
                  <c:v>436.76542349252458</c:v>
                </c:pt>
                <c:pt idx="2484">
                  <c:v>436.92924363891706</c:v>
                </c:pt>
                <c:pt idx="2485">
                  <c:v>437.09306378530954</c:v>
                </c:pt>
                <c:pt idx="2486">
                  <c:v>437.25688393170202</c:v>
                </c:pt>
                <c:pt idx="2487">
                  <c:v>437.4207040780945</c:v>
                </c:pt>
                <c:pt idx="2488">
                  <c:v>437.58452422448698</c:v>
                </c:pt>
                <c:pt idx="2489">
                  <c:v>437.74834437087947</c:v>
                </c:pt>
                <c:pt idx="2490">
                  <c:v>437.91216451727195</c:v>
                </c:pt>
                <c:pt idx="2491">
                  <c:v>438.07598466366443</c:v>
                </c:pt>
                <c:pt idx="2492">
                  <c:v>438.23980481005691</c:v>
                </c:pt>
                <c:pt idx="2493">
                  <c:v>438.40362495644939</c:v>
                </c:pt>
                <c:pt idx="2494">
                  <c:v>438.56744510284187</c:v>
                </c:pt>
                <c:pt idx="2495">
                  <c:v>438.73126524923435</c:v>
                </c:pt>
                <c:pt idx="2496">
                  <c:v>438.89508539562684</c:v>
                </c:pt>
                <c:pt idx="2497">
                  <c:v>439.05890554201932</c:v>
                </c:pt>
                <c:pt idx="2498">
                  <c:v>439.2227256884118</c:v>
                </c:pt>
                <c:pt idx="2499">
                  <c:v>439.38654583480428</c:v>
                </c:pt>
                <c:pt idx="2500">
                  <c:v>439.55036598119676</c:v>
                </c:pt>
                <c:pt idx="2501">
                  <c:v>439.71418612758924</c:v>
                </c:pt>
                <c:pt idx="2502">
                  <c:v>439.87800627398173</c:v>
                </c:pt>
                <c:pt idx="2503">
                  <c:v>440.04182642037421</c:v>
                </c:pt>
                <c:pt idx="2504">
                  <c:v>440.20564656676669</c:v>
                </c:pt>
                <c:pt idx="2505">
                  <c:v>440.36946671315917</c:v>
                </c:pt>
                <c:pt idx="2506">
                  <c:v>440.53328685955165</c:v>
                </c:pt>
                <c:pt idx="2507">
                  <c:v>440.69710700594413</c:v>
                </c:pt>
                <c:pt idx="2508">
                  <c:v>440.86092715233661</c:v>
                </c:pt>
                <c:pt idx="2509">
                  <c:v>441.0247472987291</c:v>
                </c:pt>
                <c:pt idx="2510">
                  <c:v>441.18856744512158</c:v>
                </c:pt>
                <c:pt idx="2511">
                  <c:v>441.35238759151406</c:v>
                </c:pt>
                <c:pt idx="2512">
                  <c:v>441.51620773790654</c:v>
                </c:pt>
                <c:pt idx="2513">
                  <c:v>441.68002788429902</c:v>
                </c:pt>
                <c:pt idx="2514">
                  <c:v>441.8438480306915</c:v>
                </c:pt>
                <c:pt idx="2515">
                  <c:v>442.00766817708399</c:v>
                </c:pt>
                <c:pt idx="2516">
                  <c:v>442.17148832347647</c:v>
                </c:pt>
                <c:pt idx="2517">
                  <c:v>442.33530846986895</c:v>
                </c:pt>
                <c:pt idx="2518">
                  <c:v>442.49912861626143</c:v>
                </c:pt>
                <c:pt idx="2519">
                  <c:v>442.66294876265391</c:v>
                </c:pt>
                <c:pt idx="2520">
                  <c:v>442.82676890904639</c:v>
                </c:pt>
                <c:pt idx="2521">
                  <c:v>442.99058905543887</c:v>
                </c:pt>
                <c:pt idx="2522">
                  <c:v>443.15440920183136</c:v>
                </c:pt>
                <c:pt idx="2523">
                  <c:v>443.31822934822384</c:v>
                </c:pt>
                <c:pt idx="2524">
                  <c:v>443.48204949461632</c:v>
                </c:pt>
                <c:pt idx="2525">
                  <c:v>443.6458696410088</c:v>
                </c:pt>
                <c:pt idx="2526">
                  <c:v>443.80968978740128</c:v>
                </c:pt>
                <c:pt idx="2527">
                  <c:v>443.97350993379376</c:v>
                </c:pt>
                <c:pt idx="2528">
                  <c:v>444.13733008018625</c:v>
                </c:pt>
                <c:pt idx="2529">
                  <c:v>444.30115022657873</c:v>
                </c:pt>
                <c:pt idx="2530">
                  <c:v>444.46497037297121</c:v>
                </c:pt>
                <c:pt idx="2531">
                  <c:v>444.62879051936369</c:v>
                </c:pt>
                <c:pt idx="2532">
                  <c:v>444.79261066575617</c:v>
                </c:pt>
                <c:pt idx="2533">
                  <c:v>444.95643081214865</c:v>
                </c:pt>
                <c:pt idx="2534">
                  <c:v>445.12025095854113</c:v>
                </c:pt>
                <c:pt idx="2535">
                  <c:v>445.28407110493362</c:v>
                </c:pt>
                <c:pt idx="2536">
                  <c:v>445.4478912513261</c:v>
                </c:pt>
                <c:pt idx="2537">
                  <c:v>445.61171139771858</c:v>
                </c:pt>
                <c:pt idx="2538">
                  <c:v>445.77553154411106</c:v>
                </c:pt>
                <c:pt idx="2539">
                  <c:v>445.93935169050354</c:v>
                </c:pt>
                <c:pt idx="2540">
                  <c:v>446.10317183689602</c:v>
                </c:pt>
                <c:pt idx="2541">
                  <c:v>446.26699198328851</c:v>
                </c:pt>
                <c:pt idx="2542">
                  <c:v>446.43081212968099</c:v>
                </c:pt>
                <c:pt idx="2543">
                  <c:v>446.59463227607347</c:v>
                </c:pt>
                <c:pt idx="2544">
                  <c:v>446.75845242246595</c:v>
                </c:pt>
                <c:pt idx="2545">
                  <c:v>446.92227256885843</c:v>
                </c:pt>
                <c:pt idx="2546">
                  <c:v>447.08609271525091</c:v>
                </c:pt>
                <c:pt idx="2547">
                  <c:v>447.24991286164339</c:v>
                </c:pt>
                <c:pt idx="2548">
                  <c:v>447.41373300803588</c:v>
                </c:pt>
                <c:pt idx="2549">
                  <c:v>447.57755315442836</c:v>
                </c:pt>
                <c:pt idx="2550">
                  <c:v>447.74137330082084</c:v>
                </c:pt>
                <c:pt idx="2551">
                  <c:v>447.90519344721332</c:v>
                </c:pt>
                <c:pt idx="2552">
                  <c:v>448.0690135936058</c:v>
                </c:pt>
                <c:pt idx="2553">
                  <c:v>448.23283373999828</c:v>
                </c:pt>
                <c:pt idx="2554">
                  <c:v>448.39665388639077</c:v>
                </c:pt>
                <c:pt idx="2555">
                  <c:v>448.56047403278325</c:v>
                </c:pt>
                <c:pt idx="2556">
                  <c:v>448.72429417917573</c:v>
                </c:pt>
                <c:pt idx="2557">
                  <c:v>448.88811432556821</c:v>
                </c:pt>
                <c:pt idx="2558">
                  <c:v>449.05193447196069</c:v>
                </c:pt>
                <c:pt idx="2559">
                  <c:v>449.21575461835317</c:v>
                </c:pt>
                <c:pt idx="2560">
                  <c:v>449.37957476474566</c:v>
                </c:pt>
                <c:pt idx="2561">
                  <c:v>449.54339491113814</c:v>
                </c:pt>
                <c:pt idx="2562">
                  <c:v>449.70721505753062</c:v>
                </c:pt>
                <c:pt idx="2563">
                  <c:v>449.8710352039231</c:v>
                </c:pt>
                <c:pt idx="2564">
                  <c:v>450.03485535031558</c:v>
                </c:pt>
                <c:pt idx="2565">
                  <c:v>450.19867549670806</c:v>
                </c:pt>
                <c:pt idx="2566">
                  <c:v>450.36249564310054</c:v>
                </c:pt>
                <c:pt idx="2567">
                  <c:v>450.52631578949303</c:v>
                </c:pt>
                <c:pt idx="2568">
                  <c:v>450.69013593588551</c:v>
                </c:pt>
                <c:pt idx="2569">
                  <c:v>450.85395608227799</c:v>
                </c:pt>
                <c:pt idx="2570">
                  <c:v>451.01777622867047</c:v>
                </c:pt>
                <c:pt idx="2571">
                  <c:v>451.18159637506295</c:v>
                </c:pt>
                <c:pt idx="2572">
                  <c:v>451.34541652145543</c:v>
                </c:pt>
                <c:pt idx="2573">
                  <c:v>451.50923666784792</c:v>
                </c:pt>
                <c:pt idx="2574">
                  <c:v>451.6730568142404</c:v>
                </c:pt>
                <c:pt idx="2575">
                  <c:v>451.83687696063288</c:v>
                </c:pt>
                <c:pt idx="2576">
                  <c:v>452.00069710702536</c:v>
                </c:pt>
                <c:pt idx="2577">
                  <c:v>452.16451725341784</c:v>
                </c:pt>
                <c:pt idx="2578">
                  <c:v>452.32833739981032</c:v>
                </c:pt>
                <c:pt idx="2579">
                  <c:v>452.4921575462028</c:v>
                </c:pt>
                <c:pt idx="2580">
                  <c:v>452.65597769259529</c:v>
                </c:pt>
                <c:pt idx="2581">
                  <c:v>452.81979783898777</c:v>
                </c:pt>
                <c:pt idx="2582">
                  <c:v>452.98361798538025</c:v>
                </c:pt>
                <c:pt idx="2583">
                  <c:v>453.14743813177273</c:v>
                </c:pt>
                <c:pt idx="2584">
                  <c:v>453.31125827816521</c:v>
                </c:pt>
                <c:pt idx="2585">
                  <c:v>453.47507842455769</c:v>
                </c:pt>
                <c:pt idx="2586">
                  <c:v>453.63889857095018</c:v>
                </c:pt>
                <c:pt idx="2587">
                  <c:v>453.80271871734266</c:v>
                </c:pt>
                <c:pt idx="2588">
                  <c:v>453.96653886373514</c:v>
                </c:pt>
                <c:pt idx="2589">
                  <c:v>454.13035901012762</c:v>
                </c:pt>
                <c:pt idx="2590">
                  <c:v>454.2941791565201</c:v>
                </c:pt>
                <c:pt idx="2591">
                  <c:v>454.45799930291258</c:v>
                </c:pt>
                <c:pt idx="2592">
                  <c:v>454.62181944930506</c:v>
                </c:pt>
                <c:pt idx="2593">
                  <c:v>454.78563959569755</c:v>
                </c:pt>
                <c:pt idx="2594">
                  <c:v>454.94945974209003</c:v>
                </c:pt>
                <c:pt idx="2595">
                  <c:v>455.11327988848251</c:v>
                </c:pt>
                <c:pt idx="2596">
                  <c:v>455.27710003487499</c:v>
                </c:pt>
                <c:pt idx="2597">
                  <c:v>455.44092018126747</c:v>
                </c:pt>
                <c:pt idx="2598">
                  <c:v>455.60474032765995</c:v>
                </c:pt>
                <c:pt idx="2599">
                  <c:v>455.76856047405244</c:v>
                </c:pt>
                <c:pt idx="2600">
                  <c:v>455.93238062044492</c:v>
                </c:pt>
                <c:pt idx="2601">
                  <c:v>456.0962007668374</c:v>
                </c:pt>
                <c:pt idx="2602">
                  <c:v>456.26002091322988</c:v>
                </c:pt>
                <c:pt idx="2603">
                  <c:v>456.42384105962236</c:v>
                </c:pt>
                <c:pt idx="2604">
                  <c:v>456.58766120601484</c:v>
                </c:pt>
                <c:pt idx="2605">
                  <c:v>456.75148135240732</c:v>
                </c:pt>
                <c:pt idx="2606">
                  <c:v>456.91530149879981</c:v>
                </c:pt>
                <c:pt idx="2607">
                  <c:v>457.07912164519229</c:v>
                </c:pt>
                <c:pt idx="2608">
                  <c:v>457.24294179158477</c:v>
                </c:pt>
                <c:pt idx="2609">
                  <c:v>457.40676193797725</c:v>
                </c:pt>
                <c:pt idx="2610">
                  <c:v>457.57058208436973</c:v>
                </c:pt>
                <c:pt idx="2611">
                  <c:v>457.73440223076221</c:v>
                </c:pt>
                <c:pt idx="2612">
                  <c:v>457.8982223771547</c:v>
                </c:pt>
                <c:pt idx="2613">
                  <c:v>458.06204252354718</c:v>
                </c:pt>
                <c:pt idx="2614">
                  <c:v>458.22586266993966</c:v>
                </c:pt>
                <c:pt idx="2615">
                  <c:v>458.38968281633214</c:v>
                </c:pt>
                <c:pt idx="2616">
                  <c:v>458.55350296272462</c:v>
                </c:pt>
                <c:pt idx="2617">
                  <c:v>458.7173231091171</c:v>
                </c:pt>
                <c:pt idx="2618">
                  <c:v>458.88114325550958</c:v>
                </c:pt>
                <c:pt idx="2619">
                  <c:v>459.04496340190207</c:v>
                </c:pt>
                <c:pt idx="2620">
                  <c:v>459.20878354829455</c:v>
                </c:pt>
                <c:pt idx="2621">
                  <c:v>459.37260369468703</c:v>
                </c:pt>
                <c:pt idx="2622">
                  <c:v>459.53642384107951</c:v>
                </c:pt>
                <c:pt idx="2623">
                  <c:v>459.70024398747199</c:v>
                </c:pt>
                <c:pt idx="2624">
                  <c:v>459.86406413386447</c:v>
                </c:pt>
                <c:pt idx="2625">
                  <c:v>460.02788428025696</c:v>
                </c:pt>
                <c:pt idx="2626">
                  <c:v>460.19170442664944</c:v>
                </c:pt>
                <c:pt idx="2627">
                  <c:v>460.35552457304192</c:v>
                </c:pt>
                <c:pt idx="2628">
                  <c:v>460.5193447194344</c:v>
                </c:pt>
                <c:pt idx="2629">
                  <c:v>460.68316486582688</c:v>
                </c:pt>
                <c:pt idx="2630">
                  <c:v>460.84698501221936</c:v>
                </c:pt>
                <c:pt idx="2631">
                  <c:v>461.01080515861184</c:v>
                </c:pt>
                <c:pt idx="2632">
                  <c:v>461.17462530500433</c:v>
                </c:pt>
                <c:pt idx="2633">
                  <c:v>461.33844545139681</c:v>
                </c:pt>
                <c:pt idx="2634">
                  <c:v>461.50226559778929</c:v>
                </c:pt>
                <c:pt idx="2635">
                  <c:v>461.66608574418177</c:v>
                </c:pt>
                <c:pt idx="2636">
                  <c:v>461.82990589057425</c:v>
                </c:pt>
                <c:pt idx="2637">
                  <c:v>461.99372603696673</c:v>
                </c:pt>
                <c:pt idx="2638">
                  <c:v>462.15754618335922</c:v>
                </c:pt>
                <c:pt idx="2639">
                  <c:v>462.3213663297517</c:v>
                </c:pt>
                <c:pt idx="2640">
                  <c:v>462.48518647614418</c:v>
                </c:pt>
                <c:pt idx="2641">
                  <c:v>462.64900662253666</c:v>
                </c:pt>
                <c:pt idx="2642">
                  <c:v>462.81282676892914</c:v>
                </c:pt>
                <c:pt idx="2643">
                  <c:v>462.97664691532162</c:v>
                </c:pt>
                <c:pt idx="2644">
                  <c:v>463.14046706171411</c:v>
                </c:pt>
                <c:pt idx="2645">
                  <c:v>463.30428720810659</c:v>
                </c:pt>
                <c:pt idx="2646">
                  <c:v>463.46810735449907</c:v>
                </c:pt>
                <c:pt idx="2647">
                  <c:v>463.63192750089155</c:v>
                </c:pt>
                <c:pt idx="2648">
                  <c:v>463.79574764728403</c:v>
                </c:pt>
                <c:pt idx="2649">
                  <c:v>463.95956779367651</c:v>
                </c:pt>
                <c:pt idx="2650">
                  <c:v>464.12338794006899</c:v>
                </c:pt>
                <c:pt idx="2651">
                  <c:v>464.28720808646148</c:v>
                </c:pt>
                <c:pt idx="2652">
                  <c:v>464.45102823285396</c:v>
                </c:pt>
                <c:pt idx="2653">
                  <c:v>464.61484837924644</c:v>
                </c:pt>
                <c:pt idx="2654">
                  <c:v>464.77866852563892</c:v>
                </c:pt>
                <c:pt idx="2655">
                  <c:v>464.9424886720314</c:v>
                </c:pt>
                <c:pt idx="2656">
                  <c:v>465.10630881842388</c:v>
                </c:pt>
                <c:pt idx="2657">
                  <c:v>465.27012896481637</c:v>
                </c:pt>
                <c:pt idx="2658">
                  <c:v>465.43394911120885</c:v>
                </c:pt>
                <c:pt idx="2659">
                  <c:v>465.59776925760133</c:v>
                </c:pt>
                <c:pt idx="2660">
                  <c:v>465.76158940399381</c:v>
                </c:pt>
                <c:pt idx="2661">
                  <c:v>465.92540955038629</c:v>
                </c:pt>
                <c:pt idx="2662">
                  <c:v>466.08922969677877</c:v>
                </c:pt>
                <c:pt idx="2663">
                  <c:v>466.25304984317125</c:v>
                </c:pt>
                <c:pt idx="2664">
                  <c:v>466.41686998956374</c:v>
                </c:pt>
                <c:pt idx="2665">
                  <c:v>466.58069013595622</c:v>
                </c:pt>
                <c:pt idx="2666">
                  <c:v>466.7445102823487</c:v>
                </c:pt>
                <c:pt idx="2667">
                  <c:v>466.90833042874118</c:v>
                </c:pt>
                <c:pt idx="2668">
                  <c:v>467.07215057513366</c:v>
                </c:pt>
                <c:pt idx="2669">
                  <c:v>467.23597072152614</c:v>
                </c:pt>
                <c:pt idx="2670">
                  <c:v>467.39979086791863</c:v>
                </c:pt>
                <c:pt idx="2671">
                  <c:v>467.56361101431111</c:v>
                </c:pt>
                <c:pt idx="2672">
                  <c:v>467.72743116070359</c:v>
                </c:pt>
                <c:pt idx="2673">
                  <c:v>467.89125130709607</c:v>
                </c:pt>
                <c:pt idx="2674">
                  <c:v>468.05507145348855</c:v>
                </c:pt>
                <c:pt idx="2675">
                  <c:v>468.21889159988103</c:v>
                </c:pt>
                <c:pt idx="2676">
                  <c:v>468.38271174627351</c:v>
                </c:pt>
                <c:pt idx="2677">
                  <c:v>468.546531892666</c:v>
                </c:pt>
                <c:pt idx="2678">
                  <c:v>468.71035203905848</c:v>
                </c:pt>
                <c:pt idx="2679">
                  <c:v>468.87417218545096</c:v>
                </c:pt>
                <c:pt idx="2680">
                  <c:v>469.03799233184344</c:v>
                </c:pt>
                <c:pt idx="2681">
                  <c:v>469.20181247823592</c:v>
                </c:pt>
                <c:pt idx="2682">
                  <c:v>469.3656326246284</c:v>
                </c:pt>
                <c:pt idx="2683">
                  <c:v>469.52945277102089</c:v>
                </c:pt>
                <c:pt idx="2684">
                  <c:v>469.69327291741337</c:v>
                </c:pt>
                <c:pt idx="2685">
                  <c:v>469.85709306380585</c:v>
                </c:pt>
                <c:pt idx="2686">
                  <c:v>470.02091321019833</c:v>
                </c:pt>
                <c:pt idx="2687">
                  <c:v>470.18473335659081</c:v>
                </c:pt>
                <c:pt idx="2688">
                  <c:v>470.34855350298329</c:v>
                </c:pt>
                <c:pt idx="2689">
                  <c:v>470.51237364937577</c:v>
                </c:pt>
                <c:pt idx="2690">
                  <c:v>470.67619379576826</c:v>
                </c:pt>
                <c:pt idx="2691">
                  <c:v>470.84001394216074</c:v>
                </c:pt>
                <c:pt idx="2692">
                  <c:v>471.00383408855322</c:v>
                </c:pt>
                <c:pt idx="2693">
                  <c:v>471.1676542349457</c:v>
                </c:pt>
                <c:pt idx="2694">
                  <c:v>471.33147438133818</c:v>
                </c:pt>
                <c:pt idx="2695">
                  <c:v>471.49529452773066</c:v>
                </c:pt>
                <c:pt idx="2696">
                  <c:v>471.65911467412315</c:v>
                </c:pt>
                <c:pt idx="2697">
                  <c:v>471.82293482051563</c:v>
                </c:pt>
                <c:pt idx="2698">
                  <c:v>471.98675496690811</c:v>
                </c:pt>
                <c:pt idx="2699">
                  <c:v>472.15057511330059</c:v>
                </c:pt>
                <c:pt idx="2700">
                  <c:v>472.31439525969307</c:v>
                </c:pt>
                <c:pt idx="2701">
                  <c:v>472.47821540608555</c:v>
                </c:pt>
                <c:pt idx="2702">
                  <c:v>472.64203555247803</c:v>
                </c:pt>
                <c:pt idx="2703">
                  <c:v>472.80585569887052</c:v>
                </c:pt>
                <c:pt idx="2704">
                  <c:v>472.969675845263</c:v>
                </c:pt>
                <c:pt idx="2705">
                  <c:v>473.13349599165548</c:v>
                </c:pt>
                <c:pt idx="2706">
                  <c:v>473.29731613804796</c:v>
                </c:pt>
                <c:pt idx="2707">
                  <c:v>473.46113628444044</c:v>
                </c:pt>
                <c:pt idx="2708">
                  <c:v>473.62495643083292</c:v>
                </c:pt>
                <c:pt idx="2709">
                  <c:v>473.78877657722541</c:v>
                </c:pt>
                <c:pt idx="2710">
                  <c:v>473.95259672361789</c:v>
                </c:pt>
                <c:pt idx="2711">
                  <c:v>474.11641687001037</c:v>
                </c:pt>
                <c:pt idx="2712">
                  <c:v>474.28023701640285</c:v>
                </c:pt>
                <c:pt idx="2713">
                  <c:v>474.44405716279533</c:v>
                </c:pt>
                <c:pt idx="2714">
                  <c:v>474.60787730918781</c:v>
                </c:pt>
                <c:pt idx="2715">
                  <c:v>474.77169745558029</c:v>
                </c:pt>
                <c:pt idx="2716">
                  <c:v>474.93551760197278</c:v>
                </c:pt>
                <c:pt idx="2717">
                  <c:v>475.09933774836526</c:v>
                </c:pt>
                <c:pt idx="2718">
                  <c:v>475.26315789475774</c:v>
                </c:pt>
                <c:pt idx="2719">
                  <c:v>475.42697804115022</c:v>
                </c:pt>
                <c:pt idx="2720">
                  <c:v>475.5907981875427</c:v>
                </c:pt>
                <c:pt idx="2721">
                  <c:v>475.75461833393518</c:v>
                </c:pt>
                <c:pt idx="2722">
                  <c:v>475.91843848032767</c:v>
                </c:pt>
                <c:pt idx="2723">
                  <c:v>476.08225862672015</c:v>
                </c:pt>
                <c:pt idx="2724">
                  <c:v>476.24607877311263</c:v>
                </c:pt>
                <c:pt idx="2725">
                  <c:v>476.40989891950511</c:v>
                </c:pt>
                <c:pt idx="2726">
                  <c:v>476.57371906589759</c:v>
                </c:pt>
                <c:pt idx="2727">
                  <c:v>476.73753921229007</c:v>
                </c:pt>
                <c:pt idx="2728">
                  <c:v>476.90135935868256</c:v>
                </c:pt>
                <c:pt idx="2729">
                  <c:v>477.06517950507504</c:v>
                </c:pt>
                <c:pt idx="2730">
                  <c:v>477.22899965146752</c:v>
                </c:pt>
                <c:pt idx="2731">
                  <c:v>477.39281979786</c:v>
                </c:pt>
                <c:pt idx="2732">
                  <c:v>477.55663994425248</c:v>
                </c:pt>
                <c:pt idx="2733">
                  <c:v>477.72046009064496</c:v>
                </c:pt>
                <c:pt idx="2734">
                  <c:v>477.88428023703744</c:v>
                </c:pt>
                <c:pt idx="2735">
                  <c:v>478.04810038342993</c:v>
                </c:pt>
                <c:pt idx="2736">
                  <c:v>478.21192052982241</c:v>
                </c:pt>
                <c:pt idx="2737">
                  <c:v>478.37574067621489</c:v>
                </c:pt>
                <c:pt idx="2738">
                  <c:v>478.53956082260737</c:v>
                </c:pt>
                <c:pt idx="2739">
                  <c:v>478.70338096899985</c:v>
                </c:pt>
                <c:pt idx="2740">
                  <c:v>478.86720111539233</c:v>
                </c:pt>
                <c:pt idx="2741">
                  <c:v>479.03102126178482</c:v>
                </c:pt>
                <c:pt idx="2742">
                  <c:v>479.1948414081773</c:v>
                </c:pt>
                <c:pt idx="2743">
                  <c:v>479.35866155456978</c:v>
                </c:pt>
                <c:pt idx="2744">
                  <c:v>479.52248170096226</c:v>
                </c:pt>
                <c:pt idx="2745">
                  <c:v>479.68630184735474</c:v>
                </c:pt>
                <c:pt idx="2746">
                  <c:v>479.85012199374722</c:v>
                </c:pt>
                <c:pt idx="2747">
                  <c:v>480.0139421401397</c:v>
                </c:pt>
                <c:pt idx="2748">
                  <c:v>480.17776228653219</c:v>
                </c:pt>
                <c:pt idx="2749">
                  <c:v>480.34158243292467</c:v>
                </c:pt>
                <c:pt idx="2750">
                  <c:v>480.50540257931715</c:v>
                </c:pt>
                <c:pt idx="2751">
                  <c:v>480.66922272570963</c:v>
                </c:pt>
                <c:pt idx="2752">
                  <c:v>480.83304287210211</c:v>
                </c:pt>
                <c:pt idx="2753">
                  <c:v>480.99686301849459</c:v>
                </c:pt>
                <c:pt idx="2754">
                  <c:v>481.16068316488708</c:v>
                </c:pt>
                <c:pt idx="2755">
                  <c:v>481.32450331127956</c:v>
                </c:pt>
                <c:pt idx="2756">
                  <c:v>481.48832345767204</c:v>
                </c:pt>
                <c:pt idx="2757">
                  <c:v>481.65214360406452</c:v>
                </c:pt>
                <c:pt idx="2758">
                  <c:v>481.815963750457</c:v>
                </c:pt>
                <c:pt idx="2759">
                  <c:v>481.97978389684948</c:v>
                </c:pt>
                <c:pt idx="2760">
                  <c:v>482.14360404324196</c:v>
                </c:pt>
                <c:pt idx="2761">
                  <c:v>482.30742418963445</c:v>
                </c:pt>
                <c:pt idx="2762">
                  <c:v>482.47124433602693</c:v>
                </c:pt>
                <c:pt idx="2763">
                  <c:v>482.63506448241941</c:v>
                </c:pt>
                <c:pt idx="2764">
                  <c:v>482.79888462881189</c:v>
                </c:pt>
                <c:pt idx="2765">
                  <c:v>482.96270477520437</c:v>
                </c:pt>
                <c:pt idx="2766">
                  <c:v>483.12652492159685</c:v>
                </c:pt>
                <c:pt idx="2767">
                  <c:v>483.29034506798934</c:v>
                </c:pt>
                <c:pt idx="2768">
                  <c:v>483.45416521438182</c:v>
                </c:pt>
                <c:pt idx="2769">
                  <c:v>483.6179853607743</c:v>
                </c:pt>
                <c:pt idx="2770">
                  <c:v>483.78180550716678</c:v>
                </c:pt>
                <c:pt idx="2771">
                  <c:v>483.94562565355926</c:v>
                </c:pt>
                <c:pt idx="2772">
                  <c:v>484.10944579995174</c:v>
                </c:pt>
                <c:pt idx="2773">
                  <c:v>484.27326594634422</c:v>
                </c:pt>
                <c:pt idx="2774">
                  <c:v>484.43708609273671</c:v>
                </c:pt>
                <c:pt idx="2775">
                  <c:v>484.60090623912919</c:v>
                </c:pt>
                <c:pt idx="2776">
                  <c:v>484.76472638552167</c:v>
                </c:pt>
                <c:pt idx="2777">
                  <c:v>484.92854653191415</c:v>
                </c:pt>
                <c:pt idx="2778">
                  <c:v>485.09236667830663</c:v>
                </c:pt>
                <c:pt idx="2779">
                  <c:v>485.25618682469911</c:v>
                </c:pt>
                <c:pt idx="2780">
                  <c:v>485.4200069710916</c:v>
                </c:pt>
                <c:pt idx="2781">
                  <c:v>485.58382711748408</c:v>
                </c:pt>
                <c:pt idx="2782">
                  <c:v>485.74764726387656</c:v>
                </c:pt>
                <c:pt idx="2783">
                  <c:v>485.91146741026904</c:v>
                </c:pt>
                <c:pt idx="2784">
                  <c:v>486.07528755666152</c:v>
                </c:pt>
                <c:pt idx="2785">
                  <c:v>486.239107703054</c:v>
                </c:pt>
                <c:pt idx="2786">
                  <c:v>486.40292784944648</c:v>
                </c:pt>
                <c:pt idx="2787">
                  <c:v>486.56674799583897</c:v>
                </c:pt>
                <c:pt idx="2788">
                  <c:v>486.73056814223145</c:v>
                </c:pt>
                <c:pt idx="2789">
                  <c:v>486.89438828862393</c:v>
                </c:pt>
                <c:pt idx="2790">
                  <c:v>487.05820843501641</c:v>
                </c:pt>
                <c:pt idx="2791">
                  <c:v>487.22202858140889</c:v>
                </c:pt>
                <c:pt idx="2792">
                  <c:v>487.38584872780137</c:v>
                </c:pt>
                <c:pt idx="2793">
                  <c:v>487.54966887419386</c:v>
                </c:pt>
                <c:pt idx="2794">
                  <c:v>487.71348902058634</c:v>
                </c:pt>
                <c:pt idx="2795">
                  <c:v>487.87730916697882</c:v>
                </c:pt>
                <c:pt idx="2796">
                  <c:v>488.0411293133713</c:v>
                </c:pt>
                <c:pt idx="2797">
                  <c:v>488.20494945976378</c:v>
                </c:pt>
                <c:pt idx="2798">
                  <c:v>488.36876960615626</c:v>
                </c:pt>
                <c:pt idx="2799">
                  <c:v>488.53258975254874</c:v>
                </c:pt>
                <c:pt idx="2800">
                  <c:v>488.69640989894123</c:v>
                </c:pt>
                <c:pt idx="2801">
                  <c:v>488.86023004533371</c:v>
                </c:pt>
                <c:pt idx="2802">
                  <c:v>489.02405019172619</c:v>
                </c:pt>
                <c:pt idx="2803">
                  <c:v>489.18787033811867</c:v>
                </c:pt>
                <c:pt idx="2804">
                  <c:v>489.35169048451115</c:v>
                </c:pt>
                <c:pt idx="2805">
                  <c:v>489.51551063090363</c:v>
                </c:pt>
                <c:pt idx="2806">
                  <c:v>489.67933077729612</c:v>
                </c:pt>
                <c:pt idx="2807">
                  <c:v>489.8431509236886</c:v>
                </c:pt>
                <c:pt idx="2808">
                  <c:v>490.00697107008108</c:v>
                </c:pt>
                <c:pt idx="2809">
                  <c:v>490.17079121647356</c:v>
                </c:pt>
                <c:pt idx="2810">
                  <c:v>490.33461136286604</c:v>
                </c:pt>
                <c:pt idx="2811">
                  <c:v>490.49843150925852</c:v>
                </c:pt>
                <c:pt idx="2812">
                  <c:v>490.662251655651</c:v>
                </c:pt>
                <c:pt idx="2813">
                  <c:v>490.82607180204349</c:v>
                </c:pt>
                <c:pt idx="2814">
                  <c:v>490.98989194843597</c:v>
                </c:pt>
                <c:pt idx="2815">
                  <c:v>491.15371209482845</c:v>
                </c:pt>
                <c:pt idx="2816">
                  <c:v>491.31753224122093</c:v>
                </c:pt>
                <c:pt idx="2817">
                  <c:v>491.48135238761341</c:v>
                </c:pt>
                <c:pt idx="2818">
                  <c:v>491.64517253400589</c:v>
                </c:pt>
                <c:pt idx="2819">
                  <c:v>491.80899268039838</c:v>
                </c:pt>
                <c:pt idx="2820">
                  <c:v>491.97281282679086</c:v>
                </c:pt>
                <c:pt idx="2821">
                  <c:v>492.13663297318334</c:v>
                </c:pt>
                <c:pt idx="2822">
                  <c:v>492.30045311957582</c:v>
                </c:pt>
                <c:pt idx="2823">
                  <c:v>492.4642732659683</c:v>
                </c:pt>
                <c:pt idx="2824">
                  <c:v>492.62809341236078</c:v>
                </c:pt>
                <c:pt idx="2825">
                  <c:v>492.79191355875327</c:v>
                </c:pt>
                <c:pt idx="2826">
                  <c:v>492.95573370514575</c:v>
                </c:pt>
                <c:pt idx="2827">
                  <c:v>493.11955385153823</c:v>
                </c:pt>
                <c:pt idx="2828">
                  <c:v>493.28337399793071</c:v>
                </c:pt>
                <c:pt idx="2829">
                  <c:v>493.44719414432319</c:v>
                </c:pt>
                <c:pt idx="2830">
                  <c:v>493.61101429071567</c:v>
                </c:pt>
                <c:pt idx="2831">
                  <c:v>493.77483443710815</c:v>
                </c:pt>
                <c:pt idx="2832">
                  <c:v>493.93865458350064</c:v>
                </c:pt>
                <c:pt idx="2833">
                  <c:v>494.10247472989312</c:v>
                </c:pt>
                <c:pt idx="2834">
                  <c:v>494.2662948762856</c:v>
                </c:pt>
                <c:pt idx="2835">
                  <c:v>494.43011502267808</c:v>
                </c:pt>
                <c:pt idx="2836">
                  <c:v>494.59393516907056</c:v>
                </c:pt>
                <c:pt idx="2837">
                  <c:v>494.75775531546304</c:v>
                </c:pt>
                <c:pt idx="2838">
                  <c:v>494.92157546185553</c:v>
                </c:pt>
                <c:pt idx="2839">
                  <c:v>495.08539560824801</c:v>
                </c:pt>
                <c:pt idx="2840">
                  <c:v>495.24921575464049</c:v>
                </c:pt>
                <c:pt idx="2841">
                  <c:v>495.41303590103297</c:v>
                </c:pt>
                <c:pt idx="2842">
                  <c:v>495.57685604742545</c:v>
                </c:pt>
                <c:pt idx="2843">
                  <c:v>495.74067619381793</c:v>
                </c:pt>
                <c:pt idx="2844">
                  <c:v>495.90449634021041</c:v>
                </c:pt>
                <c:pt idx="2845">
                  <c:v>496.0683164866029</c:v>
                </c:pt>
                <c:pt idx="2846">
                  <c:v>496.23213663299538</c:v>
                </c:pt>
                <c:pt idx="2847">
                  <c:v>496.39595677938786</c:v>
                </c:pt>
                <c:pt idx="2848">
                  <c:v>496.55977692578034</c:v>
                </c:pt>
                <c:pt idx="2849">
                  <c:v>496.72359707217282</c:v>
                </c:pt>
                <c:pt idx="2850">
                  <c:v>496.8874172185653</c:v>
                </c:pt>
                <c:pt idx="2851">
                  <c:v>497.05123736495779</c:v>
                </c:pt>
                <c:pt idx="2852">
                  <c:v>497.21505751135027</c:v>
                </c:pt>
                <c:pt idx="2853">
                  <c:v>497.37887765774275</c:v>
                </c:pt>
                <c:pt idx="2854">
                  <c:v>497.54269780413523</c:v>
                </c:pt>
                <c:pt idx="2855">
                  <c:v>497.70651795052771</c:v>
                </c:pt>
                <c:pt idx="2856">
                  <c:v>497.87033809692019</c:v>
                </c:pt>
                <c:pt idx="2857">
                  <c:v>498.03415824331267</c:v>
                </c:pt>
                <c:pt idx="2858">
                  <c:v>498.19797838970516</c:v>
                </c:pt>
                <c:pt idx="2859">
                  <c:v>498.36179853609764</c:v>
                </c:pt>
                <c:pt idx="2860">
                  <c:v>498.52561868249012</c:v>
                </c:pt>
                <c:pt idx="2861">
                  <c:v>498.6894388288826</c:v>
                </c:pt>
                <c:pt idx="2862">
                  <c:v>498.85325897527508</c:v>
                </c:pt>
                <c:pt idx="2863">
                  <c:v>499.01707912166756</c:v>
                </c:pt>
                <c:pt idx="2864">
                  <c:v>499.18089926806005</c:v>
                </c:pt>
                <c:pt idx="2865">
                  <c:v>499.34471941445253</c:v>
                </c:pt>
                <c:pt idx="2866">
                  <c:v>499.50853956084501</c:v>
                </c:pt>
                <c:pt idx="2867">
                  <c:v>499.67235970723749</c:v>
                </c:pt>
                <c:pt idx="2868">
                  <c:v>500</c:v>
                </c:pt>
              </c:numCache>
            </c:numRef>
          </c:xVal>
          <c:yVal>
            <c:numRef>
              <c:f>'[2]2_1'!$F$2:$F$2870</c:f>
              <c:numCache>
                <c:formatCode>General</c:formatCode>
                <c:ptCount val="2869"/>
                <c:pt idx="0">
                  <c:v>0</c:v>
                </c:pt>
                <c:pt idx="1">
                  <c:v>0.37735849056603776</c:v>
                </c:pt>
                <c:pt idx="2">
                  <c:v>0</c:v>
                </c:pt>
                <c:pt idx="3">
                  <c:v>0.37735849056603776</c:v>
                </c:pt>
                <c:pt idx="4">
                  <c:v>0</c:v>
                </c:pt>
                <c:pt idx="5">
                  <c:v>0</c:v>
                </c:pt>
                <c:pt idx="6">
                  <c:v>0.37735849056603776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0.37735849056603776</c:v>
                </c:pt>
                <c:pt idx="13">
                  <c:v>0</c:v>
                </c:pt>
                <c:pt idx="14">
                  <c:v>21.886792452830189</c:v>
                </c:pt>
                <c:pt idx="15">
                  <c:v>70.566037735849065</c:v>
                </c:pt>
                <c:pt idx="16">
                  <c:v>69.433962264150949</c:v>
                </c:pt>
                <c:pt idx="17">
                  <c:v>62.264150943396231</c:v>
                </c:pt>
                <c:pt idx="18">
                  <c:v>11.320754716981133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0.37735849056603776</c:v>
                </c:pt>
                <c:pt idx="27">
                  <c:v>0.37735849056603776</c:v>
                </c:pt>
                <c:pt idx="28">
                  <c:v>0</c:v>
                </c:pt>
                <c:pt idx="29">
                  <c:v>0</c:v>
                </c:pt>
                <c:pt idx="30">
                  <c:v>0.37735849056603776</c:v>
                </c:pt>
                <c:pt idx="31">
                  <c:v>0</c:v>
                </c:pt>
                <c:pt idx="32">
                  <c:v>0</c:v>
                </c:pt>
                <c:pt idx="33">
                  <c:v>0.37735849056603776</c:v>
                </c:pt>
                <c:pt idx="34">
                  <c:v>0.37735849056603776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0.75471698113207553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0.37735849056603776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0.37735849056603776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0.37735849056603776</c:v>
                </c:pt>
                <c:pt idx="70">
                  <c:v>0</c:v>
                </c:pt>
                <c:pt idx="71">
                  <c:v>0</c:v>
                </c:pt>
                <c:pt idx="72">
                  <c:v>31.320754716981135</c:v>
                </c:pt>
                <c:pt idx="73">
                  <c:v>67.924528301886795</c:v>
                </c:pt>
                <c:pt idx="74">
                  <c:v>76.603773584905667</c:v>
                </c:pt>
                <c:pt idx="75">
                  <c:v>71.320754716981128</c:v>
                </c:pt>
                <c:pt idx="76">
                  <c:v>84.150943396226424</c:v>
                </c:pt>
                <c:pt idx="77">
                  <c:v>63.018867924528301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0.37735849056603776</c:v>
                </c:pt>
                <c:pt idx="83">
                  <c:v>0</c:v>
                </c:pt>
                <c:pt idx="84">
                  <c:v>0.37735849056603776</c:v>
                </c:pt>
                <c:pt idx="85">
                  <c:v>0.75471698113207553</c:v>
                </c:pt>
                <c:pt idx="86">
                  <c:v>0</c:v>
                </c:pt>
                <c:pt idx="87">
                  <c:v>0.37735849056603776</c:v>
                </c:pt>
                <c:pt idx="88">
                  <c:v>0</c:v>
                </c:pt>
                <c:pt idx="89">
                  <c:v>0.37735849056603776</c:v>
                </c:pt>
                <c:pt idx="90">
                  <c:v>0</c:v>
                </c:pt>
                <c:pt idx="91">
                  <c:v>0.37735849056603776</c:v>
                </c:pt>
                <c:pt idx="92">
                  <c:v>0</c:v>
                </c:pt>
                <c:pt idx="93">
                  <c:v>0.37735849056603776</c:v>
                </c:pt>
                <c:pt idx="94">
                  <c:v>0.37735849056603776</c:v>
                </c:pt>
                <c:pt idx="95">
                  <c:v>0</c:v>
                </c:pt>
                <c:pt idx="96">
                  <c:v>1.5094339622641511</c:v>
                </c:pt>
                <c:pt idx="97">
                  <c:v>0.37735849056603776</c:v>
                </c:pt>
                <c:pt idx="98">
                  <c:v>0.75471698113207553</c:v>
                </c:pt>
                <c:pt idx="99">
                  <c:v>0</c:v>
                </c:pt>
                <c:pt idx="100">
                  <c:v>0.37735849056603776</c:v>
                </c:pt>
                <c:pt idx="101">
                  <c:v>0.37735849056603776</c:v>
                </c:pt>
                <c:pt idx="102">
                  <c:v>0.75471698113207553</c:v>
                </c:pt>
                <c:pt idx="103">
                  <c:v>0.75471698113207553</c:v>
                </c:pt>
                <c:pt idx="104">
                  <c:v>0</c:v>
                </c:pt>
                <c:pt idx="105">
                  <c:v>1.1320754716981132</c:v>
                </c:pt>
                <c:pt idx="106">
                  <c:v>0</c:v>
                </c:pt>
                <c:pt idx="107">
                  <c:v>1.1320754716981132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0.37735849056603776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0.37735849056603776</c:v>
                </c:pt>
                <c:pt idx="118">
                  <c:v>0.37735849056603776</c:v>
                </c:pt>
                <c:pt idx="119">
                  <c:v>0.75471698113207553</c:v>
                </c:pt>
                <c:pt idx="120">
                  <c:v>0</c:v>
                </c:pt>
                <c:pt idx="121">
                  <c:v>0</c:v>
                </c:pt>
                <c:pt idx="122">
                  <c:v>0.37735849056603776</c:v>
                </c:pt>
                <c:pt idx="123">
                  <c:v>0</c:v>
                </c:pt>
                <c:pt idx="124">
                  <c:v>0.75471698113207553</c:v>
                </c:pt>
                <c:pt idx="125">
                  <c:v>0</c:v>
                </c:pt>
                <c:pt idx="126">
                  <c:v>0.37735849056603776</c:v>
                </c:pt>
                <c:pt idx="127">
                  <c:v>1.1320754716981132</c:v>
                </c:pt>
                <c:pt idx="128">
                  <c:v>0.37735849056603776</c:v>
                </c:pt>
                <c:pt idx="129">
                  <c:v>1.5094339622641511</c:v>
                </c:pt>
                <c:pt idx="130">
                  <c:v>0</c:v>
                </c:pt>
                <c:pt idx="131">
                  <c:v>0.37735849056603776</c:v>
                </c:pt>
                <c:pt idx="132">
                  <c:v>0.75471698113207553</c:v>
                </c:pt>
                <c:pt idx="133">
                  <c:v>58.490566037735853</c:v>
                </c:pt>
                <c:pt idx="134">
                  <c:v>76.226415094339629</c:v>
                </c:pt>
                <c:pt idx="135">
                  <c:v>66.415094339622641</c:v>
                </c:pt>
                <c:pt idx="136">
                  <c:v>67.169811320754718</c:v>
                </c:pt>
                <c:pt idx="137">
                  <c:v>67.169811320754718</c:v>
                </c:pt>
                <c:pt idx="138">
                  <c:v>71.698113207547166</c:v>
                </c:pt>
                <c:pt idx="139">
                  <c:v>6.4150943396226419</c:v>
                </c:pt>
                <c:pt idx="140">
                  <c:v>0</c:v>
                </c:pt>
                <c:pt idx="141">
                  <c:v>0</c:v>
                </c:pt>
                <c:pt idx="142">
                  <c:v>0.75471698113207553</c:v>
                </c:pt>
                <c:pt idx="143">
                  <c:v>0.37735849056603776</c:v>
                </c:pt>
                <c:pt idx="144">
                  <c:v>0</c:v>
                </c:pt>
                <c:pt idx="145">
                  <c:v>0.75471698113207553</c:v>
                </c:pt>
                <c:pt idx="146">
                  <c:v>0.75471698113207553</c:v>
                </c:pt>
                <c:pt idx="147">
                  <c:v>0.37735849056603776</c:v>
                </c:pt>
                <c:pt idx="148">
                  <c:v>1.5094339622641511</c:v>
                </c:pt>
                <c:pt idx="149">
                  <c:v>0</c:v>
                </c:pt>
                <c:pt idx="150">
                  <c:v>0</c:v>
                </c:pt>
                <c:pt idx="151">
                  <c:v>0.75471698113207553</c:v>
                </c:pt>
                <c:pt idx="152">
                  <c:v>0</c:v>
                </c:pt>
                <c:pt idx="153">
                  <c:v>0.37735849056603776</c:v>
                </c:pt>
                <c:pt idx="154">
                  <c:v>0</c:v>
                </c:pt>
                <c:pt idx="155">
                  <c:v>0.75471698113207553</c:v>
                </c:pt>
                <c:pt idx="156">
                  <c:v>1.1320754716981132</c:v>
                </c:pt>
                <c:pt idx="157">
                  <c:v>0</c:v>
                </c:pt>
                <c:pt idx="158">
                  <c:v>0.37735849056603776</c:v>
                </c:pt>
                <c:pt idx="159">
                  <c:v>0.75471698113207553</c:v>
                </c:pt>
                <c:pt idx="160">
                  <c:v>0</c:v>
                </c:pt>
                <c:pt idx="161">
                  <c:v>0.37735849056603776</c:v>
                </c:pt>
                <c:pt idx="162">
                  <c:v>0.75471698113207553</c:v>
                </c:pt>
                <c:pt idx="163">
                  <c:v>0.37735849056603776</c:v>
                </c:pt>
                <c:pt idx="164">
                  <c:v>0</c:v>
                </c:pt>
                <c:pt idx="165">
                  <c:v>0.37735849056603776</c:v>
                </c:pt>
                <c:pt idx="166">
                  <c:v>0.75471698113207553</c:v>
                </c:pt>
                <c:pt idx="167">
                  <c:v>0.37735849056603776</c:v>
                </c:pt>
                <c:pt idx="168">
                  <c:v>0</c:v>
                </c:pt>
                <c:pt idx="169">
                  <c:v>0.37735849056603776</c:v>
                </c:pt>
                <c:pt idx="170">
                  <c:v>1.5094339622641511</c:v>
                </c:pt>
                <c:pt idx="171">
                  <c:v>0</c:v>
                </c:pt>
                <c:pt idx="172">
                  <c:v>0.75471698113207553</c:v>
                </c:pt>
                <c:pt idx="173">
                  <c:v>0.37735849056603776</c:v>
                </c:pt>
                <c:pt idx="174">
                  <c:v>0.37735849056603776</c:v>
                </c:pt>
                <c:pt idx="175">
                  <c:v>0.75471698113207553</c:v>
                </c:pt>
                <c:pt idx="176">
                  <c:v>1.1320754716981132</c:v>
                </c:pt>
                <c:pt idx="177">
                  <c:v>0.37735849056603776</c:v>
                </c:pt>
                <c:pt idx="178">
                  <c:v>0.37735849056603776</c:v>
                </c:pt>
                <c:pt idx="179">
                  <c:v>0.75471698113207553</c:v>
                </c:pt>
                <c:pt idx="180">
                  <c:v>0.75471698113207553</c:v>
                </c:pt>
                <c:pt idx="181">
                  <c:v>0.75471698113207553</c:v>
                </c:pt>
                <c:pt idx="182">
                  <c:v>0.37735849056603776</c:v>
                </c:pt>
                <c:pt idx="183">
                  <c:v>0</c:v>
                </c:pt>
                <c:pt idx="184">
                  <c:v>1.5094339622641511</c:v>
                </c:pt>
                <c:pt idx="185">
                  <c:v>1.8867924528301887</c:v>
                </c:pt>
                <c:pt idx="186">
                  <c:v>0.75471698113207553</c:v>
                </c:pt>
                <c:pt idx="187">
                  <c:v>1.8867924528301887</c:v>
                </c:pt>
                <c:pt idx="188">
                  <c:v>0.75471698113207553</c:v>
                </c:pt>
                <c:pt idx="189">
                  <c:v>0.37735849056603776</c:v>
                </c:pt>
                <c:pt idx="190">
                  <c:v>0.37735849056603776</c:v>
                </c:pt>
                <c:pt idx="191">
                  <c:v>0.75471698113207553</c:v>
                </c:pt>
                <c:pt idx="192">
                  <c:v>0.75471698113207553</c:v>
                </c:pt>
                <c:pt idx="193">
                  <c:v>1.1320754716981132</c:v>
                </c:pt>
                <c:pt idx="194">
                  <c:v>0</c:v>
                </c:pt>
                <c:pt idx="195">
                  <c:v>43.773584905660378</c:v>
                </c:pt>
                <c:pt idx="196">
                  <c:v>72.452830188679243</c:v>
                </c:pt>
                <c:pt idx="197">
                  <c:v>70.943396226415103</c:v>
                </c:pt>
                <c:pt idx="198">
                  <c:v>76.226415094339629</c:v>
                </c:pt>
                <c:pt idx="199">
                  <c:v>73.962264150943398</c:v>
                </c:pt>
                <c:pt idx="200">
                  <c:v>83.773584905660385</c:v>
                </c:pt>
                <c:pt idx="201">
                  <c:v>63.39622641509434</c:v>
                </c:pt>
                <c:pt idx="202">
                  <c:v>71.320754716981128</c:v>
                </c:pt>
                <c:pt idx="203">
                  <c:v>3.7735849056603774</c:v>
                </c:pt>
                <c:pt idx="204">
                  <c:v>0.37735849056603776</c:v>
                </c:pt>
                <c:pt idx="205">
                  <c:v>0.37735849056603776</c:v>
                </c:pt>
                <c:pt idx="206">
                  <c:v>1.1320754716981132</c:v>
                </c:pt>
                <c:pt idx="207">
                  <c:v>0.75471698113207553</c:v>
                </c:pt>
                <c:pt idx="208">
                  <c:v>0</c:v>
                </c:pt>
                <c:pt idx="209">
                  <c:v>0.37735849056603776</c:v>
                </c:pt>
                <c:pt idx="210">
                  <c:v>1.8867924528301887</c:v>
                </c:pt>
                <c:pt idx="211">
                  <c:v>0</c:v>
                </c:pt>
                <c:pt idx="212">
                  <c:v>0.75471698113207553</c:v>
                </c:pt>
                <c:pt idx="213">
                  <c:v>2.6415094339622645</c:v>
                </c:pt>
                <c:pt idx="214">
                  <c:v>1.1320754716981132</c:v>
                </c:pt>
                <c:pt idx="215">
                  <c:v>0.75471698113207553</c:v>
                </c:pt>
                <c:pt idx="216">
                  <c:v>0.37735849056603776</c:v>
                </c:pt>
                <c:pt idx="217">
                  <c:v>1.8867924528301887</c:v>
                </c:pt>
                <c:pt idx="218">
                  <c:v>0.75471698113207553</c:v>
                </c:pt>
                <c:pt idx="219">
                  <c:v>0.37735849056603776</c:v>
                </c:pt>
                <c:pt idx="220">
                  <c:v>1.8867924528301887</c:v>
                </c:pt>
                <c:pt idx="221">
                  <c:v>1.5094339622641511</c:v>
                </c:pt>
                <c:pt idx="222">
                  <c:v>0.75471698113207553</c:v>
                </c:pt>
                <c:pt idx="223">
                  <c:v>1.5094339622641511</c:v>
                </c:pt>
                <c:pt idx="224">
                  <c:v>0.75471698113207553</c:v>
                </c:pt>
                <c:pt idx="225">
                  <c:v>0</c:v>
                </c:pt>
                <c:pt idx="226">
                  <c:v>0.37735849056603776</c:v>
                </c:pt>
                <c:pt idx="227">
                  <c:v>1.1320754716981132</c:v>
                </c:pt>
                <c:pt idx="228">
                  <c:v>1.5094339622641511</c:v>
                </c:pt>
                <c:pt idx="229">
                  <c:v>0.75471698113207553</c:v>
                </c:pt>
                <c:pt idx="230">
                  <c:v>1.5094339622641511</c:v>
                </c:pt>
                <c:pt idx="231">
                  <c:v>1.1320754716981132</c:v>
                </c:pt>
                <c:pt idx="232">
                  <c:v>0</c:v>
                </c:pt>
                <c:pt idx="233">
                  <c:v>0.75471698113207553</c:v>
                </c:pt>
                <c:pt idx="234">
                  <c:v>0.37735849056603776</c:v>
                </c:pt>
                <c:pt idx="235">
                  <c:v>1.1320754716981132</c:v>
                </c:pt>
                <c:pt idx="236">
                  <c:v>0.75471698113207553</c:v>
                </c:pt>
                <c:pt idx="237">
                  <c:v>3.0188679245283021</c:v>
                </c:pt>
                <c:pt idx="238">
                  <c:v>0</c:v>
                </c:pt>
                <c:pt idx="239">
                  <c:v>0.75471698113207553</c:v>
                </c:pt>
                <c:pt idx="240">
                  <c:v>1.5094339622641511</c:v>
                </c:pt>
                <c:pt idx="241">
                  <c:v>1.1320754716981132</c:v>
                </c:pt>
                <c:pt idx="242">
                  <c:v>1.5094339622641511</c:v>
                </c:pt>
                <c:pt idx="243">
                  <c:v>1.1320754716981132</c:v>
                </c:pt>
                <c:pt idx="244">
                  <c:v>1.5094339622641511</c:v>
                </c:pt>
                <c:pt idx="245">
                  <c:v>0.37735849056603776</c:v>
                </c:pt>
                <c:pt idx="246">
                  <c:v>41.509433962264154</c:v>
                </c:pt>
                <c:pt idx="247">
                  <c:v>72.075471698113205</c:v>
                </c:pt>
                <c:pt idx="248">
                  <c:v>66.79245283018868</c:v>
                </c:pt>
                <c:pt idx="249">
                  <c:v>82.64150943396227</c:v>
                </c:pt>
                <c:pt idx="250">
                  <c:v>74.716981132075475</c:v>
                </c:pt>
                <c:pt idx="251">
                  <c:v>69.056603773584911</c:v>
                </c:pt>
                <c:pt idx="252">
                  <c:v>43.39622641509434</c:v>
                </c:pt>
                <c:pt idx="253">
                  <c:v>1.1320754716981132</c:v>
                </c:pt>
                <c:pt idx="254">
                  <c:v>3.0188679245283021</c:v>
                </c:pt>
                <c:pt idx="255">
                  <c:v>0.75471698113207553</c:v>
                </c:pt>
                <c:pt idx="256">
                  <c:v>1.1320754716981132</c:v>
                </c:pt>
                <c:pt idx="257">
                  <c:v>1.5094339622641511</c:v>
                </c:pt>
                <c:pt idx="258">
                  <c:v>1.1320754716981132</c:v>
                </c:pt>
                <c:pt idx="259">
                  <c:v>1.1320754716981132</c:v>
                </c:pt>
                <c:pt idx="260">
                  <c:v>1.8867924528301887</c:v>
                </c:pt>
                <c:pt idx="261">
                  <c:v>0.75471698113207553</c:v>
                </c:pt>
                <c:pt idx="262">
                  <c:v>1.5094339622641511</c:v>
                </c:pt>
                <c:pt idx="263">
                  <c:v>1.8867924528301887</c:v>
                </c:pt>
                <c:pt idx="264">
                  <c:v>1.1320754716981132</c:v>
                </c:pt>
                <c:pt idx="265">
                  <c:v>1.1320754716981132</c:v>
                </c:pt>
                <c:pt idx="266">
                  <c:v>1.1320754716981132</c:v>
                </c:pt>
                <c:pt idx="267">
                  <c:v>2.2641509433962264</c:v>
                </c:pt>
                <c:pt idx="268">
                  <c:v>0.37735849056603776</c:v>
                </c:pt>
                <c:pt idx="269">
                  <c:v>0.75471698113207553</c:v>
                </c:pt>
                <c:pt idx="270">
                  <c:v>4.9056603773584904</c:v>
                </c:pt>
                <c:pt idx="271">
                  <c:v>0.37735849056603776</c:v>
                </c:pt>
                <c:pt idx="272">
                  <c:v>1.1320754716981132</c:v>
                </c:pt>
                <c:pt idx="273">
                  <c:v>1.5094339622641511</c:v>
                </c:pt>
                <c:pt idx="274">
                  <c:v>0.75471698113207553</c:v>
                </c:pt>
                <c:pt idx="275">
                  <c:v>2.2641509433962264</c:v>
                </c:pt>
                <c:pt idx="276">
                  <c:v>1.1320754716981132</c:v>
                </c:pt>
                <c:pt idx="277">
                  <c:v>2.2641509433962264</c:v>
                </c:pt>
                <c:pt idx="278">
                  <c:v>0.75471698113207553</c:v>
                </c:pt>
                <c:pt idx="279">
                  <c:v>1.1320754716981132</c:v>
                </c:pt>
                <c:pt idx="280">
                  <c:v>1.1320754716981132</c:v>
                </c:pt>
                <c:pt idx="281">
                  <c:v>2.6415094339622645</c:v>
                </c:pt>
                <c:pt idx="282">
                  <c:v>3.0188679245283021</c:v>
                </c:pt>
                <c:pt idx="283">
                  <c:v>0.37735849056603776</c:v>
                </c:pt>
                <c:pt idx="284">
                  <c:v>1.5094339622641511</c:v>
                </c:pt>
                <c:pt idx="285">
                  <c:v>0.37735849056603776</c:v>
                </c:pt>
                <c:pt idx="286">
                  <c:v>1.8867924528301887</c:v>
                </c:pt>
                <c:pt idx="287">
                  <c:v>1.1320754716981132</c:v>
                </c:pt>
                <c:pt idx="288">
                  <c:v>0.37735849056603776</c:v>
                </c:pt>
                <c:pt idx="289">
                  <c:v>2.2641509433962264</c:v>
                </c:pt>
                <c:pt idx="290">
                  <c:v>1.1320754716981132</c:v>
                </c:pt>
                <c:pt idx="291">
                  <c:v>1.8867924528301887</c:v>
                </c:pt>
                <c:pt idx="292">
                  <c:v>0.75471698113207553</c:v>
                </c:pt>
                <c:pt idx="293">
                  <c:v>0.75471698113207553</c:v>
                </c:pt>
                <c:pt idx="294">
                  <c:v>1.1320754716981132</c:v>
                </c:pt>
                <c:pt idx="295">
                  <c:v>1.8867924528301887</c:v>
                </c:pt>
                <c:pt idx="296">
                  <c:v>1.5094339622641511</c:v>
                </c:pt>
                <c:pt idx="297">
                  <c:v>1.8867924528301887</c:v>
                </c:pt>
                <c:pt idx="298">
                  <c:v>1.5094339622641511</c:v>
                </c:pt>
                <c:pt idx="299">
                  <c:v>1.8867924528301887</c:v>
                </c:pt>
                <c:pt idx="300">
                  <c:v>1.1320754716981132</c:v>
                </c:pt>
                <c:pt idx="301">
                  <c:v>0.37735849056603776</c:v>
                </c:pt>
                <c:pt idx="302">
                  <c:v>1.5094339622641511</c:v>
                </c:pt>
                <c:pt idx="303">
                  <c:v>1.5094339622641511</c:v>
                </c:pt>
                <c:pt idx="304">
                  <c:v>3.0188679245283021</c:v>
                </c:pt>
                <c:pt idx="305">
                  <c:v>2.2641509433962264</c:v>
                </c:pt>
                <c:pt idx="306">
                  <c:v>2.6415094339622645</c:v>
                </c:pt>
                <c:pt idx="307">
                  <c:v>1.8867924528301887</c:v>
                </c:pt>
                <c:pt idx="308">
                  <c:v>2.2641509433962264</c:v>
                </c:pt>
                <c:pt idx="309">
                  <c:v>0.37735849056603776</c:v>
                </c:pt>
                <c:pt idx="310">
                  <c:v>2.2641509433962264</c:v>
                </c:pt>
                <c:pt idx="311">
                  <c:v>70.188679245283026</c:v>
                </c:pt>
                <c:pt idx="312">
                  <c:v>80</c:v>
                </c:pt>
                <c:pt idx="313">
                  <c:v>79.622641509433961</c:v>
                </c:pt>
                <c:pt idx="314">
                  <c:v>81.509433962264154</c:v>
                </c:pt>
                <c:pt idx="315">
                  <c:v>78.867924528301884</c:v>
                </c:pt>
                <c:pt idx="316">
                  <c:v>75.471698113207552</c:v>
                </c:pt>
                <c:pt idx="317">
                  <c:v>74.339622641509436</c:v>
                </c:pt>
                <c:pt idx="318">
                  <c:v>20</c:v>
                </c:pt>
                <c:pt idx="319">
                  <c:v>1.5094339622641511</c:v>
                </c:pt>
                <c:pt idx="320">
                  <c:v>1.8867924528301887</c:v>
                </c:pt>
                <c:pt idx="321">
                  <c:v>0.75471698113207553</c:v>
                </c:pt>
                <c:pt idx="322">
                  <c:v>2.6415094339622645</c:v>
                </c:pt>
                <c:pt idx="323">
                  <c:v>1.5094339622641511</c:v>
                </c:pt>
                <c:pt idx="324">
                  <c:v>2.2641509433962264</c:v>
                </c:pt>
                <c:pt idx="325">
                  <c:v>1.1320754716981132</c:v>
                </c:pt>
                <c:pt idx="326">
                  <c:v>1.5094339622641511</c:v>
                </c:pt>
                <c:pt idx="327">
                  <c:v>1.8867924528301887</c:v>
                </c:pt>
                <c:pt idx="328">
                  <c:v>1.1320754716981132</c:v>
                </c:pt>
                <c:pt idx="329">
                  <c:v>0.75471698113207553</c:v>
                </c:pt>
                <c:pt idx="330">
                  <c:v>2.6415094339622645</c:v>
                </c:pt>
                <c:pt idx="331">
                  <c:v>1.5094339622641511</c:v>
                </c:pt>
                <c:pt idx="332">
                  <c:v>1.1320754716981132</c:v>
                </c:pt>
                <c:pt idx="333">
                  <c:v>4.9056603773584904</c:v>
                </c:pt>
                <c:pt idx="334">
                  <c:v>1.8867924528301887</c:v>
                </c:pt>
                <c:pt idx="335">
                  <c:v>1.5094339622641511</c:v>
                </c:pt>
                <c:pt idx="336">
                  <c:v>2.2641509433962264</c:v>
                </c:pt>
                <c:pt idx="337">
                  <c:v>1.5094339622641511</c:v>
                </c:pt>
                <c:pt idx="338">
                  <c:v>2.2641509433962264</c:v>
                </c:pt>
                <c:pt idx="339">
                  <c:v>1.8867924528301887</c:v>
                </c:pt>
                <c:pt idx="340">
                  <c:v>1.5094339622641511</c:v>
                </c:pt>
                <c:pt idx="341">
                  <c:v>3.0188679245283021</c:v>
                </c:pt>
                <c:pt idx="342">
                  <c:v>3.3962264150943398</c:v>
                </c:pt>
                <c:pt idx="343">
                  <c:v>2.6415094339622645</c:v>
                </c:pt>
                <c:pt idx="344">
                  <c:v>3.0188679245283021</c:v>
                </c:pt>
                <c:pt idx="345">
                  <c:v>2.6415094339622645</c:v>
                </c:pt>
                <c:pt idx="346">
                  <c:v>2.2641509433962264</c:v>
                </c:pt>
                <c:pt idx="347">
                  <c:v>1.8867924528301887</c:v>
                </c:pt>
                <c:pt idx="348">
                  <c:v>1.8867924528301887</c:v>
                </c:pt>
                <c:pt idx="349">
                  <c:v>4.1509433962264151</c:v>
                </c:pt>
                <c:pt idx="350">
                  <c:v>1.8867924528301887</c:v>
                </c:pt>
                <c:pt idx="351">
                  <c:v>3.0188679245283021</c:v>
                </c:pt>
                <c:pt idx="352">
                  <c:v>1.8867924528301887</c:v>
                </c:pt>
                <c:pt idx="353">
                  <c:v>1.5094339622641511</c:v>
                </c:pt>
                <c:pt idx="354">
                  <c:v>1.1320754716981132</c:v>
                </c:pt>
                <c:pt idx="355">
                  <c:v>1.5094339622641511</c:v>
                </c:pt>
                <c:pt idx="356">
                  <c:v>1.5094339622641511</c:v>
                </c:pt>
                <c:pt idx="357">
                  <c:v>4.1509433962264151</c:v>
                </c:pt>
                <c:pt idx="358">
                  <c:v>2.6415094339622645</c:v>
                </c:pt>
                <c:pt idx="359">
                  <c:v>3.7735849056603774</c:v>
                </c:pt>
                <c:pt idx="360">
                  <c:v>3.7735849056603774</c:v>
                </c:pt>
                <c:pt idx="361">
                  <c:v>3.7735849056603774</c:v>
                </c:pt>
                <c:pt idx="362">
                  <c:v>4.1509433962264151</c:v>
                </c:pt>
                <c:pt idx="363">
                  <c:v>2.2641509433962264</c:v>
                </c:pt>
                <c:pt idx="364">
                  <c:v>4.5283018867924527</c:v>
                </c:pt>
                <c:pt idx="365">
                  <c:v>1.1320754716981132</c:v>
                </c:pt>
                <c:pt idx="366">
                  <c:v>2.2641509433962264</c:v>
                </c:pt>
                <c:pt idx="367">
                  <c:v>3.0188679245283021</c:v>
                </c:pt>
                <c:pt idx="368">
                  <c:v>1.8867924528301887</c:v>
                </c:pt>
                <c:pt idx="369">
                  <c:v>3.3962264150943398</c:v>
                </c:pt>
                <c:pt idx="370">
                  <c:v>10.943396226415095</c:v>
                </c:pt>
                <c:pt idx="371">
                  <c:v>79.245283018867923</c:v>
                </c:pt>
                <c:pt idx="372">
                  <c:v>73.962264150943398</c:v>
                </c:pt>
                <c:pt idx="373">
                  <c:v>80.377358490566039</c:v>
                </c:pt>
                <c:pt idx="374">
                  <c:v>84.150943396226424</c:v>
                </c:pt>
                <c:pt idx="375">
                  <c:v>92.830188679245282</c:v>
                </c:pt>
                <c:pt idx="376">
                  <c:v>84.528301886792462</c:v>
                </c:pt>
                <c:pt idx="377">
                  <c:v>10.943396226415095</c:v>
                </c:pt>
                <c:pt idx="378">
                  <c:v>2.6415094339622645</c:v>
                </c:pt>
                <c:pt idx="379">
                  <c:v>2.6415094339622645</c:v>
                </c:pt>
                <c:pt idx="380">
                  <c:v>3.3962264150943398</c:v>
                </c:pt>
                <c:pt idx="381">
                  <c:v>3.7735849056603774</c:v>
                </c:pt>
                <c:pt idx="382">
                  <c:v>1.1320754716981132</c:v>
                </c:pt>
                <c:pt idx="383">
                  <c:v>3.0188679245283021</c:v>
                </c:pt>
                <c:pt idx="384">
                  <c:v>0.75471698113207553</c:v>
                </c:pt>
                <c:pt idx="385">
                  <c:v>4.1509433962264151</c:v>
                </c:pt>
                <c:pt idx="386">
                  <c:v>1.5094339622641511</c:v>
                </c:pt>
                <c:pt idx="387">
                  <c:v>3.0188679245283021</c:v>
                </c:pt>
                <c:pt idx="388">
                  <c:v>1.5094339622641511</c:v>
                </c:pt>
                <c:pt idx="389">
                  <c:v>0.75471698113207553</c:v>
                </c:pt>
                <c:pt idx="390">
                  <c:v>3.3962264150943398</c:v>
                </c:pt>
                <c:pt idx="391">
                  <c:v>1.8867924528301887</c:v>
                </c:pt>
                <c:pt idx="392">
                  <c:v>3.0188679245283021</c:v>
                </c:pt>
                <c:pt idx="393">
                  <c:v>1.8867924528301887</c:v>
                </c:pt>
                <c:pt idx="394">
                  <c:v>5.6603773584905666</c:v>
                </c:pt>
                <c:pt idx="395">
                  <c:v>4.5283018867924527</c:v>
                </c:pt>
                <c:pt idx="396">
                  <c:v>3.3962264150943398</c:v>
                </c:pt>
                <c:pt idx="397">
                  <c:v>2.6415094339622645</c:v>
                </c:pt>
                <c:pt idx="398">
                  <c:v>4.9056603773584904</c:v>
                </c:pt>
                <c:pt idx="399">
                  <c:v>3.0188679245283021</c:v>
                </c:pt>
                <c:pt idx="400">
                  <c:v>1.1320754716981132</c:v>
                </c:pt>
                <c:pt idx="401">
                  <c:v>2.2641509433962264</c:v>
                </c:pt>
                <c:pt idx="402">
                  <c:v>4.1509433962264151</c:v>
                </c:pt>
                <c:pt idx="403">
                  <c:v>1.5094339622641511</c:v>
                </c:pt>
                <c:pt idx="404">
                  <c:v>4.5283018867924527</c:v>
                </c:pt>
                <c:pt idx="405">
                  <c:v>3.3962264150943398</c:v>
                </c:pt>
                <c:pt idx="406">
                  <c:v>3.0188679245283021</c:v>
                </c:pt>
                <c:pt idx="407">
                  <c:v>1.8867924528301887</c:v>
                </c:pt>
                <c:pt idx="408">
                  <c:v>3.3962264150943398</c:v>
                </c:pt>
                <c:pt idx="409">
                  <c:v>4.5283018867924527</c:v>
                </c:pt>
                <c:pt idx="410">
                  <c:v>1.5094339622641511</c:v>
                </c:pt>
                <c:pt idx="411">
                  <c:v>4.9056603773584904</c:v>
                </c:pt>
                <c:pt idx="412">
                  <c:v>3.7735849056603774</c:v>
                </c:pt>
                <c:pt idx="413">
                  <c:v>4.9056603773584904</c:v>
                </c:pt>
                <c:pt idx="414">
                  <c:v>4.1509433962264151</c:v>
                </c:pt>
                <c:pt idx="415">
                  <c:v>2.6415094339622645</c:v>
                </c:pt>
                <c:pt idx="416">
                  <c:v>5.6603773584905666</c:v>
                </c:pt>
                <c:pt idx="417">
                  <c:v>2.2641509433962264</c:v>
                </c:pt>
                <c:pt idx="418">
                  <c:v>2.6415094339622645</c:v>
                </c:pt>
                <c:pt idx="419">
                  <c:v>3.7735849056603774</c:v>
                </c:pt>
                <c:pt idx="420">
                  <c:v>5.2830188679245289</c:v>
                </c:pt>
                <c:pt idx="421">
                  <c:v>2.2641509433962264</c:v>
                </c:pt>
                <c:pt idx="422">
                  <c:v>1.8867924528301887</c:v>
                </c:pt>
                <c:pt idx="423">
                  <c:v>4.1509433962264151</c:v>
                </c:pt>
                <c:pt idx="424">
                  <c:v>2.6415094339622645</c:v>
                </c:pt>
                <c:pt idx="425">
                  <c:v>1.5094339622641511</c:v>
                </c:pt>
                <c:pt idx="426">
                  <c:v>2.6415094339622645</c:v>
                </c:pt>
                <c:pt idx="427">
                  <c:v>4.5283018867924527</c:v>
                </c:pt>
                <c:pt idx="428">
                  <c:v>3.7735849056603774</c:v>
                </c:pt>
                <c:pt idx="429">
                  <c:v>3.0188679245283021</c:v>
                </c:pt>
                <c:pt idx="430">
                  <c:v>3.3962264150943398</c:v>
                </c:pt>
                <c:pt idx="431">
                  <c:v>2.2641509433962264</c:v>
                </c:pt>
                <c:pt idx="432">
                  <c:v>1.8867924528301887</c:v>
                </c:pt>
                <c:pt idx="433">
                  <c:v>24.150943396226417</c:v>
                </c:pt>
                <c:pt idx="434">
                  <c:v>81.509433962264154</c:v>
                </c:pt>
                <c:pt idx="435">
                  <c:v>86.037735849056602</c:v>
                </c:pt>
                <c:pt idx="436">
                  <c:v>86.79245283018868</c:v>
                </c:pt>
                <c:pt idx="437">
                  <c:v>80.377358490566039</c:v>
                </c:pt>
                <c:pt idx="438">
                  <c:v>86.79245283018868</c:v>
                </c:pt>
                <c:pt idx="439">
                  <c:v>70.188679245283026</c:v>
                </c:pt>
                <c:pt idx="440">
                  <c:v>77.358490566037744</c:v>
                </c:pt>
                <c:pt idx="441">
                  <c:v>4.9056603773584904</c:v>
                </c:pt>
                <c:pt idx="442">
                  <c:v>3.0188679245283021</c:v>
                </c:pt>
                <c:pt idx="443">
                  <c:v>1.8867924528301887</c:v>
                </c:pt>
                <c:pt idx="444">
                  <c:v>4.1509433962264151</c:v>
                </c:pt>
                <c:pt idx="445">
                  <c:v>2.6415094339622645</c:v>
                </c:pt>
                <c:pt idx="446">
                  <c:v>2.6415094339622645</c:v>
                </c:pt>
                <c:pt idx="447">
                  <c:v>4.5283018867924527</c:v>
                </c:pt>
                <c:pt idx="448">
                  <c:v>1.8867924528301887</c:v>
                </c:pt>
                <c:pt idx="449">
                  <c:v>3.7735849056603774</c:v>
                </c:pt>
                <c:pt idx="450">
                  <c:v>0.75471698113207553</c:v>
                </c:pt>
                <c:pt idx="451">
                  <c:v>4.9056603773584904</c:v>
                </c:pt>
                <c:pt idx="452">
                  <c:v>1.8867924528301887</c:v>
                </c:pt>
                <c:pt idx="453">
                  <c:v>2.2641509433962264</c:v>
                </c:pt>
                <c:pt idx="454">
                  <c:v>4.1509433962264151</c:v>
                </c:pt>
                <c:pt idx="455">
                  <c:v>1.8867924528301887</c:v>
                </c:pt>
                <c:pt idx="456">
                  <c:v>3.0188679245283021</c:v>
                </c:pt>
                <c:pt idx="457">
                  <c:v>2.2641509433962264</c:v>
                </c:pt>
                <c:pt idx="458">
                  <c:v>4.1509433962264151</c:v>
                </c:pt>
                <c:pt idx="459">
                  <c:v>4.5283018867924527</c:v>
                </c:pt>
                <c:pt idx="460">
                  <c:v>3.3962264150943398</c:v>
                </c:pt>
                <c:pt idx="461">
                  <c:v>4.5283018867924527</c:v>
                </c:pt>
                <c:pt idx="462">
                  <c:v>4.5283018867924527</c:v>
                </c:pt>
                <c:pt idx="463">
                  <c:v>2.6415094339622645</c:v>
                </c:pt>
                <c:pt idx="464">
                  <c:v>3.0188679245283021</c:v>
                </c:pt>
                <c:pt idx="465">
                  <c:v>1.5094339622641511</c:v>
                </c:pt>
                <c:pt idx="466">
                  <c:v>1.8867924528301887</c:v>
                </c:pt>
                <c:pt idx="467">
                  <c:v>3.7735849056603774</c:v>
                </c:pt>
                <c:pt idx="468">
                  <c:v>4.9056603773584904</c:v>
                </c:pt>
                <c:pt idx="469">
                  <c:v>3.7735849056603774</c:v>
                </c:pt>
                <c:pt idx="470">
                  <c:v>3.0188679245283021</c:v>
                </c:pt>
                <c:pt idx="471">
                  <c:v>1.1320754716981132</c:v>
                </c:pt>
                <c:pt idx="472">
                  <c:v>4.5283018867924527</c:v>
                </c:pt>
                <c:pt idx="473">
                  <c:v>3.7735849056603774</c:v>
                </c:pt>
                <c:pt idx="474">
                  <c:v>3.7735849056603774</c:v>
                </c:pt>
                <c:pt idx="475">
                  <c:v>6.0377358490566042</c:v>
                </c:pt>
                <c:pt idx="476">
                  <c:v>4.1509433962264151</c:v>
                </c:pt>
                <c:pt idx="477">
                  <c:v>4.5283018867924527</c:v>
                </c:pt>
                <c:pt idx="478">
                  <c:v>4.9056603773584904</c:v>
                </c:pt>
                <c:pt idx="479">
                  <c:v>3.0188679245283021</c:v>
                </c:pt>
                <c:pt idx="480">
                  <c:v>3.0188679245283021</c:v>
                </c:pt>
                <c:pt idx="481">
                  <c:v>3.7735849056603774</c:v>
                </c:pt>
                <c:pt idx="482">
                  <c:v>4.1509433962264151</c:v>
                </c:pt>
                <c:pt idx="483">
                  <c:v>3.3962264150943398</c:v>
                </c:pt>
                <c:pt idx="484">
                  <c:v>3.7735849056603774</c:v>
                </c:pt>
                <c:pt idx="485">
                  <c:v>1.5094339622641511</c:v>
                </c:pt>
                <c:pt idx="486">
                  <c:v>6.7924528301886795</c:v>
                </c:pt>
                <c:pt idx="487">
                  <c:v>21.886792452830189</c:v>
                </c:pt>
                <c:pt idx="488">
                  <c:v>88.679245283018872</c:v>
                </c:pt>
                <c:pt idx="489">
                  <c:v>87.547169811320757</c:v>
                </c:pt>
                <c:pt idx="490">
                  <c:v>88.679245283018872</c:v>
                </c:pt>
                <c:pt idx="491">
                  <c:v>89.056603773584911</c:v>
                </c:pt>
                <c:pt idx="492">
                  <c:v>89.433962264150949</c:v>
                </c:pt>
                <c:pt idx="493">
                  <c:v>54.716981132075475</c:v>
                </c:pt>
                <c:pt idx="494">
                  <c:v>3.0188679245283021</c:v>
                </c:pt>
                <c:pt idx="495">
                  <c:v>3.3962264150943398</c:v>
                </c:pt>
                <c:pt idx="496">
                  <c:v>4.1509433962264151</c:v>
                </c:pt>
                <c:pt idx="497">
                  <c:v>0</c:v>
                </c:pt>
                <c:pt idx="498">
                  <c:v>4.9056603773584904</c:v>
                </c:pt>
                <c:pt idx="499">
                  <c:v>3.3962264150943398</c:v>
                </c:pt>
                <c:pt idx="500">
                  <c:v>4.1509433962264151</c:v>
                </c:pt>
                <c:pt idx="501">
                  <c:v>3.0188679245283021</c:v>
                </c:pt>
                <c:pt idx="502">
                  <c:v>2.6415094339622645</c:v>
                </c:pt>
                <c:pt idx="503">
                  <c:v>3.3962264150943398</c:v>
                </c:pt>
                <c:pt idx="504">
                  <c:v>4.5283018867924527</c:v>
                </c:pt>
                <c:pt idx="505">
                  <c:v>4.5283018867924527</c:v>
                </c:pt>
                <c:pt idx="506">
                  <c:v>3.3962264150943398</c:v>
                </c:pt>
                <c:pt idx="507">
                  <c:v>3.7735849056603774</c:v>
                </c:pt>
                <c:pt idx="508">
                  <c:v>3.3962264150943398</c:v>
                </c:pt>
                <c:pt idx="509">
                  <c:v>3.7735849056603774</c:v>
                </c:pt>
                <c:pt idx="510">
                  <c:v>3.3962264150943398</c:v>
                </c:pt>
                <c:pt idx="511">
                  <c:v>2.6415094339622645</c:v>
                </c:pt>
                <c:pt idx="512">
                  <c:v>3.0188679245283021</c:v>
                </c:pt>
                <c:pt idx="513">
                  <c:v>2.6415094339622645</c:v>
                </c:pt>
                <c:pt idx="514">
                  <c:v>4.5283018867924527</c:v>
                </c:pt>
                <c:pt idx="515">
                  <c:v>4.9056603773584904</c:v>
                </c:pt>
                <c:pt idx="516">
                  <c:v>3.3962264150943398</c:v>
                </c:pt>
                <c:pt idx="517">
                  <c:v>3.3962264150943398</c:v>
                </c:pt>
                <c:pt idx="518">
                  <c:v>3.7735849056603774</c:v>
                </c:pt>
                <c:pt idx="519">
                  <c:v>2.6415094339622645</c:v>
                </c:pt>
                <c:pt idx="520">
                  <c:v>4.1509433962264151</c:v>
                </c:pt>
                <c:pt idx="521">
                  <c:v>4.5283018867924527</c:v>
                </c:pt>
                <c:pt idx="522">
                  <c:v>4.1509433962264151</c:v>
                </c:pt>
                <c:pt idx="523">
                  <c:v>4.9056603773584904</c:v>
                </c:pt>
                <c:pt idx="524">
                  <c:v>4.1509433962264151</c:v>
                </c:pt>
                <c:pt idx="525">
                  <c:v>4.9056603773584904</c:v>
                </c:pt>
                <c:pt idx="526">
                  <c:v>4.1509433962264151</c:v>
                </c:pt>
                <c:pt idx="527">
                  <c:v>4.5283018867924527</c:v>
                </c:pt>
                <c:pt idx="528">
                  <c:v>3.3962264150943398</c:v>
                </c:pt>
                <c:pt idx="529">
                  <c:v>3.3962264150943398</c:v>
                </c:pt>
                <c:pt idx="530">
                  <c:v>3.3962264150943398</c:v>
                </c:pt>
                <c:pt idx="531">
                  <c:v>3.7735849056603774</c:v>
                </c:pt>
                <c:pt idx="532">
                  <c:v>2.2641509433962264</c:v>
                </c:pt>
                <c:pt idx="533">
                  <c:v>4.9056603773584904</c:v>
                </c:pt>
                <c:pt idx="534">
                  <c:v>3.7735849056603774</c:v>
                </c:pt>
                <c:pt idx="535">
                  <c:v>3.0188679245283021</c:v>
                </c:pt>
                <c:pt idx="536">
                  <c:v>1.1320754716981132</c:v>
                </c:pt>
                <c:pt idx="537">
                  <c:v>5.2830188679245289</c:v>
                </c:pt>
                <c:pt idx="538">
                  <c:v>3.3962264150943398</c:v>
                </c:pt>
                <c:pt idx="539">
                  <c:v>3.3962264150943398</c:v>
                </c:pt>
                <c:pt idx="540">
                  <c:v>4.5283018867924527</c:v>
                </c:pt>
                <c:pt idx="541">
                  <c:v>2.6415094339622645</c:v>
                </c:pt>
                <c:pt idx="542">
                  <c:v>3.7735849056603774</c:v>
                </c:pt>
                <c:pt idx="543">
                  <c:v>3.0188679245283021</c:v>
                </c:pt>
                <c:pt idx="544">
                  <c:v>4.1509433962264151</c:v>
                </c:pt>
                <c:pt idx="545">
                  <c:v>2.2641509433962264</c:v>
                </c:pt>
                <c:pt idx="546">
                  <c:v>58.113207547169814</c:v>
                </c:pt>
                <c:pt idx="547">
                  <c:v>93.962264150943398</c:v>
                </c:pt>
                <c:pt idx="548">
                  <c:v>108.67924528301887</c:v>
                </c:pt>
                <c:pt idx="549">
                  <c:v>99.245283018867923</c:v>
                </c:pt>
                <c:pt idx="550">
                  <c:v>96.226415094339629</c:v>
                </c:pt>
                <c:pt idx="551">
                  <c:v>92.830188679245282</c:v>
                </c:pt>
                <c:pt idx="552">
                  <c:v>86.415094339622641</c:v>
                </c:pt>
                <c:pt idx="553">
                  <c:v>7.1698113207547172</c:v>
                </c:pt>
                <c:pt idx="554">
                  <c:v>3.7735849056603774</c:v>
                </c:pt>
                <c:pt idx="555">
                  <c:v>1.8867924528301887</c:v>
                </c:pt>
                <c:pt idx="556">
                  <c:v>3.7735849056603774</c:v>
                </c:pt>
                <c:pt idx="557">
                  <c:v>1.8867924528301887</c:v>
                </c:pt>
                <c:pt idx="558">
                  <c:v>3.0188679245283021</c:v>
                </c:pt>
                <c:pt idx="559">
                  <c:v>3.0188679245283021</c:v>
                </c:pt>
                <c:pt idx="560">
                  <c:v>3.7735849056603774</c:v>
                </c:pt>
                <c:pt idx="561">
                  <c:v>3.0188679245283021</c:v>
                </c:pt>
                <c:pt idx="562">
                  <c:v>4.1509433962264151</c:v>
                </c:pt>
                <c:pt idx="563">
                  <c:v>4.1509433962264151</c:v>
                </c:pt>
                <c:pt idx="564">
                  <c:v>1.8867924528301887</c:v>
                </c:pt>
                <c:pt idx="565">
                  <c:v>3.3962264150943398</c:v>
                </c:pt>
                <c:pt idx="566">
                  <c:v>3.7735849056603774</c:v>
                </c:pt>
                <c:pt idx="567">
                  <c:v>3.7735849056603774</c:v>
                </c:pt>
                <c:pt idx="568">
                  <c:v>4.1509433962264151</c:v>
                </c:pt>
                <c:pt idx="569">
                  <c:v>6.0377358490566042</c:v>
                </c:pt>
                <c:pt idx="570">
                  <c:v>3.7735849056603774</c:v>
                </c:pt>
                <c:pt idx="571">
                  <c:v>6.4150943396226419</c:v>
                </c:pt>
                <c:pt idx="572">
                  <c:v>4.1509433962264151</c:v>
                </c:pt>
                <c:pt idx="573">
                  <c:v>3.0188679245283021</c:v>
                </c:pt>
                <c:pt idx="574">
                  <c:v>4.9056603773584904</c:v>
                </c:pt>
                <c:pt idx="575">
                  <c:v>4.5283018867924527</c:v>
                </c:pt>
                <c:pt idx="576">
                  <c:v>2.2641509433962264</c:v>
                </c:pt>
                <c:pt idx="577">
                  <c:v>3.7735849056603774</c:v>
                </c:pt>
                <c:pt idx="578">
                  <c:v>5.6603773584905666</c:v>
                </c:pt>
                <c:pt idx="579">
                  <c:v>2.2641509433962264</c:v>
                </c:pt>
                <c:pt idx="580">
                  <c:v>2.2641509433962264</c:v>
                </c:pt>
                <c:pt idx="581">
                  <c:v>3.0188679245283021</c:v>
                </c:pt>
                <c:pt idx="582">
                  <c:v>4.5283018867924527</c:v>
                </c:pt>
                <c:pt idx="583">
                  <c:v>5.2830188679245289</c:v>
                </c:pt>
                <c:pt idx="584">
                  <c:v>4.1509433962264151</c:v>
                </c:pt>
                <c:pt idx="585">
                  <c:v>1.1320754716981132</c:v>
                </c:pt>
                <c:pt idx="586">
                  <c:v>2.2641509433962264</c:v>
                </c:pt>
                <c:pt idx="587">
                  <c:v>2.6415094339622645</c:v>
                </c:pt>
                <c:pt idx="588">
                  <c:v>3.3962264150943398</c:v>
                </c:pt>
                <c:pt idx="589">
                  <c:v>3.3962264150943398</c:v>
                </c:pt>
                <c:pt idx="590">
                  <c:v>3.3962264150943398</c:v>
                </c:pt>
                <c:pt idx="591">
                  <c:v>3.3962264150943398</c:v>
                </c:pt>
                <c:pt idx="592">
                  <c:v>2.6415094339622645</c:v>
                </c:pt>
                <c:pt idx="593">
                  <c:v>2.2641509433962264</c:v>
                </c:pt>
                <c:pt idx="594">
                  <c:v>2.2641509433962264</c:v>
                </c:pt>
                <c:pt idx="595">
                  <c:v>4.9056603773584904</c:v>
                </c:pt>
                <c:pt idx="596">
                  <c:v>3.7735849056603774</c:v>
                </c:pt>
                <c:pt idx="597">
                  <c:v>3.7735849056603774</c:v>
                </c:pt>
                <c:pt idx="598">
                  <c:v>3.0188679245283021</c:v>
                </c:pt>
                <c:pt idx="599">
                  <c:v>4.1509433962264151</c:v>
                </c:pt>
                <c:pt idx="600">
                  <c:v>4.9056603773584904</c:v>
                </c:pt>
                <c:pt idx="601">
                  <c:v>2.2641509433962264</c:v>
                </c:pt>
                <c:pt idx="602">
                  <c:v>2.6415094339622645</c:v>
                </c:pt>
                <c:pt idx="603">
                  <c:v>4.5283018867924527</c:v>
                </c:pt>
                <c:pt idx="604">
                  <c:v>5.2830188679245289</c:v>
                </c:pt>
                <c:pt idx="605">
                  <c:v>4.5283018867924527</c:v>
                </c:pt>
                <c:pt idx="606">
                  <c:v>4.5283018867924527</c:v>
                </c:pt>
                <c:pt idx="607">
                  <c:v>21.509433962264151</c:v>
                </c:pt>
                <c:pt idx="608">
                  <c:v>91.320754716981142</c:v>
                </c:pt>
                <c:pt idx="609">
                  <c:v>91.698113207547166</c:v>
                </c:pt>
                <c:pt idx="610">
                  <c:v>94.716981132075475</c:v>
                </c:pt>
                <c:pt idx="611">
                  <c:v>87.547169811320757</c:v>
                </c:pt>
                <c:pt idx="612">
                  <c:v>85.660377358490564</c:v>
                </c:pt>
                <c:pt idx="613">
                  <c:v>105.66037735849056</c:v>
                </c:pt>
                <c:pt idx="614">
                  <c:v>98.490566037735846</c:v>
                </c:pt>
                <c:pt idx="615">
                  <c:v>95.471698113207552</c:v>
                </c:pt>
                <c:pt idx="616">
                  <c:v>16.60377358490566</c:v>
                </c:pt>
                <c:pt idx="617">
                  <c:v>3.0188679245283021</c:v>
                </c:pt>
                <c:pt idx="618">
                  <c:v>0.37735849056603776</c:v>
                </c:pt>
                <c:pt idx="619">
                  <c:v>4.1509433962264151</c:v>
                </c:pt>
                <c:pt idx="620">
                  <c:v>1.8867924528301887</c:v>
                </c:pt>
                <c:pt idx="621">
                  <c:v>3.3962264150943398</c:v>
                </c:pt>
                <c:pt idx="622">
                  <c:v>3.0188679245283021</c:v>
                </c:pt>
                <c:pt idx="623">
                  <c:v>3.7735849056603774</c:v>
                </c:pt>
                <c:pt idx="624">
                  <c:v>3.0188679245283021</c:v>
                </c:pt>
                <c:pt idx="625">
                  <c:v>4.5283018867924527</c:v>
                </c:pt>
                <c:pt idx="626">
                  <c:v>3.0188679245283021</c:v>
                </c:pt>
                <c:pt idx="627">
                  <c:v>4.9056603773584904</c:v>
                </c:pt>
                <c:pt idx="628">
                  <c:v>3.0188679245283021</c:v>
                </c:pt>
                <c:pt idx="629">
                  <c:v>2.6415094339622645</c:v>
                </c:pt>
                <c:pt idx="630">
                  <c:v>6.0377358490566042</c:v>
                </c:pt>
                <c:pt idx="631">
                  <c:v>1.8867924528301887</c:v>
                </c:pt>
                <c:pt idx="632">
                  <c:v>3.3962264150943398</c:v>
                </c:pt>
                <c:pt idx="633">
                  <c:v>4.1509433962264151</c:v>
                </c:pt>
                <c:pt idx="634">
                  <c:v>1.8867924528301887</c:v>
                </c:pt>
                <c:pt idx="635">
                  <c:v>1.8867924528301887</c:v>
                </c:pt>
                <c:pt idx="636">
                  <c:v>1.8867924528301887</c:v>
                </c:pt>
                <c:pt idx="637">
                  <c:v>1.8867924528301887</c:v>
                </c:pt>
                <c:pt idx="638">
                  <c:v>2.6415094339622645</c:v>
                </c:pt>
                <c:pt idx="639">
                  <c:v>3.3962264150943398</c:v>
                </c:pt>
                <c:pt idx="640">
                  <c:v>2.2641509433962264</c:v>
                </c:pt>
                <c:pt idx="641">
                  <c:v>5.2830188679245289</c:v>
                </c:pt>
                <c:pt idx="642">
                  <c:v>3.7735849056603774</c:v>
                </c:pt>
                <c:pt idx="643">
                  <c:v>2.6415094339622645</c:v>
                </c:pt>
                <c:pt idx="644">
                  <c:v>4.5283018867924527</c:v>
                </c:pt>
                <c:pt idx="645">
                  <c:v>4.5283018867924527</c:v>
                </c:pt>
                <c:pt idx="646">
                  <c:v>4.1509433962264151</c:v>
                </c:pt>
                <c:pt idx="647">
                  <c:v>4.1509433962264151</c:v>
                </c:pt>
                <c:pt idx="648">
                  <c:v>3.3962264150943398</c:v>
                </c:pt>
                <c:pt idx="649">
                  <c:v>2.6415094339622645</c:v>
                </c:pt>
                <c:pt idx="650">
                  <c:v>2.2641509433962264</c:v>
                </c:pt>
                <c:pt idx="651">
                  <c:v>5.6603773584905666</c:v>
                </c:pt>
                <c:pt idx="652">
                  <c:v>2.2641509433962264</c:v>
                </c:pt>
                <c:pt idx="653">
                  <c:v>3.0188679245283021</c:v>
                </c:pt>
                <c:pt idx="654">
                  <c:v>3.0188679245283021</c:v>
                </c:pt>
                <c:pt idx="655">
                  <c:v>1.1320754716981132</c:v>
                </c:pt>
                <c:pt idx="656">
                  <c:v>1.8867924528301887</c:v>
                </c:pt>
                <c:pt idx="657">
                  <c:v>4.1509433962264151</c:v>
                </c:pt>
                <c:pt idx="658">
                  <c:v>2.2641509433962264</c:v>
                </c:pt>
                <c:pt idx="659">
                  <c:v>2.2641509433962264</c:v>
                </c:pt>
                <c:pt idx="660">
                  <c:v>2.2641509433962264</c:v>
                </c:pt>
                <c:pt idx="661">
                  <c:v>1.8867924528301887</c:v>
                </c:pt>
                <c:pt idx="662">
                  <c:v>2.2641509433962264</c:v>
                </c:pt>
                <c:pt idx="663">
                  <c:v>5.6603773584905666</c:v>
                </c:pt>
                <c:pt idx="664">
                  <c:v>2.2641509433962264</c:v>
                </c:pt>
                <c:pt idx="665">
                  <c:v>5.2830188679245289</c:v>
                </c:pt>
                <c:pt idx="666">
                  <c:v>2.6415094339622645</c:v>
                </c:pt>
                <c:pt idx="667">
                  <c:v>75.471698113207552</c:v>
                </c:pt>
                <c:pt idx="668">
                  <c:v>92.830188679245282</c:v>
                </c:pt>
                <c:pt idx="669">
                  <c:v>106.79245283018868</c:v>
                </c:pt>
                <c:pt idx="670">
                  <c:v>92.075471698113205</c:v>
                </c:pt>
                <c:pt idx="671">
                  <c:v>94.716981132075475</c:v>
                </c:pt>
                <c:pt idx="672">
                  <c:v>91.698113207547166</c:v>
                </c:pt>
                <c:pt idx="673">
                  <c:v>93.962264150943398</c:v>
                </c:pt>
                <c:pt idx="674">
                  <c:v>47.169811320754718</c:v>
                </c:pt>
                <c:pt idx="675">
                  <c:v>3.7735849056603774</c:v>
                </c:pt>
                <c:pt idx="676">
                  <c:v>5.2830188679245289</c:v>
                </c:pt>
                <c:pt idx="677">
                  <c:v>1.8867924528301887</c:v>
                </c:pt>
                <c:pt idx="678">
                  <c:v>1.8867924528301887</c:v>
                </c:pt>
                <c:pt idx="679">
                  <c:v>2.6415094339622645</c:v>
                </c:pt>
                <c:pt idx="680">
                  <c:v>2.2641509433962264</c:v>
                </c:pt>
                <c:pt idx="681">
                  <c:v>2.2641509433962264</c:v>
                </c:pt>
                <c:pt idx="682">
                  <c:v>2.2641509433962264</c:v>
                </c:pt>
                <c:pt idx="683">
                  <c:v>1.1320754716981132</c:v>
                </c:pt>
                <c:pt idx="684">
                  <c:v>1.5094339622641511</c:v>
                </c:pt>
                <c:pt idx="685">
                  <c:v>1.5094339622641511</c:v>
                </c:pt>
                <c:pt idx="686">
                  <c:v>3.3962264150943398</c:v>
                </c:pt>
                <c:pt idx="687">
                  <c:v>2.6415094339622645</c:v>
                </c:pt>
                <c:pt idx="688">
                  <c:v>1.8867924528301887</c:v>
                </c:pt>
                <c:pt idx="689">
                  <c:v>2.2641509433962264</c:v>
                </c:pt>
                <c:pt idx="690">
                  <c:v>1.5094339622641511</c:v>
                </c:pt>
                <c:pt idx="691">
                  <c:v>2.6415094339622645</c:v>
                </c:pt>
                <c:pt idx="692">
                  <c:v>2.2641509433962264</c:v>
                </c:pt>
                <c:pt idx="693">
                  <c:v>2.2641509433962264</c:v>
                </c:pt>
                <c:pt idx="694">
                  <c:v>3.0188679245283021</c:v>
                </c:pt>
                <c:pt idx="695">
                  <c:v>2.6415094339622645</c:v>
                </c:pt>
                <c:pt idx="696">
                  <c:v>2.6415094339622645</c:v>
                </c:pt>
                <c:pt idx="697">
                  <c:v>2.6415094339622645</c:v>
                </c:pt>
                <c:pt idx="698">
                  <c:v>3.0188679245283021</c:v>
                </c:pt>
                <c:pt idx="699">
                  <c:v>1.5094339622641511</c:v>
                </c:pt>
                <c:pt idx="700">
                  <c:v>0.75471698113207553</c:v>
                </c:pt>
                <c:pt idx="701">
                  <c:v>1.1320754716981132</c:v>
                </c:pt>
                <c:pt idx="702">
                  <c:v>0.75471698113207553</c:v>
                </c:pt>
                <c:pt idx="703">
                  <c:v>1.8867924528301887</c:v>
                </c:pt>
                <c:pt idx="704">
                  <c:v>1.8867924528301887</c:v>
                </c:pt>
                <c:pt idx="705">
                  <c:v>1.8867924528301887</c:v>
                </c:pt>
                <c:pt idx="706">
                  <c:v>1.8867924528301887</c:v>
                </c:pt>
                <c:pt idx="707">
                  <c:v>1.5094339622641511</c:v>
                </c:pt>
                <c:pt idx="708">
                  <c:v>0.75471698113207553</c:v>
                </c:pt>
                <c:pt idx="709">
                  <c:v>2.6415094339622645</c:v>
                </c:pt>
                <c:pt idx="710">
                  <c:v>0.75471698113207553</c:v>
                </c:pt>
                <c:pt idx="711">
                  <c:v>0.37735849056603776</c:v>
                </c:pt>
                <c:pt idx="712">
                  <c:v>1.5094339622641511</c:v>
                </c:pt>
                <c:pt idx="713">
                  <c:v>1.5094339622641511</c:v>
                </c:pt>
                <c:pt idx="714">
                  <c:v>2.2641509433962264</c:v>
                </c:pt>
                <c:pt idx="715">
                  <c:v>3.0188679245283021</c:v>
                </c:pt>
                <c:pt idx="716">
                  <c:v>1.8867924528301887</c:v>
                </c:pt>
                <c:pt idx="717">
                  <c:v>0.37735849056603776</c:v>
                </c:pt>
                <c:pt idx="718">
                  <c:v>1.1320754716981132</c:v>
                </c:pt>
                <c:pt idx="719">
                  <c:v>1.1320754716981132</c:v>
                </c:pt>
                <c:pt idx="720">
                  <c:v>3.0188679245283021</c:v>
                </c:pt>
                <c:pt idx="721">
                  <c:v>1.8867924528301887</c:v>
                </c:pt>
                <c:pt idx="722">
                  <c:v>1.1320754716981132</c:v>
                </c:pt>
                <c:pt idx="723">
                  <c:v>0.37735849056603776</c:v>
                </c:pt>
                <c:pt idx="724">
                  <c:v>1.5094339622641511</c:v>
                </c:pt>
                <c:pt idx="725">
                  <c:v>1.1320754716981132</c:v>
                </c:pt>
                <c:pt idx="726">
                  <c:v>1.8867924528301887</c:v>
                </c:pt>
                <c:pt idx="727">
                  <c:v>2.6415094339622645</c:v>
                </c:pt>
                <c:pt idx="728">
                  <c:v>50.188679245283019</c:v>
                </c:pt>
                <c:pt idx="729">
                  <c:v>90.188679245283026</c:v>
                </c:pt>
                <c:pt idx="730">
                  <c:v>105.28301886792453</c:v>
                </c:pt>
                <c:pt idx="731">
                  <c:v>92.830188679245282</c:v>
                </c:pt>
                <c:pt idx="732">
                  <c:v>92.452830188679243</c:v>
                </c:pt>
                <c:pt idx="733">
                  <c:v>97.358490566037744</c:v>
                </c:pt>
                <c:pt idx="734">
                  <c:v>87.169811320754718</c:v>
                </c:pt>
                <c:pt idx="735">
                  <c:v>92.075471698113205</c:v>
                </c:pt>
                <c:pt idx="736">
                  <c:v>109.81132075471699</c:v>
                </c:pt>
                <c:pt idx="737">
                  <c:v>41.509433962264154</c:v>
                </c:pt>
                <c:pt idx="738">
                  <c:v>1.1320754716981132</c:v>
                </c:pt>
                <c:pt idx="739">
                  <c:v>1.5094339622641511</c:v>
                </c:pt>
                <c:pt idx="740">
                  <c:v>1.1320754716981132</c:v>
                </c:pt>
                <c:pt idx="741">
                  <c:v>0.75471698113207553</c:v>
                </c:pt>
                <c:pt idx="742">
                  <c:v>1.1320754716981132</c:v>
                </c:pt>
                <c:pt idx="743">
                  <c:v>1.1320754716981132</c:v>
                </c:pt>
                <c:pt idx="744">
                  <c:v>1.8867924528301887</c:v>
                </c:pt>
                <c:pt idx="745">
                  <c:v>2.2641509433962264</c:v>
                </c:pt>
                <c:pt idx="746">
                  <c:v>1.8867924528301887</c:v>
                </c:pt>
                <c:pt idx="747">
                  <c:v>0.37735849056603776</c:v>
                </c:pt>
                <c:pt idx="748">
                  <c:v>2.2641509433962264</c:v>
                </c:pt>
                <c:pt idx="749">
                  <c:v>1.5094339622641511</c:v>
                </c:pt>
                <c:pt idx="750">
                  <c:v>2.6415094339622645</c:v>
                </c:pt>
                <c:pt idx="751">
                  <c:v>1.8867924528301887</c:v>
                </c:pt>
                <c:pt idx="752">
                  <c:v>3.0188679245283021</c:v>
                </c:pt>
                <c:pt idx="753">
                  <c:v>0.37735849056603776</c:v>
                </c:pt>
                <c:pt idx="754">
                  <c:v>1.1320754716981132</c:v>
                </c:pt>
                <c:pt idx="755">
                  <c:v>1.1320754716981132</c:v>
                </c:pt>
                <c:pt idx="756">
                  <c:v>1.1320754716981132</c:v>
                </c:pt>
                <c:pt idx="757">
                  <c:v>2.6415094339622645</c:v>
                </c:pt>
                <c:pt idx="758">
                  <c:v>2.2641509433962264</c:v>
                </c:pt>
                <c:pt idx="759">
                  <c:v>1.1320754716981132</c:v>
                </c:pt>
                <c:pt idx="760">
                  <c:v>1.1320754716981132</c:v>
                </c:pt>
                <c:pt idx="761">
                  <c:v>1.8867924528301887</c:v>
                </c:pt>
                <c:pt idx="762">
                  <c:v>1.5094339622641511</c:v>
                </c:pt>
                <c:pt idx="763">
                  <c:v>2.6415094339622645</c:v>
                </c:pt>
                <c:pt idx="764">
                  <c:v>0.75471698113207553</c:v>
                </c:pt>
                <c:pt idx="765">
                  <c:v>0.37735849056603776</c:v>
                </c:pt>
                <c:pt idx="766">
                  <c:v>1.1320754716981132</c:v>
                </c:pt>
                <c:pt idx="767">
                  <c:v>2.2641509433962264</c:v>
                </c:pt>
                <c:pt idx="768">
                  <c:v>1.5094339622641511</c:v>
                </c:pt>
                <c:pt idx="769">
                  <c:v>0.37735849056603776</c:v>
                </c:pt>
                <c:pt idx="770">
                  <c:v>2.2641509433962264</c:v>
                </c:pt>
                <c:pt idx="771">
                  <c:v>0.75471698113207553</c:v>
                </c:pt>
                <c:pt idx="772">
                  <c:v>0.75471698113207553</c:v>
                </c:pt>
                <c:pt idx="773">
                  <c:v>1.1320754716981132</c:v>
                </c:pt>
                <c:pt idx="774">
                  <c:v>0.75471698113207553</c:v>
                </c:pt>
                <c:pt idx="775">
                  <c:v>0.37735849056603776</c:v>
                </c:pt>
                <c:pt idx="776">
                  <c:v>0.37735849056603776</c:v>
                </c:pt>
                <c:pt idx="777">
                  <c:v>0.37735849056603776</c:v>
                </c:pt>
                <c:pt idx="778">
                  <c:v>1.8867924528301887</c:v>
                </c:pt>
                <c:pt idx="779">
                  <c:v>1.5094339622641511</c:v>
                </c:pt>
                <c:pt idx="780">
                  <c:v>1.8867924528301887</c:v>
                </c:pt>
                <c:pt idx="781">
                  <c:v>3.3962264150943398</c:v>
                </c:pt>
                <c:pt idx="782">
                  <c:v>0.75471698113207553</c:v>
                </c:pt>
                <c:pt idx="783">
                  <c:v>0.75471698113207553</c:v>
                </c:pt>
                <c:pt idx="784">
                  <c:v>1.1320754716981132</c:v>
                </c:pt>
                <c:pt idx="785">
                  <c:v>0.37735849056603776</c:v>
                </c:pt>
                <c:pt idx="786">
                  <c:v>1.5094339622641511</c:v>
                </c:pt>
                <c:pt idx="787">
                  <c:v>0.37735849056603776</c:v>
                </c:pt>
                <c:pt idx="788">
                  <c:v>27.169811320754718</c:v>
                </c:pt>
                <c:pt idx="789">
                  <c:v>105.28301886792453</c:v>
                </c:pt>
                <c:pt idx="790">
                  <c:v>98.867924528301884</c:v>
                </c:pt>
                <c:pt idx="791">
                  <c:v>107.9245283018868</c:v>
                </c:pt>
                <c:pt idx="792">
                  <c:v>115.09433962264151</c:v>
                </c:pt>
                <c:pt idx="793">
                  <c:v>95.84905660377359</c:v>
                </c:pt>
                <c:pt idx="794">
                  <c:v>103.01886792452831</c:v>
                </c:pt>
                <c:pt idx="795">
                  <c:v>0.75471698113207553</c:v>
                </c:pt>
                <c:pt idx="796">
                  <c:v>0.75471698113207553</c:v>
                </c:pt>
                <c:pt idx="797">
                  <c:v>0</c:v>
                </c:pt>
                <c:pt idx="798">
                  <c:v>1.1320754716981132</c:v>
                </c:pt>
                <c:pt idx="799">
                  <c:v>1.1320754716981132</c:v>
                </c:pt>
                <c:pt idx="800">
                  <c:v>0.75471698113207553</c:v>
                </c:pt>
                <c:pt idx="801">
                  <c:v>1.8867924528301887</c:v>
                </c:pt>
                <c:pt idx="802">
                  <c:v>1.5094339622641511</c:v>
                </c:pt>
                <c:pt idx="803">
                  <c:v>0.75471698113207553</c:v>
                </c:pt>
                <c:pt idx="804">
                  <c:v>0.75471698113207553</c:v>
                </c:pt>
                <c:pt idx="805">
                  <c:v>1.1320754716981132</c:v>
                </c:pt>
                <c:pt idx="806">
                  <c:v>1.8867924528301887</c:v>
                </c:pt>
                <c:pt idx="807">
                  <c:v>1.5094339622641511</c:v>
                </c:pt>
                <c:pt idx="808">
                  <c:v>0</c:v>
                </c:pt>
                <c:pt idx="809">
                  <c:v>0.37735849056603776</c:v>
                </c:pt>
                <c:pt idx="810">
                  <c:v>0.75471698113207553</c:v>
                </c:pt>
                <c:pt idx="811">
                  <c:v>2.2641509433962264</c:v>
                </c:pt>
                <c:pt idx="812">
                  <c:v>1.1320754716981132</c:v>
                </c:pt>
                <c:pt idx="813">
                  <c:v>0.37735849056603776</c:v>
                </c:pt>
                <c:pt idx="814">
                  <c:v>0.37735849056603776</c:v>
                </c:pt>
                <c:pt idx="815">
                  <c:v>1.8867924528301887</c:v>
                </c:pt>
                <c:pt idx="816">
                  <c:v>0.37735849056603776</c:v>
                </c:pt>
                <c:pt idx="817">
                  <c:v>1.8867924528301887</c:v>
                </c:pt>
                <c:pt idx="818">
                  <c:v>1.1320754716981132</c:v>
                </c:pt>
                <c:pt idx="819">
                  <c:v>0</c:v>
                </c:pt>
                <c:pt idx="820">
                  <c:v>1.8867924528301887</c:v>
                </c:pt>
                <c:pt idx="821">
                  <c:v>1.5094339622641511</c:v>
                </c:pt>
                <c:pt idx="822">
                  <c:v>0.75471698113207553</c:v>
                </c:pt>
                <c:pt idx="823">
                  <c:v>0.75471698113207553</c:v>
                </c:pt>
                <c:pt idx="824">
                  <c:v>0.75471698113207553</c:v>
                </c:pt>
                <c:pt idx="825">
                  <c:v>0</c:v>
                </c:pt>
                <c:pt idx="826">
                  <c:v>0.75471698113207553</c:v>
                </c:pt>
                <c:pt idx="827">
                  <c:v>0.37735849056603776</c:v>
                </c:pt>
                <c:pt idx="828">
                  <c:v>1.8867924528301887</c:v>
                </c:pt>
                <c:pt idx="829">
                  <c:v>0.75471698113207553</c:v>
                </c:pt>
                <c:pt idx="830">
                  <c:v>1.1320754716981132</c:v>
                </c:pt>
                <c:pt idx="831">
                  <c:v>0.37735849056603776</c:v>
                </c:pt>
                <c:pt idx="832">
                  <c:v>0.75471698113207553</c:v>
                </c:pt>
                <c:pt idx="833">
                  <c:v>0.37735849056603776</c:v>
                </c:pt>
                <c:pt idx="834">
                  <c:v>1.1320754716981132</c:v>
                </c:pt>
                <c:pt idx="835">
                  <c:v>0.75471698113207553</c:v>
                </c:pt>
                <c:pt idx="836">
                  <c:v>1.1320754716981132</c:v>
                </c:pt>
                <c:pt idx="837">
                  <c:v>0.37735849056603776</c:v>
                </c:pt>
                <c:pt idx="838">
                  <c:v>1.5094339622641511</c:v>
                </c:pt>
                <c:pt idx="839">
                  <c:v>0.75471698113207553</c:v>
                </c:pt>
                <c:pt idx="840">
                  <c:v>0.75471698113207553</c:v>
                </c:pt>
                <c:pt idx="841">
                  <c:v>0.75471698113207553</c:v>
                </c:pt>
                <c:pt idx="842">
                  <c:v>0</c:v>
                </c:pt>
                <c:pt idx="843">
                  <c:v>0.37735849056603776</c:v>
                </c:pt>
                <c:pt idx="844">
                  <c:v>1.1320754716981132</c:v>
                </c:pt>
                <c:pt idx="845">
                  <c:v>1.1320754716981132</c:v>
                </c:pt>
                <c:pt idx="846">
                  <c:v>0.37735849056603776</c:v>
                </c:pt>
                <c:pt idx="847">
                  <c:v>109.43396226415095</c:v>
                </c:pt>
                <c:pt idx="848">
                  <c:v>105.28301886792453</c:v>
                </c:pt>
                <c:pt idx="849">
                  <c:v>110.56603773584906</c:v>
                </c:pt>
                <c:pt idx="850">
                  <c:v>118.49056603773586</c:v>
                </c:pt>
                <c:pt idx="851">
                  <c:v>111.69811320754718</c:v>
                </c:pt>
                <c:pt idx="852">
                  <c:v>115.47169811320755</c:v>
                </c:pt>
                <c:pt idx="853">
                  <c:v>107.54716981132076</c:v>
                </c:pt>
                <c:pt idx="854">
                  <c:v>119.24528301886792</c:v>
                </c:pt>
                <c:pt idx="855">
                  <c:v>1.1320754716981132</c:v>
                </c:pt>
                <c:pt idx="856">
                  <c:v>1.1320754716981132</c:v>
                </c:pt>
                <c:pt idx="857">
                  <c:v>0.37735849056603776</c:v>
                </c:pt>
                <c:pt idx="858">
                  <c:v>0</c:v>
                </c:pt>
                <c:pt idx="859">
                  <c:v>1.8867924528301887</c:v>
                </c:pt>
                <c:pt idx="860">
                  <c:v>0.75471698113207553</c:v>
                </c:pt>
                <c:pt idx="861">
                  <c:v>0.37735849056603776</c:v>
                </c:pt>
                <c:pt idx="862">
                  <c:v>1.5094339622641511</c:v>
                </c:pt>
                <c:pt idx="863">
                  <c:v>0.75471698113207553</c:v>
                </c:pt>
                <c:pt idx="864">
                  <c:v>0</c:v>
                </c:pt>
                <c:pt idx="865">
                  <c:v>0.75471698113207553</c:v>
                </c:pt>
                <c:pt idx="866">
                  <c:v>1.1320754716981132</c:v>
                </c:pt>
                <c:pt idx="867">
                  <c:v>0.37735849056603776</c:v>
                </c:pt>
                <c:pt idx="868">
                  <c:v>0</c:v>
                </c:pt>
                <c:pt idx="869">
                  <c:v>0</c:v>
                </c:pt>
                <c:pt idx="870">
                  <c:v>0.75471698113207553</c:v>
                </c:pt>
                <c:pt idx="871">
                  <c:v>1.5094339622641511</c:v>
                </c:pt>
                <c:pt idx="872">
                  <c:v>0.75471698113207553</c:v>
                </c:pt>
                <c:pt idx="873">
                  <c:v>0</c:v>
                </c:pt>
                <c:pt idx="874">
                  <c:v>1.5094339622641511</c:v>
                </c:pt>
                <c:pt idx="875">
                  <c:v>1.5094339622641511</c:v>
                </c:pt>
                <c:pt idx="876">
                  <c:v>1.1320754716981132</c:v>
                </c:pt>
                <c:pt idx="877">
                  <c:v>1.1320754716981132</c:v>
                </c:pt>
                <c:pt idx="878">
                  <c:v>0.37735849056603776</c:v>
                </c:pt>
                <c:pt idx="879">
                  <c:v>0</c:v>
                </c:pt>
                <c:pt idx="880">
                  <c:v>0</c:v>
                </c:pt>
                <c:pt idx="881">
                  <c:v>1.8867924528301887</c:v>
                </c:pt>
                <c:pt idx="882">
                  <c:v>1.1320754716981132</c:v>
                </c:pt>
                <c:pt idx="883">
                  <c:v>0.75471698113207553</c:v>
                </c:pt>
                <c:pt idx="884">
                  <c:v>0.75471698113207553</c:v>
                </c:pt>
                <c:pt idx="885">
                  <c:v>0.37735849056603776</c:v>
                </c:pt>
                <c:pt idx="886">
                  <c:v>0.37735849056603776</c:v>
                </c:pt>
                <c:pt idx="887">
                  <c:v>1.1320754716981132</c:v>
                </c:pt>
                <c:pt idx="888">
                  <c:v>0.37735849056603776</c:v>
                </c:pt>
                <c:pt idx="889">
                  <c:v>1.5094339622641511</c:v>
                </c:pt>
                <c:pt idx="890">
                  <c:v>0.37735849056603776</c:v>
                </c:pt>
                <c:pt idx="891">
                  <c:v>1.1320754716981132</c:v>
                </c:pt>
                <c:pt idx="892">
                  <c:v>1.1320754716981132</c:v>
                </c:pt>
                <c:pt idx="893">
                  <c:v>0.37735849056603776</c:v>
                </c:pt>
                <c:pt idx="894">
                  <c:v>0.75471698113207553</c:v>
                </c:pt>
                <c:pt idx="895">
                  <c:v>0.37735849056603776</c:v>
                </c:pt>
                <c:pt idx="896">
                  <c:v>0.75471698113207553</c:v>
                </c:pt>
                <c:pt idx="897">
                  <c:v>0.75471698113207553</c:v>
                </c:pt>
                <c:pt idx="898">
                  <c:v>0.75471698113207553</c:v>
                </c:pt>
                <c:pt idx="899">
                  <c:v>0.75471698113207553</c:v>
                </c:pt>
                <c:pt idx="900">
                  <c:v>0.75471698113207553</c:v>
                </c:pt>
                <c:pt idx="901">
                  <c:v>0.37735849056603776</c:v>
                </c:pt>
                <c:pt idx="902">
                  <c:v>1.5094339622641511</c:v>
                </c:pt>
                <c:pt idx="903">
                  <c:v>0.75471698113207553</c:v>
                </c:pt>
                <c:pt idx="904">
                  <c:v>1.1320754716981132</c:v>
                </c:pt>
                <c:pt idx="905">
                  <c:v>1.1320754716981132</c:v>
                </c:pt>
                <c:pt idx="906">
                  <c:v>0.75471698113207553</c:v>
                </c:pt>
                <c:pt idx="907">
                  <c:v>47.169811320754718</c:v>
                </c:pt>
                <c:pt idx="908">
                  <c:v>124.15094339622642</c:v>
                </c:pt>
                <c:pt idx="909">
                  <c:v>121.88679245283019</c:v>
                </c:pt>
                <c:pt idx="910">
                  <c:v>129.81132075471697</c:v>
                </c:pt>
                <c:pt idx="911">
                  <c:v>133.96226415094341</c:v>
                </c:pt>
                <c:pt idx="912">
                  <c:v>126.79245283018868</c:v>
                </c:pt>
                <c:pt idx="913">
                  <c:v>123.39622641509435</c:v>
                </c:pt>
                <c:pt idx="914">
                  <c:v>56.226415094339622</c:v>
                </c:pt>
                <c:pt idx="915">
                  <c:v>0.37735849056603776</c:v>
                </c:pt>
                <c:pt idx="916">
                  <c:v>0</c:v>
                </c:pt>
                <c:pt idx="917">
                  <c:v>0.37735849056603776</c:v>
                </c:pt>
                <c:pt idx="918">
                  <c:v>0.37735849056603776</c:v>
                </c:pt>
                <c:pt idx="919">
                  <c:v>1.5094339622641511</c:v>
                </c:pt>
                <c:pt idx="920">
                  <c:v>1.1320754716981132</c:v>
                </c:pt>
                <c:pt idx="921">
                  <c:v>1.1320754716981132</c:v>
                </c:pt>
                <c:pt idx="922">
                  <c:v>0.75471698113207553</c:v>
                </c:pt>
                <c:pt idx="923">
                  <c:v>0.37735849056603776</c:v>
                </c:pt>
                <c:pt idx="924">
                  <c:v>0.75471698113207553</c:v>
                </c:pt>
                <c:pt idx="925">
                  <c:v>0.75471698113207553</c:v>
                </c:pt>
                <c:pt idx="926">
                  <c:v>1.5094339622641511</c:v>
                </c:pt>
                <c:pt idx="927">
                  <c:v>0.37735849056603776</c:v>
                </c:pt>
                <c:pt idx="928">
                  <c:v>0</c:v>
                </c:pt>
                <c:pt idx="929">
                  <c:v>0</c:v>
                </c:pt>
                <c:pt idx="930">
                  <c:v>1.1320754716981132</c:v>
                </c:pt>
                <c:pt idx="931">
                  <c:v>0.37735849056603776</c:v>
                </c:pt>
                <c:pt idx="932">
                  <c:v>1.1320754716981132</c:v>
                </c:pt>
                <c:pt idx="933">
                  <c:v>1.1320754716981132</c:v>
                </c:pt>
                <c:pt idx="934">
                  <c:v>0.75471698113207553</c:v>
                </c:pt>
                <c:pt idx="935">
                  <c:v>0.75471698113207553</c:v>
                </c:pt>
                <c:pt idx="936">
                  <c:v>0.37735849056603776</c:v>
                </c:pt>
                <c:pt idx="937">
                  <c:v>0.75471698113207553</c:v>
                </c:pt>
                <c:pt idx="938">
                  <c:v>1.5094339622641511</c:v>
                </c:pt>
                <c:pt idx="939">
                  <c:v>1.1320754716981132</c:v>
                </c:pt>
                <c:pt idx="940">
                  <c:v>1.1320754716981132</c:v>
                </c:pt>
                <c:pt idx="941">
                  <c:v>1.1320754716981132</c:v>
                </c:pt>
                <c:pt idx="942">
                  <c:v>1.1320754716981132</c:v>
                </c:pt>
                <c:pt idx="943">
                  <c:v>0.37735849056603776</c:v>
                </c:pt>
                <c:pt idx="944">
                  <c:v>0</c:v>
                </c:pt>
                <c:pt idx="945">
                  <c:v>0</c:v>
                </c:pt>
                <c:pt idx="946">
                  <c:v>1.8867924528301887</c:v>
                </c:pt>
                <c:pt idx="947">
                  <c:v>0.75471698113207553</c:v>
                </c:pt>
                <c:pt idx="948">
                  <c:v>0.37735849056603776</c:v>
                </c:pt>
                <c:pt idx="949">
                  <c:v>0.37735849056603776</c:v>
                </c:pt>
                <c:pt idx="950">
                  <c:v>0.37735849056603776</c:v>
                </c:pt>
                <c:pt idx="951">
                  <c:v>0</c:v>
                </c:pt>
                <c:pt idx="952">
                  <c:v>0</c:v>
                </c:pt>
                <c:pt idx="953">
                  <c:v>0.75471698113207553</c:v>
                </c:pt>
                <c:pt idx="954">
                  <c:v>1.5094339622641511</c:v>
                </c:pt>
                <c:pt idx="955">
                  <c:v>1.1320754716981132</c:v>
                </c:pt>
                <c:pt idx="956">
                  <c:v>0.75471698113207553</c:v>
                </c:pt>
                <c:pt idx="957">
                  <c:v>1.5094339622641511</c:v>
                </c:pt>
                <c:pt idx="958">
                  <c:v>1.8867924528301887</c:v>
                </c:pt>
                <c:pt idx="959">
                  <c:v>0.37735849056603776</c:v>
                </c:pt>
                <c:pt idx="960">
                  <c:v>2.2641509433962264</c:v>
                </c:pt>
                <c:pt idx="961">
                  <c:v>1.5094339622641511</c:v>
                </c:pt>
                <c:pt idx="962">
                  <c:v>0</c:v>
                </c:pt>
                <c:pt idx="963">
                  <c:v>1.8867924528301887</c:v>
                </c:pt>
                <c:pt idx="964">
                  <c:v>1.5094339622641511</c:v>
                </c:pt>
                <c:pt idx="965">
                  <c:v>0.75471698113207553</c:v>
                </c:pt>
                <c:pt idx="966">
                  <c:v>0.75471698113207553</c:v>
                </c:pt>
                <c:pt idx="967">
                  <c:v>64.528301886792448</c:v>
                </c:pt>
                <c:pt idx="968">
                  <c:v>130.56603773584905</c:v>
                </c:pt>
                <c:pt idx="969">
                  <c:v>135.47169811320754</c:v>
                </c:pt>
                <c:pt idx="970">
                  <c:v>142.26415094339623</c:v>
                </c:pt>
                <c:pt idx="971">
                  <c:v>135.09433962264151</c:v>
                </c:pt>
                <c:pt idx="972">
                  <c:v>133.20754716981133</c:v>
                </c:pt>
                <c:pt idx="973">
                  <c:v>132.83018867924528</c:v>
                </c:pt>
                <c:pt idx="974">
                  <c:v>42.264150943396231</c:v>
                </c:pt>
                <c:pt idx="975">
                  <c:v>3.7735849056603774</c:v>
                </c:pt>
                <c:pt idx="976">
                  <c:v>0.75471698113207553</c:v>
                </c:pt>
                <c:pt idx="977">
                  <c:v>0.75471698113207553</c:v>
                </c:pt>
                <c:pt idx="978">
                  <c:v>0.75471698113207553</c:v>
                </c:pt>
                <c:pt idx="979">
                  <c:v>1.5094339622641511</c:v>
                </c:pt>
                <c:pt idx="980">
                  <c:v>2.2641509433962264</c:v>
                </c:pt>
                <c:pt idx="981">
                  <c:v>1.1320754716981132</c:v>
                </c:pt>
                <c:pt idx="982">
                  <c:v>0.75471698113207553</c:v>
                </c:pt>
                <c:pt idx="983">
                  <c:v>0.37735849056603776</c:v>
                </c:pt>
                <c:pt idx="984">
                  <c:v>2.6415094339622645</c:v>
                </c:pt>
                <c:pt idx="985">
                  <c:v>0.75471698113207553</c:v>
                </c:pt>
                <c:pt idx="986">
                  <c:v>1.5094339622641511</c:v>
                </c:pt>
                <c:pt idx="987">
                  <c:v>0.75471698113207553</c:v>
                </c:pt>
                <c:pt idx="988">
                  <c:v>0.75471698113207553</c:v>
                </c:pt>
                <c:pt idx="989">
                  <c:v>1.5094339622641511</c:v>
                </c:pt>
                <c:pt idx="990">
                  <c:v>1.8867924528301887</c:v>
                </c:pt>
                <c:pt idx="991">
                  <c:v>1.1320754716981132</c:v>
                </c:pt>
                <c:pt idx="992">
                  <c:v>0.37735849056603776</c:v>
                </c:pt>
                <c:pt idx="993">
                  <c:v>1.1320754716981132</c:v>
                </c:pt>
                <c:pt idx="994">
                  <c:v>1.5094339622641511</c:v>
                </c:pt>
                <c:pt idx="995">
                  <c:v>1.8867924528301887</c:v>
                </c:pt>
                <c:pt idx="996">
                  <c:v>2.2641509433962264</c:v>
                </c:pt>
                <c:pt idx="997">
                  <c:v>0.37735849056603776</c:v>
                </c:pt>
                <c:pt idx="998">
                  <c:v>0.37735849056603776</c:v>
                </c:pt>
                <c:pt idx="999">
                  <c:v>1.1320754716981132</c:v>
                </c:pt>
                <c:pt idx="1000">
                  <c:v>1.8867924528301887</c:v>
                </c:pt>
                <c:pt idx="1001">
                  <c:v>1.1320754716981132</c:v>
                </c:pt>
                <c:pt idx="1002">
                  <c:v>1.1320754716981132</c:v>
                </c:pt>
                <c:pt idx="1003">
                  <c:v>0.75471698113207553</c:v>
                </c:pt>
                <c:pt idx="1004">
                  <c:v>1.8867924528301887</c:v>
                </c:pt>
                <c:pt idx="1005">
                  <c:v>1.8867924528301887</c:v>
                </c:pt>
                <c:pt idx="1006">
                  <c:v>1.5094339622641511</c:v>
                </c:pt>
                <c:pt idx="1007">
                  <c:v>1.1320754716981132</c:v>
                </c:pt>
                <c:pt idx="1008">
                  <c:v>1.5094339622641511</c:v>
                </c:pt>
                <c:pt idx="1009">
                  <c:v>0.75471698113207553</c:v>
                </c:pt>
                <c:pt idx="1010">
                  <c:v>2.2641509433962264</c:v>
                </c:pt>
                <c:pt idx="1011">
                  <c:v>1.5094339622641511</c:v>
                </c:pt>
                <c:pt idx="1012">
                  <c:v>0</c:v>
                </c:pt>
                <c:pt idx="1013">
                  <c:v>1.1320754716981132</c:v>
                </c:pt>
                <c:pt idx="1014">
                  <c:v>2.6415094339622645</c:v>
                </c:pt>
                <c:pt idx="1015">
                  <c:v>2.2641509433962264</c:v>
                </c:pt>
                <c:pt idx="1016">
                  <c:v>1.5094339622641511</c:v>
                </c:pt>
                <c:pt idx="1017">
                  <c:v>1.8867924528301887</c:v>
                </c:pt>
                <c:pt idx="1018">
                  <c:v>1.1320754716981132</c:v>
                </c:pt>
                <c:pt idx="1019">
                  <c:v>1.5094339622641511</c:v>
                </c:pt>
                <c:pt idx="1020">
                  <c:v>1.1320754716981132</c:v>
                </c:pt>
                <c:pt idx="1021">
                  <c:v>64.150943396226424</c:v>
                </c:pt>
                <c:pt idx="1022">
                  <c:v>167.16981132075472</c:v>
                </c:pt>
                <c:pt idx="1023">
                  <c:v>146.03773584905662</c:v>
                </c:pt>
                <c:pt idx="1024">
                  <c:v>155.84905660377359</c:v>
                </c:pt>
                <c:pt idx="1025">
                  <c:v>166.41509433962264</c:v>
                </c:pt>
                <c:pt idx="1026">
                  <c:v>162.64150943396226</c:v>
                </c:pt>
                <c:pt idx="1027">
                  <c:v>116.98113207547171</c:v>
                </c:pt>
                <c:pt idx="1028">
                  <c:v>1.8867924528301887</c:v>
                </c:pt>
                <c:pt idx="1029">
                  <c:v>2.6415094339622645</c:v>
                </c:pt>
                <c:pt idx="1030">
                  <c:v>1.1320754716981132</c:v>
                </c:pt>
                <c:pt idx="1031">
                  <c:v>0.75471698113207553</c:v>
                </c:pt>
                <c:pt idx="1032">
                  <c:v>0.75471698113207553</c:v>
                </c:pt>
                <c:pt idx="1033">
                  <c:v>1.1320754716981132</c:v>
                </c:pt>
                <c:pt idx="1034">
                  <c:v>0.75471698113207553</c:v>
                </c:pt>
                <c:pt idx="1035">
                  <c:v>1.5094339622641511</c:v>
                </c:pt>
                <c:pt idx="1036">
                  <c:v>0.37735849056603776</c:v>
                </c:pt>
                <c:pt idx="1037">
                  <c:v>1.1320754716981132</c:v>
                </c:pt>
                <c:pt idx="1038">
                  <c:v>1.5094339622641511</c:v>
                </c:pt>
                <c:pt idx="1039">
                  <c:v>0</c:v>
                </c:pt>
                <c:pt idx="1040">
                  <c:v>1.1320754716981132</c:v>
                </c:pt>
                <c:pt idx="1041">
                  <c:v>2.2641509433962264</c:v>
                </c:pt>
                <c:pt idx="1042">
                  <c:v>2.2641509433962264</c:v>
                </c:pt>
                <c:pt idx="1043">
                  <c:v>1.5094339622641511</c:v>
                </c:pt>
                <c:pt idx="1044">
                  <c:v>1.1320754716981132</c:v>
                </c:pt>
                <c:pt idx="1045">
                  <c:v>0.75471698113207553</c:v>
                </c:pt>
                <c:pt idx="1046">
                  <c:v>1.5094339622641511</c:v>
                </c:pt>
                <c:pt idx="1047">
                  <c:v>1.1320754716981132</c:v>
                </c:pt>
                <c:pt idx="1048">
                  <c:v>1.1320754716981132</c:v>
                </c:pt>
                <c:pt idx="1049">
                  <c:v>1.1320754716981132</c:v>
                </c:pt>
                <c:pt idx="1050">
                  <c:v>2.2641509433962264</c:v>
                </c:pt>
                <c:pt idx="1051">
                  <c:v>3.0188679245283021</c:v>
                </c:pt>
                <c:pt idx="1052">
                  <c:v>0.75471698113207553</c:v>
                </c:pt>
                <c:pt idx="1053">
                  <c:v>0.75471698113207553</c:v>
                </c:pt>
                <c:pt idx="1054">
                  <c:v>2.2641509433962264</c:v>
                </c:pt>
                <c:pt idx="1055">
                  <c:v>3.0188679245283021</c:v>
                </c:pt>
                <c:pt idx="1056">
                  <c:v>1.8867924528301887</c:v>
                </c:pt>
                <c:pt idx="1057">
                  <c:v>1.8867924528301887</c:v>
                </c:pt>
                <c:pt idx="1058">
                  <c:v>1.8867924528301887</c:v>
                </c:pt>
                <c:pt idx="1059">
                  <c:v>1.1320754716981132</c:v>
                </c:pt>
                <c:pt idx="1060">
                  <c:v>0.75471698113207553</c:v>
                </c:pt>
                <c:pt idx="1061">
                  <c:v>2.2641509433962264</c:v>
                </c:pt>
                <c:pt idx="1062">
                  <c:v>2.2641509433962264</c:v>
                </c:pt>
                <c:pt idx="1063">
                  <c:v>1.8867924528301887</c:v>
                </c:pt>
                <c:pt idx="1064">
                  <c:v>0.75471698113207553</c:v>
                </c:pt>
                <c:pt idx="1065">
                  <c:v>1.8867924528301887</c:v>
                </c:pt>
                <c:pt idx="1066">
                  <c:v>0.37735849056603776</c:v>
                </c:pt>
                <c:pt idx="1067">
                  <c:v>2.2641509433962264</c:v>
                </c:pt>
                <c:pt idx="1068">
                  <c:v>3.3962264150943398</c:v>
                </c:pt>
                <c:pt idx="1069">
                  <c:v>1.8867924528301887</c:v>
                </c:pt>
                <c:pt idx="1070">
                  <c:v>3.0188679245283021</c:v>
                </c:pt>
                <c:pt idx="1071">
                  <c:v>0.75471698113207553</c:v>
                </c:pt>
                <c:pt idx="1072">
                  <c:v>1.1320754716981132</c:v>
                </c:pt>
                <c:pt idx="1073">
                  <c:v>3.0188679245283021</c:v>
                </c:pt>
                <c:pt idx="1074">
                  <c:v>1.1320754716981132</c:v>
                </c:pt>
                <c:pt idx="1075">
                  <c:v>1.1320754716981132</c:v>
                </c:pt>
                <c:pt idx="1076">
                  <c:v>3.7735849056603774</c:v>
                </c:pt>
                <c:pt idx="1077">
                  <c:v>2.2641509433962264</c:v>
                </c:pt>
                <c:pt idx="1078">
                  <c:v>3.3962264150943398</c:v>
                </c:pt>
                <c:pt idx="1079">
                  <c:v>1.5094339622641511</c:v>
                </c:pt>
                <c:pt idx="1080">
                  <c:v>2.6415094339622645</c:v>
                </c:pt>
                <c:pt idx="1081">
                  <c:v>2.2641509433962264</c:v>
                </c:pt>
                <c:pt idx="1082">
                  <c:v>1.8867924528301887</c:v>
                </c:pt>
                <c:pt idx="1083">
                  <c:v>129.81132075471697</c:v>
                </c:pt>
                <c:pt idx="1084">
                  <c:v>177.73584905660377</c:v>
                </c:pt>
                <c:pt idx="1085">
                  <c:v>184.52830188679246</c:v>
                </c:pt>
                <c:pt idx="1086">
                  <c:v>184.15094339622641</c:v>
                </c:pt>
                <c:pt idx="1087">
                  <c:v>169.05660377358492</c:v>
                </c:pt>
                <c:pt idx="1088">
                  <c:v>184.52830188679246</c:v>
                </c:pt>
                <c:pt idx="1089">
                  <c:v>183.39622641509433</c:v>
                </c:pt>
                <c:pt idx="1090">
                  <c:v>47.924528301886795</c:v>
                </c:pt>
                <c:pt idx="1091">
                  <c:v>2.2641509433962264</c:v>
                </c:pt>
                <c:pt idx="1092">
                  <c:v>2.2641509433962264</c:v>
                </c:pt>
                <c:pt idx="1093">
                  <c:v>2.2641509433962264</c:v>
                </c:pt>
                <c:pt idx="1094">
                  <c:v>1.1320754716981132</c:v>
                </c:pt>
                <c:pt idx="1095">
                  <c:v>2.2641509433962264</c:v>
                </c:pt>
                <c:pt idx="1096">
                  <c:v>1.1320754716981132</c:v>
                </c:pt>
                <c:pt idx="1097">
                  <c:v>3.7735849056603774</c:v>
                </c:pt>
                <c:pt idx="1098">
                  <c:v>3.3962264150943398</c:v>
                </c:pt>
                <c:pt idx="1099">
                  <c:v>3.3962264150943398</c:v>
                </c:pt>
                <c:pt idx="1100">
                  <c:v>2.6415094339622645</c:v>
                </c:pt>
                <c:pt idx="1101">
                  <c:v>1.1320754716981132</c:v>
                </c:pt>
                <c:pt idx="1102">
                  <c:v>3.0188679245283021</c:v>
                </c:pt>
                <c:pt idx="1103">
                  <c:v>1.5094339622641511</c:v>
                </c:pt>
                <c:pt idx="1104">
                  <c:v>1.8867924528301887</c:v>
                </c:pt>
                <c:pt idx="1105">
                  <c:v>3.0188679245283021</c:v>
                </c:pt>
                <c:pt idx="1106">
                  <c:v>2.6415094339622645</c:v>
                </c:pt>
                <c:pt idx="1107">
                  <c:v>1.8867924528301887</c:v>
                </c:pt>
                <c:pt idx="1108">
                  <c:v>3.7735849056603774</c:v>
                </c:pt>
                <c:pt idx="1109">
                  <c:v>2.6415094339622645</c:v>
                </c:pt>
                <c:pt idx="1110">
                  <c:v>2.2641509433962264</c:v>
                </c:pt>
                <c:pt idx="1111">
                  <c:v>1.8867924528301887</c:v>
                </c:pt>
                <c:pt idx="1112">
                  <c:v>1.5094339622641511</c:v>
                </c:pt>
                <c:pt idx="1113">
                  <c:v>2.2641509433962264</c:v>
                </c:pt>
                <c:pt idx="1114">
                  <c:v>0.75471698113207553</c:v>
                </c:pt>
                <c:pt idx="1115">
                  <c:v>0.75471698113207553</c:v>
                </c:pt>
                <c:pt idx="1116">
                  <c:v>2.6415094339622645</c:v>
                </c:pt>
                <c:pt idx="1117">
                  <c:v>1.5094339622641511</c:v>
                </c:pt>
                <c:pt idx="1118">
                  <c:v>0.75471698113207553</c:v>
                </c:pt>
                <c:pt idx="1119">
                  <c:v>3.0188679245283021</c:v>
                </c:pt>
                <c:pt idx="1120">
                  <c:v>1.8867924528301887</c:v>
                </c:pt>
                <c:pt idx="1121">
                  <c:v>3.0188679245283021</c:v>
                </c:pt>
                <c:pt idx="1122">
                  <c:v>0.75471698113207553</c:v>
                </c:pt>
                <c:pt idx="1123">
                  <c:v>2.6415094339622645</c:v>
                </c:pt>
                <c:pt idx="1124">
                  <c:v>1.5094339622641511</c:v>
                </c:pt>
                <c:pt idx="1125">
                  <c:v>1.5094339622641511</c:v>
                </c:pt>
                <c:pt idx="1126">
                  <c:v>1.8867924528301887</c:v>
                </c:pt>
                <c:pt idx="1127">
                  <c:v>1.1320754716981132</c:v>
                </c:pt>
                <c:pt idx="1128">
                  <c:v>2.2641509433962264</c:v>
                </c:pt>
                <c:pt idx="1129">
                  <c:v>1.5094339622641511</c:v>
                </c:pt>
                <c:pt idx="1130">
                  <c:v>1.5094339622641511</c:v>
                </c:pt>
                <c:pt idx="1131">
                  <c:v>1.8867924528301887</c:v>
                </c:pt>
                <c:pt idx="1132">
                  <c:v>3.3962264150943398</c:v>
                </c:pt>
                <c:pt idx="1133">
                  <c:v>2.2641509433962264</c:v>
                </c:pt>
                <c:pt idx="1134">
                  <c:v>1.1320754716981132</c:v>
                </c:pt>
                <c:pt idx="1135">
                  <c:v>0.37735849056603776</c:v>
                </c:pt>
                <c:pt idx="1136">
                  <c:v>2.6415094339622645</c:v>
                </c:pt>
                <c:pt idx="1137">
                  <c:v>0.75471698113207553</c:v>
                </c:pt>
                <c:pt idx="1138">
                  <c:v>2.2641509433962264</c:v>
                </c:pt>
                <c:pt idx="1139">
                  <c:v>3.7735849056603774</c:v>
                </c:pt>
                <c:pt idx="1140">
                  <c:v>2.6415094339622645</c:v>
                </c:pt>
                <c:pt idx="1141">
                  <c:v>3.0188679245283021</c:v>
                </c:pt>
                <c:pt idx="1142">
                  <c:v>3.3962264150943398</c:v>
                </c:pt>
                <c:pt idx="1143">
                  <c:v>201.13207547169813</c:v>
                </c:pt>
                <c:pt idx="1144">
                  <c:v>239.62264150943398</c:v>
                </c:pt>
                <c:pt idx="1145">
                  <c:v>246.41509433962264</c:v>
                </c:pt>
                <c:pt idx="1146">
                  <c:v>213.96226415094341</c:v>
                </c:pt>
                <c:pt idx="1147">
                  <c:v>222.26415094339623</c:v>
                </c:pt>
                <c:pt idx="1148">
                  <c:v>162.64150943396226</c:v>
                </c:pt>
                <c:pt idx="1149">
                  <c:v>1.1320754716981132</c:v>
                </c:pt>
                <c:pt idx="1150">
                  <c:v>2.2641509433962264</c:v>
                </c:pt>
                <c:pt idx="1151">
                  <c:v>3.0188679245283021</c:v>
                </c:pt>
                <c:pt idx="1152">
                  <c:v>3.7735849056603774</c:v>
                </c:pt>
                <c:pt idx="1153">
                  <c:v>0.75471698113207553</c:v>
                </c:pt>
                <c:pt idx="1154">
                  <c:v>3.0188679245283021</c:v>
                </c:pt>
                <c:pt idx="1155">
                  <c:v>2.6415094339622645</c:v>
                </c:pt>
                <c:pt idx="1156">
                  <c:v>2.6415094339622645</c:v>
                </c:pt>
                <c:pt idx="1157">
                  <c:v>2.6415094339622645</c:v>
                </c:pt>
                <c:pt idx="1158">
                  <c:v>2.6415094339622645</c:v>
                </c:pt>
                <c:pt idx="1159">
                  <c:v>3.7735849056603774</c:v>
                </c:pt>
                <c:pt idx="1160">
                  <c:v>2.2641509433962264</c:v>
                </c:pt>
                <c:pt idx="1161">
                  <c:v>3.0188679245283021</c:v>
                </c:pt>
                <c:pt idx="1162">
                  <c:v>2.2641509433962264</c:v>
                </c:pt>
                <c:pt idx="1163">
                  <c:v>2.2641509433962264</c:v>
                </c:pt>
                <c:pt idx="1164">
                  <c:v>3.0188679245283021</c:v>
                </c:pt>
                <c:pt idx="1165">
                  <c:v>2.6415094339622645</c:v>
                </c:pt>
                <c:pt idx="1166">
                  <c:v>2.2641509433962264</c:v>
                </c:pt>
                <c:pt idx="1167">
                  <c:v>3.0188679245283021</c:v>
                </c:pt>
                <c:pt idx="1168">
                  <c:v>5.6603773584905666</c:v>
                </c:pt>
                <c:pt idx="1169">
                  <c:v>3.7735849056603774</c:v>
                </c:pt>
                <c:pt idx="1170">
                  <c:v>3.3962264150943398</c:v>
                </c:pt>
                <c:pt idx="1171">
                  <c:v>2.6415094339622645</c:v>
                </c:pt>
                <c:pt idx="1172">
                  <c:v>4.5283018867924527</c:v>
                </c:pt>
                <c:pt idx="1173">
                  <c:v>4.5283018867924527</c:v>
                </c:pt>
                <c:pt idx="1174">
                  <c:v>3.7735849056603774</c:v>
                </c:pt>
                <c:pt idx="1175">
                  <c:v>4.9056603773584904</c:v>
                </c:pt>
                <c:pt idx="1176">
                  <c:v>6.0377358490566042</c:v>
                </c:pt>
                <c:pt idx="1177">
                  <c:v>3.0188679245283021</c:v>
                </c:pt>
                <c:pt idx="1178">
                  <c:v>2.6415094339622645</c:v>
                </c:pt>
                <c:pt idx="1179">
                  <c:v>4.9056603773584904</c:v>
                </c:pt>
                <c:pt idx="1180">
                  <c:v>5.6603773584905666</c:v>
                </c:pt>
                <c:pt idx="1181">
                  <c:v>3.7735849056603774</c:v>
                </c:pt>
                <c:pt idx="1182">
                  <c:v>3.7735849056603774</c:v>
                </c:pt>
                <c:pt idx="1183">
                  <c:v>2.6415094339622645</c:v>
                </c:pt>
                <c:pt idx="1184">
                  <c:v>3.0188679245283021</c:v>
                </c:pt>
                <c:pt idx="1185">
                  <c:v>2.6415094339622645</c:v>
                </c:pt>
                <c:pt idx="1186">
                  <c:v>5.2830188679245289</c:v>
                </c:pt>
                <c:pt idx="1187">
                  <c:v>3.3962264150943398</c:v>
                </c:pt>
                <c:pt idx="1188">
                  <c:v>4.5283018867924527</c:v>
                </c:pt>
                <c:pt idx="1189">
                  <c:v>3.0188679245283021</c:v>
                </c:pt>
                <c:pt idx="1190">
                  <c:v>3.0188679245283021</c:v>
                </c:pt>
                <c:pt idx="1191">
                  <c:v>2.6415094339622645</c:v>
                </c:pt>
                <c:pt idx="1192">
                  <c:v>3.0188679245283021</c:v>
                </c:pt>
                <c:pt idx="1193">
                  <c:v>2.2641509433962264</c:v>
                </c:pt>
                <c:pt idx="1194">
                  <c:v>5.6603773584905666</c:v>
                </c:pt>
                <c:pt idx="1195">
                  <c:v>3.3962264150943398</c:v>
                </c:pt>
                <c:pt idx="1196">
                  <c:v>4.9056603773584904</c:v>
                </c:pt>
                <c:pt idx="1197">
                  <c:v>1.8867924528301887</c:v>
                </c:pt>
                <c:pt idx="1198">
                  <c:v>3.0188679245283021</c:v>
                </c:pt>
                <c:pt idx="1199">
                  <c:v>5.6603773584905666</c:v>
                </c:pt>
                <c:pt idx="1200">
                  <c:v>2.2641509433962264</c:v>
                </c:pt>
                <c:pt idx="1201">
                  <c:v>197.73584905660377</c:v>
                </c:pt>
                <c:pt idx="1202">
                  <c:v>311.69811320754718</c:v>
                </c:pt>
                <c:pt idx="1203">
                  <c:v>302.64150943396226</c:v>
                </c:pt>
                <c:pt idx="1204">
                  <c:v>298.8679245283019</c:v>
                </c:pt>
                <c:pt idx="1205">
                  <c:v>302.26415094339626</c:v>
                </c:pt>
                <c:pt idx="1206">
                  <c:v>311.69811320754718</c:v>
                </c:pt>
                <c:pt idx="1207">
                  <c:v>301.50943396226415</c:v>
                </c:pt>
                <c:pt idx="1208">
                  <c:v>297.7358490566038</c:v>
                </c:pt>
                <c:pt idx="1209">
                  <c:v>309.43396226415098</c:v>
                </c:pt>
                <c:pt idx="1210">
                  <c:v>307.16981132075472</c:v>
                </c:pt>
                <c:pt idx="1211">
                  <c:v>323.77358490566041</c:v>
                </c:pt>
                <c:pt idx="1212">
                  <c:v>155.84905660377359</c:v>
                </c:pt>
                <c:pt idx="1213">
                  <c:v>3.0188679245283021</c:v>
                </c:pt>
                <c:pt idx="1214">
                  <c:v>5.6603773584905666</c:v>
                </c:pt>
                <c:pt idx="1215">
                  <c:v>4.5283018867924527</c:v>
                </c:pt>
                <c:pt idx="1216">
                  <c:v>3.0188679245283021</c:v>
                </c:pt>
                <c:pt idx="1217">
                  <c:v>2.2641509433962264</c:v>
                </c:pt>
                <c:pt idx="1218">
                  <c:v>2.6415094339622645</c:v>
                </c:pt>
                <c:pt idx="1219">
                  <c:v>6.0377358490566042</c:v>
                </c:pt>
                <c:pt idx="1220">
                  <c:v>2.2641509433962264</c:v>
                </c:pt>
                <c:pt idx="1221">
                  <c:v>2.6415094339622645</c:v>
                </c:pt>
                <c:pt idx="1222">
                  <c:v>3.0188679245283021</c:v>
                </c:pt>
                <c:pt idx="1223">
                  <c:v>4.5283018867924527</c:v>
                </c:pt>
                <c:pt idx="1224">
                  <c:v>4.9056603773584904</c:v>
                </c:pt>
                <c:pt idx="1225">
                  <c:v>3.3962264150943398</c:v>
                </c:pt>
                <c:pt idx="1226">
                  <c:v>3.0188679245283021</c:v>
                </c:pt>
                <c:pt idx="1227">
                  <c:v>3.0188679245283021</c:v>
                </c:pt>
                <c:pt idx="1228">
                  <c:v>3.0188679245283021</c:v>
                </c:pt>
                <c:pt idx="1229">
                  <c:v>3.0188679245283021</c:v>
                </c:pt>
                <c:pt idx="1230">
                  <c:v>2.2641509433962264</c:v>
                </c:pt>
                <c:pt idx="1231">
                  <c:v>4.5283018867924527</c:v>
                </c:pt>
                <c:pt idx="1232">
                  <c:v>3.0188679245283021</c:v>
                </c:pt>
                <c:pt idx="1233">
                  <c:v>2.6415094339622645</c:v>
                </c:pt>
                <c:pt idx="1234">
                  <c:v>6.0377358490566042</c:v>
                </c:pt>
                <c:pt idx="1235">
                  <c:v>4.1509433962264151</c:v>
                </c:pt>
                <c:pt idx="1236">
                  <c:v>3.0188679245283021</c:v>
                </c:pt>
                <c:pt idx="1237">
                  <c:v>3.7735849056603774</c:v>
                </c:pt>
                <c:pt idx="1238">
                  <c:v>3.3962264150943398</c:v>
                </c:pt>
                <c:pt idx="1239">
                  <c:v>3.7735849056603774</c:v>
                </c:pt>
                <c:pt idx="1240">
                  <c:v>2.2641509433962264</c:v>
                </c:pt>
                <c:pt idx="1241">
                  <c:v>5.6603773584905666</c:v>
                </c:pt>
                <c:pt idx="1242">
                  <c:v>2.2641509433962264</c:v>
                </c:pt>
                <c:pt idx="1243">
                  <c:v>4.5283018867924527</c:v>
                </c:pt>
                <c:pt idx="1244">
                  <c:v>4.1509433962264151</c:v>
                </c:pt>
                <c:pt idx="1245">
                  <c:v>4.1509433962264151</c:v>
                </c:pt>
                <c:pt idx="1246">
                  <c:v>3.3962264150943398</c:v>
                </c:pt>
                <c:pt idx="1247">
                  <c:v>7.9245283018867925</c:v>
                </c:pt>
                <c:pt idx="1248">
                  <c:v>4.5283018867924527</c:v>
                </c:pt>
                <c:pt idx="1249">
                  <c:v>4.9056603773584904</c:v>
                </c:pt>
                <c:pt idx="1250">
                  <c:v>4.5283018867924527</c:v>
                </c:pt>
                <c:pt idx="1251">
                  <c:v>4.5283018867924527</c:v>
                </c:pt>
                <c:pt idx="1252">
                  <c:v>6.0377358490566042</c:v>
                </c:pt>
                <c:pt idx="1253">
                  <c:v>4.1509433962264151</c:v>
                </c:pt>
                <c:pt idx="1254">
                  <c:v>6.4150943396226419</c:v>
                </c:pt>
                <c:pt idx="1255">
                  <c:v>4.1509433962264151</c:v>
                </c:pt>
                <c:pt idx="1256">
                  <c:v>3.7735849056603774</c:v>
                </c:pt>
                <c:pt idx="1257">
                  <c:v>5.6603773584905666</c:v>
                </c:pt>
                <c:pt idx="1258">
                  <c:v>4.9056603773584904</c:v>
                </c:pt>
                <c:pt idx="1259">
                  <c:v>3.7735849056603774</c:v>
                </c:pt>
                <c:pt idx="1260">
                  <c:v>3.7735849056603774</c:v>
                </c:pt>
                <c:pt idx="1261">
                  <c:v>4.1509433962264151</c:v>
                </c:pt>
                <c:pt idx="1262">
                  <c:v>5.2830188679245289</c:v>
                </c:pt>
                <c:pt idx="1263">
                  <c:v>4.5283018867924527</c:v>
                </c:pt>
                <c:pt idx="1264">
                  <c:v>246.41509433962264</c:v>
                </c:pt>
                <c:pt idx="1265">
                  <c:v>420</c:v>
                </c:pt>
                <c:pt idx="1266">
                  <c:v>421.50943396226415</c:v>
                </c:pt>
                <c:pt idx="1267">
                  <c:v>424.52830188679246</c:v>
                </c:pt>
                <c:pt idx="1268">
                  <c:v>447.92452830188682</c:v>
                </c:pt>
                <c:pt idx="1269">
                  <c:v>419.622641509434</c:v>
                </c:pt>
                <c:pt idx="1270">
                  <c:v>435.84905660377359</c:v>
                </c:pt>
                <c:pt idx="1271">
                  <c:v>446.41509433962267</c:v>
                </c:pt>
                <c:pt idx="1272">
                  <c:v>291.69811320754718</c:v>
                </c:pt>
                <c:pt idx="1273">
                  <c:v>4.9056603773584904</c:v>
                </c:pt>
                <c:pt idx="1274">
                  <c:v>4.5283018867924527</c:v>
                </c:pt>
                <c:pt idx="1275">
                  <c:v>4.9056603773584904</c:v>
                </c:pt>
                <c:pt idx="1276">
                  <c:v>3.7735849056603774</c:v>
                </c:pt>
                <c:pt idx="1277">
                  <c:v>6.0377358490566042</c:v>
                </c:pt>
                <c:pt idx="1278">
                  <c:v>4.1509433962264151</c:v>
                </c:pt>
                <c:pt idx="1279">
                  <c:v>4.1509433962264151</c:v>
                </c:pt>
                <c:pt idx="1280">
                  <c:v>8.3018867924528301</c:v>
                </c:pt>
                <c:pt idx="1281">
                  <c:v>4.5283018867924527</c:v>
                </c:pt>
                <c:pt idx="1282">
                  <c:v>4.1509433962264151</c:v>
                </c:pt>
                <c:pt idx="1283">
                  <c:v>5.2830188679245289</c:v>
                </c:pt>
                <c:pt idx="1284">
                  <c:v>4.1509433962264151</c:v>
                </c:pt>
                <c:pt idx="1285">
                  <c:v>4.1509433962264151</c:v>
                </c:pt>
                <c:pt idx="1286">
                  <c:v>5.6603773584905666</c:v>
                </c:pt>
                <c:pt idx="1287">
                  <c:v>5.2830188679245289</c:v>
                </c:pt>
                <c:pt idx="1288">
                  <c:v>4.5283018867924527</c:v>
                </c:pt>
                <c:pt idx="1289">
                  <c:v>4.9056603773584904</c:v>
                </c:pt>
                <c:pt idx="1290">
                  <c:v>1.8867924528301887</c:v>
                </c:pt>
                <c:pt idx="1291">
                  <c:v>4.5283018867924527</c:v>
                </c:pt>
                <c:pt idx="1292">
                  <c:v>4.5283018867924527</c:v>
                </c:pt>
                <c:pt idx="1293">
                  <c:v>5.2830188679245289</c:v>
                </c:pt>
                <c:pt idx="1294">
                  <c:v>4.5283018867924527</c:v>
                </c:pt>
                <c:pt idx="1295">
                  <c:v>3.7735849056603774</c:v>
                </c:pt>
                <c:pt idx="1296">
                  <c:v>3.3962264150943398</c:v>
                </c:pt>
                <c:pt idx="1297">
                  <c:v>5.6603773584905666</c:v>
                </c:pt>
                <c:pt idx="1298">
                  <c:v>7.1698113207547172</c:v>
                </c:pt>
                <c:pt idx="1299">
                  <c:v>5.6603773584905666</c:v>
                </c:pt>
                <c:pt idx="1300">
                  <c:v>5.6603773584905666</c:v>
                </c:pt>
                <c:pt idx="1301">
                  <c:v>5.2830188679245289</c:v>
                </c:pt>
                <c:pt idx="1302">
                  <c:v>5.6603773584905666</c:v>
                </c:pt>
                <c:pt idx="1303">
                  <c:v>6.4150943396226419</c:v>
                </c:pt>
                <c:pt idx="1304">
                  <c:v>5.2830188679245289</c:v>
                </c:pt>
                <c:pt idx="1305">
                  <c:v>5.2830188679245289</c:v>
                </c:pt>
                <c:pt idx="1306">
                  <c:v>6.0377358490566042</c:v>
                </c:pt>
                <c:pt idx="1307">
                  <c:v>7.5471698113207548</c:v>
                </c:pt>
                <c:pt idx="1308">
                  <c:v>4.9056603773584904</c:v>
                </c:pt>
                <c:pt idx="1309">
                  <c:v>7.5471698113207548</c:v>
                </c:pt>
                <c:pt idx="1310">
                  <c:v>9.433962264150944</c:v>
                </c:pt>
                <c:pt idx="1311">
                  <c:v>6.4150943396226419</c:v>
                </c:pt>
                <c:pt idx="1312">
                  <c:v>6.4150943396226419</c:v>
                </c:pt>
                <c:pt idx="1313">
                  <c:v>6.4150943396226419</c:v>
                </c:pt>
                <c:pt idx="1314">
                  <c:v>9.0566037735849054</c:v>
                </c:pt>
                <c:pt idx="1315">
                  <c:v>4.1509433962264151</c:v>
                </c:pt>
                <c:pt idx="1316">
                  <c:v>5.2830188679245289</c:v>
                </c:pt>
                <c:pt idx="1317">
                  <c:v>6.0377358490566042</c:v>
                </c:pt>
                <c:pt idx="1318">
                  <c:v>5.6603773584905666</c:v>
                </c:pt>
                <c:pt idx="1319">
                  <c:v>5.2830188679245289</c:v>
                </c:pt>
                <c:pt idx="1320">
                  <c:v>4.9056603773584904</c:v>
                </c:pt>
                <c:pt idx="1321">
                  <c:v>198.8679245283019</c:v>
                </c:pt>
                <c:pt idx="1322">
                  <c:v>590.56603773584902</c:v>
                </c:pt>
                <c:pt idx="1323">
                  <c:v>609.05660377358492</c:v>
                </c:pt>
                <c:pt idx="1324">
                  <c:v>595.47169811320759</c:v>
                </c:pt>
                <c:pt idx="1325">
                  <c:v>609.81132075471703</c:v>
                </c:pt>
                <c:pt idx="1326">
                  <c:v>613.96226415094338</c:v>
                </c:pt>
                <c:pt idx="1327">
                  <c:v>638.4905660377359</c:v>
                </c:pt>
                <c:pt idx="1328">
                  <c:v>591.32075471698113</c:v>
                </c:pt>
                <c:pt idx="1329">
                  <c:v>587.54716981132083</c:v>
                </c:pt>
                <c:pt idx="1330">
                  <c:v>5.2830188679245289</c:v>
                </c:pt>
                <c:pt idx="1331">
                  <c:v>9.0566037735849054</c:v>
                </c:pt>
                <c:pt idx="1332">
                  <c:v>8.6792452830188687</c:v>
                </c:pt>
                <c:pt idx="1333">
                  <c:v>8.3018867924528301</c:v>
                </c:pt>
                <c:pt idx="1334">
                  <c:v>7.9245283018867925</c:v>
                </c:pt>
                <c:pt idx="1335">
                  <c:v>6.4150943396226419</c:v>
                </c:pt>
                <c:pt idx="1336">
                  <c:v>7.5471698113207548</c:v>
                </c:pt>
                <c:pt idx="1337">
                  <c:v>7.5471698113207548</c:v>
                </c:pt>
                <c:pt idx="1338">
                  <c:v>8.6792452830188687</c:v>
                </c:pt>
                <c:pt idx="1339">
                  <c:v>6.4150943396226419</c:v>
                </c:pt>
                <c:pt idx="1340">
                  <c:v>9.0566037735849054</c:v>
                </c:pt>
                <c:pt idx="1341">
                  <c:v>6.4150943396226419</c:v>
                </c:pt>
                <c:pt idx="1342">
                  <c:v>9.0566037735849054</c:v>
                </c:pt>
                <c:pt idx="1343">
                  <c:v>4.1509433962264151</c:v>
                </c:pt>
                <c:pt idx="1344">
                  <c:v>7.9245283018867925</c:v>
                </c:pt>
                <c:pt idx="1345">
                  <c:v>8.3018867924528301</c:v>
                </c:pt>
                <c:pt idx="1346">
                  <c:v>7.1698113207547172</c:v>
                </c:pt>
                <c:pt idx="1347">
                  <c:v>9.0566037735849054</c:v>
                </c:pt>
                <c:pt idx="1348">
                  <c:v>6.7924528301886795</c:v>
                </c:pt>
                <c:pt idx="1349">
                  <c:v>6.7924528301886795</c:v>
                </c:pt>
                <c:pt idx="1350">
                  <c:v>6.7924528301886795</c:v>
                </c:pt>
                <c:pt idx="1351">
                  <c:v>8.3018867924528301</c:v>
                </c:pt>
                <c:pt idx="1352">
                  <c:v>9.433962264150944</c:v>
                </c:pt>
                <c:pt idx="1353">
                  <c:v>9.433962264150944</c:v>
                </c:pt>
                <c:pt idx="1354">
                  <c:v>10.188679245283019</c:v>
                </c:pt>
                <c:pt idx="1355">
                  <c:v>6.0377358490566042</c:v>
                </c:pt>
                <c:pt idx="1356">
                  <c:v>7.1698113207547172</c:v>
                </c:pt>
                <c:pt idx="1357">
                  <c:v>9.433962264150944</c:v>
                </c:pt>
                <c:pt idx="1358">
                  <c:v>9.433962264150944</c:v>
                </c:pt>
                <c:pt idx="1359">
                  <c:v>10.566037735849058</c:v>
                </c:pt>
                <c:pt idx="1360">
                  <c:v>7.5471698113207548</c:v>
                </c:pt>
                <c:pt idx="1361">
                  <c:v>10.943396226415095</c:v>
                </c:pt>
                <c:pt idx="1362">
                  <c:v>13.20754716981132</c:v>
                </c:pt>
                <c:pt idx="1363">
                  <c:v>6.4150943396226419</c:v>
                </c:pt>
                <c:pt idx="1364">
                  <c:v>7.9245283018867925</c:v>
                </c:pt>
                <c:pt idx="1365">
                  <c:v>11.69811320754717</c:v>
                </c:pt>
                <c:pt idx="1366">
                  <c:v>12.075471698113208</c:v>
                </c:pt>
                <c:pt idx="1367">
                  <c:v>10.566037735849058</c:v>
                </c:pt>
                <c:pt idx="1368">
                  <c:v>10.188679245283019</c:v>
                </c:pt>
                <c:pt idx="1369">
                  <c:v>9.8113207547169807</c:v>
                </c:pt>
                <c:pt idx="1370">
                  <c:v>12.452830188679245</c:v>
                </c:pt>
                <c:pt idx="1371">
                  <c:v>7.9245283018867925</c:v>
                </c:pt>
                <c:pt idx="1372">
                  <c:v>12.075471698113208</c:v>
                </c:pt>
                <c:pt idx="1373">
                  <c:v>10.188679245283019</c:v>
                </c:pt>
                <c:pt idx="1374">
                  <c:v>9.433962264150944</c:v>
                </c:pt>
                <c:pt idx="1375">
                  <c:v>15.09433962264151</c:v>
                </c:pt>
                <c:pt idx="1376">
                  <c:v>10.188679245283019</c:v>
                </c:pt>
                <c:pt idx="1377">
                  <c:v>10.943396226415095</c:v>
                </c:pt>
                <c:pt idx="1378">
                  <c:v>12.075471698113208</c:v>
                </c:pt>
                <c:pt idx="1379">
                  <c:v>10.566037735849058</c:v>
                </c:pt>
                <c:pt idx="1380">
                  <c:v>9.433962264150944</c:v>
                </c:pt>
                <c:pt idx="1381">
                  <c:v>47.547169811320757</c:v>
                </c:pt>
                <c:pt idx="1382">
                  <c:v>849.43396226415098</c:v>
                </c:pt>
                <c:pt idx="1383">
                  <c:v>841.88679245283026</c:v>
                </c:pt>
                <c:pt idx="1384">
                  <c:v>832.83018867924534</c:v>
                </c:pt>
                <c:pt idx="1385">
                  <c:v>814.33962264150944</c:v>
                </c:pt>
                <c:pt idx="1386">
                  <c:v>821.13207547169816</c:v>
                </c:pt>
                <c:pt idx="1387">
                  <c:v>870.94339622641508</c:v>
                </c:pt>
                <c:pt idx="1388">
                  <c:v>857.7358490566038</c:v>
                </c:pt>
                <c:pt idx="1389">
                  <c:v>893.96226415094338</c:v>
                </c:pt>
                <c:pt idx="1390">
                  <c:v>551.69811320754718</c:v>
                </c:pt>
                <c:pt idx="1391">
                  <c:v>13.962264150943398</c:v>
                </c:pt>
                <c:pt idx="1392">
                  <c:v>16.226415094339622</c:v>
                </c:pt>
                <c:pt idx="1393">
                  <c:v>12.452830188679245</c:v>
                </c:pt>
                <c:pt idx="1394">
                  <c:v>16.60377358490566</c:v>
                </c:pt>
                <c:pt idx="1395">
                  <c:v>18.490566037735849</c:v>
                </c:pt>
                <c:pt idx="1396">
                  <c:v>10.943396226415095</c:v>
                </c:pt>
                <c:pt idx="1397">
                  <c:v>12.452830188679245</c:v>
                </c:pt>
                <c:pt idx="1398">
                  <c:v>15.09433962264151</c:v>
                </c:pt>
                <c:pt idx="1399">
                  <c:v>9.8113207547169807</c:v>
                </c:pt>
                <c:pt idx="1400">
                  <c:v>12.075471698113208</c:v>
                </c:pt>
                <c:pt idx="1401">
                  <c:v>16.981132075471699</c:v>
                </c:pt>
                <c:pt idx="1402">
                  <c:v>18.490566037735849</c:v>
                </c:pt>
                <c:pt idx="1403">
                  <c:v>18.113207547169811</c:v>
                </c:pt>
                <c:pt idx="1404">
                  <c:v>17.358490566037737</c:v>
                </c:pt>
                <c:pt idx="1405">
                  <c:v>21.509433962264151</c:v>
                </c:pt>
                <c:pt idx="1406">
                  <c:v>16.60377358490566</c:v>
                </c:pt>
                <c:pt idx="1407">
                  <c:v>19.622641509433961</c:v>
                </c:pt>
                <c:pt idx="1408">
                  <c:v>16.226415094339622</c:v>
                </c:pt>
                <c:pt idx="1409">
                  <c:v>18.867924528301888</c:v>
                </c:pt>
                <c:pt idx="1410">
                  <c:v>15.849056603773585</c:v>
                </c:pt>
                <c:pt idx="1411">
                  <c:v>16.226415094339622</c:v>
                </c:pt>
                <c:pt idx="1412">
                  <c:v>18.113207547169811</c:v>
                </c:pt>
                <c:pt idx="1413">
                  <c:v>16.226415094339622</c:v>
                </c:pt>
                <c:pt idx="1414">
                  <c:v>16.226415094339622</c:v>
                </c:pt>
                <c:pt idx="1415">
                  <c:v>17.358490566037737</c:v>
                </c:pt>
                <c:pt idx="1416">
                  <c:v>16.981132075471699</c:v>
                </c:pt>
                <c:pt idx="1417">
                  <c:v>21.132075471698116</c:v>
                </c:pt>
                <c:pt idx="1418">
                  <c:v>21.132075471698116</c:v>
                </c:pt>
                <c:pt idx="1419">
                  <c:v>23.773584905660378</c:v>
                </c:pt>
                <c:pt idx="1420">
                  <c:v>26.79245283018868</c:v>
                </c:pt>
                <c:pt idx="1421">
                  <c:v>23.773584905660378</c:v>
                </c:pt>
                <c:pt idx="1422">
                  <c:v>23.773584905660378</c:v>
                </c:pt>
                <c:pt idx="1423">
                  <c:v>25.283018867924529</c:v>
                </c:pt>
                <c:pt idx="1424">
                  <c:v>20</c:v>
                </c:pt>
                <c:pt idx="1425">
                  <c:v>22.264150943396228</c:v>
                </c:pt>
                <c:pt idx="1426">
                  <c:v>18.113207547169811</c:v>
                </c:pt>
                <c:pt idx="1427">
                  <c:v>26.415094339622641</c:v>
                </c:pt>
                <c:pt idx="1428">
                  <c:v>17.735849056603776</c:v>
                </c:pt>
                <c:pt idx="1429">
                  <c:v>26.79245283018868</c:v>
                </c:pt>
                <c:pt idx="1430">
                  <c:v>25.660377358490567</c:v>
                </c:pt>
                <c:pt idx="1431">
                  <c:v>26.037735849056606</c:v>
                </c:pt>
                <c:pt idx="1432">
                  <c:v>24.90566037735849</c:v>
                </c:pt>
                <c:pt idx="1433">
                  <c:v>26.037735849056606</c:v>
                </c:pt>
                <c:pt idx="1434">
                  <c:v>22.641509433962266</c:v>
                </c:pt>
                <c:pt idx="1435">
                  <c:v>22.264150943396228</c:v>
                </c:pt>
                <c:pt idx="1436">
                  <c:v>29.056603773584907</c:v>
                </c:pt>
                <c:pt idx="1437">
                  <c:v>26.415094339622641</c:v>
                </c:pt>
                <c:pt idx="1438">
                  <c:v>29.811320754716981</c:v>
                </c:pt>
                <c:pt idx="1439">
                  <c:v>22.264150943396228</c:v>
                </c:pt>
                <c:pt idx="1440">
                  <c:v>28.679245283018869</c:v>
                </c:pt>
                <c:pt idx="1441">
                  <c:v>26.037735849056606</c:v>
                </c:pt>
                <c:pt idx="1442">
                  <c:v>24.150943396226417</c:v>
                </c:pt>
                <c:pt idx="1443">
                  <c:v>30.943396226415096</c:v>
                </c:pt>
                <c:pt idx="1444">
                  <c:v>26.415094339622641</c:v>
                </c:pt>
                <c:pt idx="1445">
                  <c:v>33.20754716981132</c:v>
                </c:pt>
                <c:pt idx="1446">
                  <c:v>451.69811320754718</c:v>
                </c:pt>
                <c:pt idx="1447">
                  <c:v>1175.0943396226417</c:v>
                </c:pt>
                <c:pt idx="1448">
                  <c:v>1166.0377358490566</c:v>
                </c:pt>
                <c:pt idx="1449">
                  <c:v>1150.9433962264152</c:v>
                </c:pt>
                <c:pt idx="1450">
                  <c:v>1177.3584905660377</c:v>
                </c:pt>
                <c:pt idx="1451">
                  <c:v>1193.9622641509434</c:v>
                </c:pt>
                <c:pt idx="1452">
                  <c:v>1215.4716981132076</c:v>
                </c:pt>
                <c:pt idx="1453">
                  <c:v>1179.2452830188679</c:v>
                </c:pt>
                <c:pt idx="1454">
                  <c:v>1175.8490566037735</c:v>
                </c:pt>
                <c:pt idx="1455">
                  <c:v>227.54716981132077</c:v>
                </c:pt>
                <c:pt idx="1456">
                  <c:v>36.981132075471699</c:v>
                </c:pt>
                <c:pt idx="1457">
                  <c:v>29.433962264150946</c:v>
                </c:pt>
                <c:pt idx="1458">
                  <c:v>36.226415094339622</c:v>
                </c:pt>
                <c:pt idx="1459">
                  <c:v>33.20754716981132</c:v>
                </c:pt>
                <c:pt idx="1460">
                  <c:v>33.20754716981132</c:v>
                </c:pt>
                <c:pt idx="1461">
                  <c:v>36.226415094339622</c:v>
                </c:pt>
                <c:pt idx="1462">
                  <c:v>35.849056603773583</c:v>
                </c:pt>
                <c:pt idx="1463">
                  <c:v>34.339622641509436</c:v>
                </c:pt>
                <c:pt idx="1464">
                  <c:v>42.264150943396231</c:v>
                </c:pt>
                <c:pt idx="1465">
                  <c:v>34.716981132075475</c:v>
                </c:pt>
                <c:pt idx="1466">
                  <c:v>34.716981132075475</c:v>
                </c:pt>
                <c:pt idx="1467">
                  <c:v>36.60377358490566</c:v>
                </c:pt>
                <c:pt idx="1468">
                  <c:v>46.79245283018868</c:v>
                </c:pt>
                <c:pt idx="1469">
                  <c:v>36.60377358490566</c:v>
                </c:pt>
                <c:pt idx="1470">
                  <c:v>39.622641509433961</c:v>
                </c:pt>
                <c:pt idx="1471">
                  <c:v>49.056603773584911</c:v>
                </c:pt>
                <c:pt idx="1472">
                  <c:v>43.773584905660378</c:v>
                </c:pt>
                <c:pt idx="1473">
                  <c:v>34.716981132075475</c:v>
                </c:pt>
                <c:pt idx="1474">
                  <c:v>46.415094339622641</c:v>
                </c:pt>
                <c:pt idx="1475">
                  <c:v>45.660377358490571</c:v>
                </c:pt>
                <c:pt idx="1476">
                  <c:v>51.698113207547173</c:v>
                </c:pt>
                <c:pt idx="1477">
                  <c:v>40.754716981132077</c:v>
                </c:pt>
                <c:pt idx="1478">
                  <c:v>44.150943396226417</c:v>
                </c:pt>
                <c:pt idx="1479">
                  <c:v>47.924528301886795</c:v>
                </c:pt>
                <c:pt idx="1480">
                  <c:v>47.924528301886795</c:v>
                </c:pt>
                <c:pt idx="1481">
                  <c:v>47.169811320754718</c:v>
                </c:pt>
                <c:pt idx="1482">
                  <c:v>50.188679245283019</c:v>
                </c:pt>
                <c:pt idx="1483">
                  <c:v>50.188679245283019</c:v>
                </c:pt>
                <c:pt idx="1484">
                  <c:v>53.962264150943398</c:v>
                </c:pt>
                <c:pt idx="1485">
                  <c:v>50.566037735849058</c:v>
                </c:pt>
                <c:pt idx="1486">
                  <c:v>53.584905660377359</c:v>
                </c:pt>
                <c:pt idx="1487">
                  <c:v>50.566037735849058</c:v>
                </c:pt>
                <c:pt idx="1488">
                  <c:v>50.943396226415096</c:v>
                </c:pt>
                <c:pt idx="1489">
                  <c:v>52.830188679245282</c:v>
                </c:pt>
                <c:pt idx="1490">
                  <c:v>49.811320754716981</c:v>
                </c:pt>
                <c:pt idx="1491">
                  <c:v>56.226415094339622</c:v>
                </c:pt>
                <c:pt idx="1492">
                  <c:v>50.188679245283019</c:v>
                </c:pt>
                <c:pt idx="1493">
                  <c:v>53.962264150943398</c:v>
                </c:pt>
                <c:pt idx="1494">
                  <c:v>51.698113207547173</c:v>
                </c:pt>
                <c:pt idx="1495">
                  <c:v>57.358490566037737</c:v>
                </c:pt>
                <c:pt idx="1496">
                  <c:v>54.339622641509436</c:v>
                </c:pt>
                <c:pt idx="1497">
                  <c:v>63.018867924528301</c:v>
                </c:pt>
                <c:pt idx="1498">
                  <c:v>56.226415094339622</c:v>
                </c:pt>
                <c:pt idx="1499">
                  <c:v>55.094339622641513</c:v>
                </c:pt>
                <c:pt idx="1500">
                  <c:v>59.24528301886793</c:v>
                </c:pt>
                <c:pt idx="1501">
                  <c:v>60.754716981132077</c:v>
                </c:pt>
                <c:pt idx="1502">
                  <c:v>861.88679245283026</c:v>
                </c:pt>
                <c:pt idx="1503">
                  <c:v>1513.2075471698113</c:v>
                </c:pt>
                <c:pt idx="1504">
                  <c:v>1470.566037735849</c:v>
                </c:pt>
                <c:pt idx="1505">
                  <c:v>1535.0943396226417</c:v>
                </c:pt>
                <c:pt idx="1506">
                  <c:v>1555.4716981132076</c:v>
                </c:pt>
                <c:pt idx="1507">
                  <c:v>1533.2075471698113</c:v>
                </c:pt>
                <c:pt idx="1508">
                  <c:v>1527.9245283018868</c:v>
                </c:pt>
                <c:pt idx="1509">
                  <c:v>1480.7547169811321</c:v>
                </c:pt>
                <c:pt idx="1510">
                  <c:v>1571.3207547169811</c:v>
                </c:pt>
                <c:pt idx="1511">
                  <c:v>98.490566037735846</c:v>
                </c:pt>
                <c:pt idx="1512">
                  <c:v>58.867924528301891</c:v>
                </c:pt>
                <c:pt idx="1513">
                  <c:v>64.905660377358487</c:v>
                </c:pt>
                <c:pt idx="1514">
                  <c:v>61.132075471698116</c:v>
                </c:pt>
                <c:pt idx="1515">
                  <c:v>69.056603773584911</c:v>
                </c:pt>
                <c:pt idx="1516">
                  <c:v>57.735849056603776</c:v>
                </c:pt>
                <c:pt idx="1517">
                  <c:v>71.320754716981128</c:v>
                </c:pt>
                <c:pt idx="1518">
                  <c:v>75.84905660377359</c:v>
                </c:pt>
                <c:pt idx="1519">
                  <c:v>70.943396226415103</c:v>
                </c:pt>
                <c:pt idx="1520">
                  <c:v>65.283018867924525</c:v>
                </c:pt>
                <c:pt idx="1521">
                  <c:v>69.811320754716988</c:v>
                </c:pt>
                <c:pt idx="1522">
                  <c:v>62.264150943396231</c:v>
                </c:pt>
                <c:pt idx="1523">
                  <c:v>73.584905660377359</c:v>
                </c:pt>
                <c:pt idx="1524">
                  <c:v>73.584905660377359</c:v>
                </c:pt>
                <c:pt idx="1525">
                  <c:v>71.698113207547166</c:v>
                </c:pt>
                <c:pt idx="1526">
                  <c:v>83.773584905660385</c:v>
                </c:pt>
                <c:pt idx="1527">
                  <c:v>73.584905660377359</c:v>
                </c:pt>
                <c:pt idx="1528">
                  <c:v>80.754716981132077</c:v>
                </c:pt>
                <c:pt idx="1529">
                  <c:v>81.132075471698116</c:v>
                </c:pt>
                <c:pt idx="1530">
                  <c:v>82.264150943396231</c:v>
                </c:pt>
                <c:pt idx="1531">
                  <c:v>77.358490566037744</c:v>
                </c:pt>
                <c:pt idx="1532">
                  <c:v>68.301886792452834</c:v>
                </c:pt>
                <c:pt idx="1533">
                  <c:v>80.377358490566039</c:v>
                </c:pt>
                <c:pt idx="1534">
                  <c:v>74.716981132075475</c:v>
                </c:pt>
                <c:pt idx="1535">
                  <c:v>75.84905660377359</c:v>
                </c:pt>
                <c:pt idx="1536">
                  <c:v>75.84905660377359</c:v>
                </c:pt>
                <c:pt idx="1537">
                  <c:v>78.490566037735846</c:v>
                </c:pt>
                <c:pt idx="1538">
                  <c:v>78.490566037735846</c:v>
                </c:pt>
                <c:pt idx="1539">
                  <c:v>76.981132075471706</c:v>
                </c:pt>
                <c:pt idx="1540">
                  <c:v>84.150943396226424</c:v>
                </c:pt>
                <c:pt idx="1541">
                  <c:v>84.150943396226424</c:v>
                </c:pt>
                <c:pt idx="1542">
                  <c:v>83.773584905660385</c:v>
                </c:pt>
                <c:pt idx="1543">
                  <c:v>81.132075471698116</c:v>
                </c:pt>
                <c:pt idx="1544">
                  <c:v>85.660377358490564</c:v>
                </c:pt>
                <c:pt idx="1545">
                  <c:v>89.433962264150949</c:v>
                </c:pt>
                <c:pt idx="1546">
                  <c:v>91.320754716981142</c:v>
                </c:pt>
                <c:pt idx="1547">
                  <c:v>80.377358490566039</c:v>
                </c:pt>
                <c:pt idx="1548">
                  <c:v>93.962264150943398</c:v>
                </c:pt>
                <c:pt idx="1549">
                  <c:v>92.452830188679243</c:v>
                </c:pt>
                <c:pt idx="1550">
                  <c:v>84.528301886792462</c:v>
                </c:pt>
                <c:pt idx="1551">
                  <c:v>91.320754716981142</c:v>
                </c:pt>
                <c:pt idx="1552">
                  <c:v>102.26415094339623</c:v>
                </c:pt>
                <c:pt idx="1553">
                  <c:v>92.075471698113205</c:v>
                </c:pt>
                <c:pt idx="1554">
                  <c:v>90.943396226415103</c:v>
                </c:pt>
                <c:pt idx="1555">
                  <c:v>93.962264150943398</c:v>
                </c:pt>
                <c:pt idx="1556">
                  <c:v>102.26415094339623</c:v>
                </c:pt>
                <c:pt idx="1557">
                  <c:v>97.358490566037744</c:v>
                </c:pt>
                <c:pt idx="1558">
                  <c:v>93.584905660377359</c:v>
                </c:pt>
                <c:pt idx="1559">
                  <c:v>91.320754716981142</c:v>
                </c:pt>
                <c:pt idx="1560">
                  <c:v>91.698113207547166</c:v>
                </c:pt>
                <c:pt idx="1561">
                  <c:v>95.471698113207552</c:v>
                </c:pt>
                <c:pt idx="1562">
                  <c:v>886.03773584905662</c:v>
                </c:pt>
                <c:pt idx="1563">
                  <c:v>1916.9811320754718</c:v>
                </c:pt>
                <c:pt idx="1564">
                  <c:v>1921.1320754716983</c:v>
                </c:pt>
                <c:pt idx="1565">
                  <c:v>1863.7735849056605</c:v>
                </c:pt>
                <c:pt idx="1566">
                  <c:v>1929.056603773585</c:v>
                </c:pt>
                <c:pt idx="1567">
                  <c:v>1949.433962264151</c:v>
                </c:pt>
                <c:pt idx="1568">
                  <c:v>1903.7735849056605</c:v>
                </c:pt>
                <c:pt idx="1569">
                  <c:v>1943.3962264150944</c:v>
                </c:pt>
                <c:pt idx="1570">
                  <c:v>1898.867924528302</c:v>
                </c:pt>
                <c:pt idx="1571">
                  <c:v>577.35849056603774</c:v>
                </c:pt>
                <c:pt idx="1572">
                  <c:v>96.226415094339629</c:v>
                </c:pt>
                <c:pt idx="1573">
                  <c:v>90.566037735849065</c:v>
                </c:pt>
                <c:pt idx="1574">
                  <c:v>103.77358490566039</c:v>
                </c:pt>
                <c:pt idx="1575">
                  <c:v>100.75471698113208</c:v>
                </c:pt>
                <c:pt idx="1576">
                  <c:v>103.01886792452831</c:v>
                </c:pt>
                <c:pt idx="1577">
                  <c:v>107.16981132075472</c:v>
                </c:pt>
                <c:pt idx="1578">
                  <c:v>103.39622641509435</c:v>
                </c:pt>
                <c:pt idx="1579">
                  <c:v>105.28301886792453</c:v>
                </c:pt>
                <c:pt idx="1580">
                  <c:v>102.64150943396227</c:v>
                </c:pt>
                <c:pt idx="1581">
                  <c:v>99.245283018867923</c:v>
                </c:pt>
                <c:pt idx="1582">
                  <c:v>112.45283018867924</c:v>
                </c:pt>
                <c:pt idx="1583">
                  <c:v>90.566037735849065</c:v>
                </c:pt>
                <c:pt idx="1584">
                  <c:v>95.094339622641513</c:v>
                </c:pt>
                <c:pt idx="1585">
                  <c:v>95.471698113207552</c:v>
                </c:pt>
                <c:pt idx="1586">
                  <c:v>95.471698113207552</c:v>
                </c:pt>
                <c:pt idx="1587">
                  <c:v>101.13207547169812</c:v>
                </c:pt>
                <c:pt idx="1588">
                  <c:v>97.735849056603783</c:v>
                </c:pt>
                <c:pt idx="1589">
                  <c:v>117.73584905660378</c:v>
                </c:pt>
                <c:pt idx="1590">
                  <c:v>90.566037735849065</c:v>
                </c:pt>
                <c:pt idx="1591">
                  <c:v>110.18867924528303</c:v>
                </c:pt>
                <c:pt idx="1592">
                  <c:v>107.54716981132076</c:v>
                </c:pt>
                <c:pt idx="1593">
                  <c:v>97.358490566037744</c:v>
                </c:pt>
                <c:pt idx="1594">
                  <c:v>109.81132075471699</c:v>
                </c:pt>
                <c:pt idx="1595">
                  <c:v>107.9245283018868</c:v>
                </c:pt>
                <c:pt idx="1596">
                  <c:v>115.09433962264151</c:v>
                </c:pt>
                <c:pt idx="1597">
                  <c:v>96.981132075471706</c:v>
                </c:pt>
                <c:pt idx="1598">
                  <c:v>102.26415094339623</c:v>
                </c:pt>
                <c:pt idx="1599">
                  <c:v>119.24528301886792</c:v>
                </c:pt>
                <c:pt idx="1600">
                  <c:v>110.56603773584906</c:v>
                </c:pt>
                <c:pt idx="1601">
                  <c:v>95.84905660377359</c:v>
                </c:pt>
                <c:pt idx="1602">
                  <c:v>110.18867924528303</c:v>
                </c:pt>
                <c:pt idx="1603">
                  <c:v>110.18867924528303</c:v>
                </c:pt>
                <c:pt idx="1604">
                  <c:v>118.86792452830188</c:v>
                </c:pt>
                <c:pt idx="1605">
                  <c:v>107.9245283018868</c:v>
                </c:pt>
                <c:pt idx="1606">
                  <c:v>112.0754716981132</c:v>
                </c:pt>
                <c:pt idx="1607">
                  <c:v>106.0377358490566</c:v>
                </c:pt>
                <c:pt idx="1608">
                  <c:v>114.33962264150944</c:v>
                </c:pt>
                <c:pt idx="1609">
                  <c:v>112.83018867924528</c:v>
                </c:pt>
                <c:pt idx="1610">
                  <c:v>117.73584905660378</c:v>
                </c:pt>
                <c:pt idx="1611">
                  <c:v>112.0754716981132</c:v>
                </c:pt>
                <c:pt idx="1612">
                  <c:v>112.45283018867924</c:v>
                </c:pt>
                <c:pt idx="1613">
                  <c:v>111.69811320754718</c:v>
                </c:pt>
                <c:pt idx="1614">
                  <c:v>119.24528301886792</c:v>
                </c:pt>
                <c:pt idx="1615">
                  <c:v>120.37735849056604</c:v>
                </c:pt>
                <c:pt idx="1616">
                  <c:v>108.67924528301887</c:v>
                </c:pt>
                <c:pt idx="1617">
                  <c:v>116.22641509433963</c:v>
                </c:pt>
                <c:pt idx="1618">
                  <c:v>112.0754716981132</c:v>
                </c:pt>
                <c:pt idx="1619">
                  <c:v>122.64150943396227</c:v>
                </c:pt>
                <c:pt idx="1620">
                  <c:v>123.39622641509435</c:v>
                </c:pt>
                <c:pt idx="1621">
                  <c:v>135.09433962264151</c:v>
                </c:pt>
                <c:pt idx="1622">
                  <c:v>120.75471698113208</c:v>
                </c:pt>
                <c:pt idx="1623">
                  <c:v>899.24528301886801</c:v>
                </c:pt>
                <c:pt idx="1624">
                  <c:v>2323.3962264150946</c:v>
                </c:pt>
                <c:pt idx="1625">
                  <c:v>2318.867924528302</c:v>
                </c:pt>
                <c:pt idx="1626">
                  <c:v>2319.2452830188681</c:v>
                </c:pt>
                <c:pt idx="1627">
                  <c:v>2353.9622641509436</c:v>
                </c:pt>
                <c:pt idx="1628">
                  <c:v>2307.9245283018868</c:v>
                </c:pt>
                <c:pt idx="1629">
                  <c:v>2361.132075471698</c:v>
                </c:pt>
                <c:pt idx="1630">
                  <c:v>116.60377358490567</c:v>
                </c:pt>
                <c:pt idx="1631">
                  <c:v>123.39622641509435</c:v>
                </c:pt>
                <c:pt idx="1632">
                  <c:v>120.37735849056604</c:v>
                </c:pt>
                <c:pt idx="1633">
                  <c:v>119.62264150943396</c:v>
                </c:pt>
                <c:pt idx="1634">
                  <c:v>128.30188679245285</c:v>
                </c:pt>
                <c:pt idx="1635">
                  <c:v>126.41509433962264</c:v>
                </c:pt>
                <c:pt idx="1636">
                  <c:v>124.9056603773585</c:v>
                </c:pt>
                <c:pt idx="1637">
                  <c:v>126.41509433962264</c:v>
                </c:pt>
                <c:pt idx="1638">
                  <c:v>121.50943396226415</c:v>
                </c:pt>
                <c:pt idx="1639">
                  <c:v>123.39622641509435</c:v>
                </c:pt>
                <c:pt idx="1640">
                  <c:v>121.50943396226415</c:v>
                </c:pt>
                <c:pt idx="1641">
                  <c:v>125.66037735849056</c:v>
                </c:pt>
                <c:pt idx="1642">
                  <c:v>128.30188679245285</c:v>
                </c:pt>
                <c:pt idx="1643">
                  <c:v>121.88679245283019</c:v>
                </c:pt>
                <c:pt idx="1644">
                  <c:v>129.43396226415095</c:v>
                </c:pt>
                <c:pt idx="1645">
                  <c:v>117.35849056603774</c:v>
                </c:pt>
                <c:pt idx="1646">
                  <c:v>138.11320754716982</c:v>
                </c:pt>
                <c:pt idx="1647">
                  <c:v>126.0377358490566</c:v>
                </c:pt>
                <c:pt idx="1648">
                  <c:v>113.20754716981132</c:v>
                </c:pt>
                <c:pt idx="1649">
                  <c:v>131.32075471698113</c:v>
                </c:pt>
                <c:pt idx="1650">
                  <c:v>134.71698113207549</c:v>
                </c:pt>
                <c:pt idx="1651">
                  <c:v>128.30188679245285</c:v>
                </c:pt>
                <c:pt idx="1652">
                  <c:v>115.47169811320755</c:v>
                </c:pt>
                <c:pt idx="1653">
                  <c:v>124.9056603773585</c:v>
                </c:pt>
                <c:pt idx="1654">
                  <c:v>124.9056603773585</c:v>
                </c:pt>
                <c:pt idx="1655">
                  <c:v>134.33962264150944</c:v>
                </c:pt>
                <c:pt idx="1656">
                  <c:v>112.45283018867924</c:v>
                </c:pt>
                <c:pt idx="1657">
                  <c:v>133.20754716981133</c:v>
                </c:pt>
                <c:pt idx="1658">
                  <c:v>135.47169811320754</c:v>
                </c:pt>
                <c:pt idx="1659">
                  <c:v>132.0754716981132</c:v>
                </c:pt>
                <c:pt idx="1660">
                  <c:v>127.9245283018868</c:v>
                </c:pt>
                <c:pt idx="1661">
                  <c:v>124.15094339622642</c:v>
                </c:pt>
                <c:pt idx="1662">
                  <c:v>141.13207547169813</c:v>
                </c:pt>
                <c:pt idx="1663">
                  <c:v>120</c:v>
                </c:pt>
                <c:pt idx="1664">
                  <c:v>132.0754716981132</c:v>
                </c:pt>
                <c:pt idx="1665">
                  <c:v>126.79245283018868</c:v>
                </c:pt>
                <c:pt idx="1666">
                  <c:v>110.56603773584906</c:v>
                </c:pt>
                <c:pt idx="1667">
                  <c:v>136.60377358490567</c:v>
                </c:pt>
                <c:pt idx="1668">
                  <c:v>137.73584905660377</c:v>
                </c:pt>
                <c:pt idx="1669">
                  <c:v>130.9433962264151</c:v>
                </c:pt>
                <c:pt idx="1670">
                  <c:v>121.13207547169812</c:v>
                </c:pt>
                <c:pt idx="1671">
                  <c:v>115.84905660377359</c:v>
                </c:pt>
                <c:pt idx="1672">
                  <c:v>1751.6981132075473</c:v>
                </c:pt>
                <c:pt idx="1673">
                  <c:v>2772.4528301886794</c:v>
                </c:pt>
                <c:pt idx="1674">
                  <c:v>2774.7169811320755</c:v>
                </c:pt>
                <c:pt idx="1675">
                  <c:v>2749.8113207547171</c:v>
                </c:pt>
                <c:pt idx="1676">
                  <c:v>2742.2641509433965</c:v>
                </c:pt>
                <c:pt idx="1677">
                  <c:v>2722.2641509433965</c:v>
                </c:pt>
                <c:pt idx="1678">
                  <c:v>2754.3396226415093</c:v>
                </c:pt>
                <c:pt idx="1679">
                  <c:v>2834.7169811320755</c:v>
                </c:pt>
                <c:pt idx="1680">
                  <c:v>2818.1132075471701</c:v>
                </c:pt>
                <c:pt idx="1681">
                  <c:v>332.83018867924528</c:v>
                </c:pt>
                <c:pt idx="1682">
                  <c:v>123.01886792452831</c:v>
                </c:pt>
                <c:pt idx="1683">
                  <c:v>132.0754716981132</c:v>
                </c:pt>
                <c:pt idx="1684">
                  <c:v>128.30188679245285</c:v>
                </c:pt>
                <c:pt idx="1685">
                  <c:v>120.37735849056604</c:v>
                </c:pt>
                <c:pt idx="1686">
                  <c:v>140</c:v>
                </c:pt>
                <c:pt idx="1687">
                  <c:v>139.62264150943398</c:v>
                </c:pt>
                <c:pt idx="1688">
                  <c:v>131.32075471698113</c:v>
                </c:pt>
                <c:pt idx="1689">
                  <c:v>130.18867924528303</c:v>
                </c:pt>
                <c:pt idx="1690">
                  <c:v>140.37735849056605</c:v>
                </c:pt>
                <c:pt idx="1691">
                  <c:v>123.01886792452831</c:v>
                </c:pt>
                <c:pt idx="1692">
                  <c:v>126.41509433962264</c:v>
                </c:pt>
                <c:pt idx="1693">
                  <c:v>151.32075471698113</c:v>
                </c:pt>
                <c:pt idx="1694">
                  <c:v>132.45283018867926</c:v>
                </c:pt>
                <c:pt idx="1695">
                  <c:v>121.88679245283019</c:v>
                </c:pt>
                <c:pt idx="1696">
                  <c:v>140.75471698113208</c:v>
                </c:pt>
                <c:pt idx="1697">
                  <c:v>123.39622641509435</c:v>
                </c:pt>
                <c:pt idx="1698">
                  <c:v>130.56603773584905</c:v>
                </c:pt>
                <c:pt idx="1699">
                  <c:v>126.79245283018868</c:v>
                </c:pt>
                <c:pt idx="1700">
                  <c:v>125.66037735849056</c:v>
                </c:pt>
                <c:pt idx="1701">
                  <c:v>133.20754716981133</c:v>
                </c:pt>
                <c:pt idx="1702">
                  <c:v>133.20754716981133</c:v>
                </c:pt>
                <c:pt idx="1703">
                  <c:v>133.58490566037736</c:v>
                </c:pt>
                <c:pt idx="1704">
                  <c:v>141.13207547169813</c:v>
                </c:pt>
                <c:pt idx="1705">
                  <c:v>122.26415094339623</c:v>
                </c:pt>
                <c:pt idx="1706">
                  <c:v>130.56603773584905</c:v>
                </c:pt>
                <c:pt idx="1707">
                  <c:v>130.9433962264151</c:v>
                </c:pt>
                <c:pt idx="1708">
                  <c:v>121.50943396226415</c:v>
                </c:pt>
                <c:pt idx="1709">
                  <c:v>143.01886792452831</c:v>
                </c:pt>
                <c:pt idx="1710">
                  <c:v>127.9245283018868</c:v>
                </c:pt>
                <c:pt idx="1711">
                  <c:v>126.79245283018868</c:v>
                </c:pt>
                <c:pt idx="1712">
                  <c:v>124.9056603773585</c:v>
                </c:pt>
                <c:pt idx="1713">
                  <c:v>125.28301886792454</c:v>
                </c:pt>
                <c:pt idx="1714">
                  <c:v>128.30188679245285</c:v>
                </c:pt>
                <c:pt idx="1715">
                  <c:v>130.18867924528303</c:v>
                </c:pt>
                <c:pt idx="1716">
                  <c:v>117.35849056603774</c:v>
                </c:pt>
                <c:pt idx="1717">
                  <c:v>118.49056603773586</c:v>
                </c:pt>
                <c:pt idx="1718">
                  <c:v>129.81132075471697</c:v>
                </c:pt>
                <c:pt idx="1719">
                  <c:v>127.16981132075472</c:v>
                </c:pt>
                <c:pt idx="1720">
                  <c:v>123.01886792452831</c:v>
                </c:pt>
                <c:pt idx="1721">
                  <c:v>123.39622641509435</c:v>
                </c:pt>
                <c:pt idx="1722">
                  <c:v>116.60377358490567</c:v>
                </c:pt>
                <c:pt idx="1723">
                  <c:v>120</c:v>
                </c:pt>
                <c:pt idx="1724">
                  <c:v>128.30188679245285</c:v>
                </c:pt>
                <c:pt idx="1725">
                  <c:v>124.15094339622642</c:v>
                </c:pt>
                <c:pt idx="1726">
                  <c:v>116.22641509433963</c:v>
                </c:pt>
                <c:pt idx="1727">
                  <c:v>110.18867924528303</c:v>
                </c:pt>
                <c:pt idx="1728">
                  <c:v>128.30188679245285</c:v>
                </c:pt>
                <c:pt idx="1729">
                  <c:v>124.52830188679246</c:v>
                </c:pt>
                <c:pt idx="1730">
                  <c:v>135.09433962264151</c:v>
                </c:pt>
                <c:pt idx="1731">
                  <c:v>114.71698113207547</c:v>
                </c:pt>
                <c:pt idx="1732">
                  <c:v>127.9245283018868</c:v>
                </c:pt>
                <c:pt idx="1733">
                  <c:v>117.35849056603774</c:v>
                </c:pt>
                <c:pt idx="1734">
                  <c:v>144.15094339622641</c:v>
                </c:pt>
                <c:pt idx="1735">
                  <c:v>790.18867924528308</c:v>
                </c:pt>
                <c:pt idx="1736">
                  <c:v>3159.6226415094343</c:v>
                </c:pt>
                <c:pt idx="1737">
                  <c:v>3164.1509433962265</c:v>
                </c:pt>
                <c:pt idx="1738">
                  <c:v>3220.3773584905662</c:v>
                </c:pt>
                <c:pt idx="1739">
                  <c:v>3141.132075471698</c:v>
                </c:pt>
                <c:pt idx="1740">
                  <c:v>3220.7547169811323</c:v>
                </c:pt>
                <c:pt idx="1741">
                  <c:v>3176.6037735849059</c:v>
                </c:pt>
                <c:pt idx="1742">
                  <c:v>3193.5849056603774</c:v>
                </c:pt>
                <c:pt idx="1743">
                  <c:v>1861.8867924528302</c:v>
                </c:pt>
                <c:pt idx="1744">
                  <c:v>113.58490566037736</c:v>
                </c:pt>
                <c:pt idx="1745">
                  <c:v>127.54716981132076</c:v>
                </c:pt>
                <c:pt idx="1746">
                  <c:v>130.56603773584905</c:v>
                </c:pt>
                <c:pt idx="1747">
                  <c:v>123.77358490566039</c:v>
                </c:pt>
                <c:pt idx="1748">
                  <c:v>135.09433962264151</c:v>
                </c:pt>
                <c:pt idx="1749">
                  <c:v>115.47169811320755</c:v>
                </c:pt>
                <c:pt idx="1750">
                  <c:v>121.88679245283019</c:v>
                </c:pt>
                <c:pt idx="1751">
                  <c:v>124.9056603773585</c:v>
                </c:pt>
                <c:pt idx="1752">
                  <c:v>118.11320754716982</c:v>
                </c:pt>
                <c:pt idx="1753">
                  <c:v>118.86792452830188</c:v>
                </c:pt>
                <c:pt idx="1754">
                  <c:v>116.22641509433963</c:v>
                </c:pt>
                <c:pt idx="1755">
                  <c:v>118.86792452830188</c:v>
                </c:pt>
                <c:pt idx="1756">
                  <c:v>123.77358490566039</c:v>
                </c:pt>
                <c:pt idx="1757">
                  <c:v>124.15094339622642</c:v>
                </c:pt>
                <c:pt idx="1758">
                  <c:v>130.9433962264151</c:v>
                </c:pt>
                <c:pt idx="1759">
                  <c:v>112.0754716981132</c:v>
                </c:pt>
                <c:pt idx="1760">
                  <c:v>124.9056603773585</c:v>
                </c:pt>
                <c:pt idx="1761">
                  <c:v>109.05660377358491</c:v>
                </c:pt>
                <c:pt idx="1762">
                  <c:v>117.73584905660378</c:v>
                </c:pt>
                <c:pt idx="1763">
                  <c:v>124.15094339622642</c:v>
                </c:pt>
                <c:pt idx="1764">
                  <c:v>113.9622641509434</c:v>
                </c:pt>
                <c:pt idx="1765">
                  <c:v>115.84905660377359</c:v>
                </c:pt>
                <c:pt idx="1766">
                  <c:v>112.83018867924528</c:v>
                </c:pt>
                <c:pt idx="1767">
                  <c:v>115.09433962264151</c:v>
                </c:pt>
                <c:pt idx="1768">
                  <c:v>133.58490566037736</c:v>
                </c:pt>
                <c:pt idx="1769">
                  <c:v>113.58490566037736</c:v>
                </c:pt>
                <c:pt idx="1770">
                  <c:v>118.11320754716982</c:v>
                </c:pt>
                <c:pt idx="1771">
                  <c:v>127.16981132075472</c:v>
                </c:pt>
                <c:pt idx="1772">
                  <c:v>124.52830188679246</c:v>
                </c:pt>
                <c:pt idx="1773">
                  <c:v>124.15094339622642</c:v>
                </c:pt>
                <c:pt idx="1774">
                  <c:v>121.13207547169812</c:v>
                </c:pt>
                <c:pt idx="1775">
                  <c:v>124.15094339622642</c:v>
                </c:pt>
                <c:pt idx="1776">
                  <c:v>125.28301886792454</c:v>
                </c:pt>
                <c:pt idx="1777">
                  <c:v>128.67924528301887</c:v>
                </c:pt>
                <c:pt idx="1778">
                  <c:v>127.16981132075472</c:v>
                </c:pt>
                <c:pt idx="1779">
                  <c:v>120.37735849056604</c:v>
                </c:pt>
                <c:pt idx="1780">
                  <c:v>125.28301886792454</c:v>
                </c:pt>
                <c:pt idx="1781">
                  <c:v>115.47169811320755</c:v>
                </c:pt>
                <c:pt idx="1782">
                  <c:v>121.13207547169812</c:v>
                </c:pt>
                <c:pt idx="1783">
                  <c:v>117.35849056603774</c:v>
                </c:pt>
                <c:pt idx="1784">
                  <c:v>132.0754716981132</c:v>
                </c:pt>
                <c:pt idx="1785">
                  <c:v>120</c:v>
                </c:pt>
                <c:pt idx="1786">
                  <c:v>123.77358490566039</c:v>
                </c:pt>
                <c:pt idx="1787">
                  <c:v>126.0377358490566</c:v>
                </c:pt>
                <c:pt idx="1788">
                  <c:v>114.33962264150944</c:v>
                </c:pt>
                <c:pt idx="1789">
                  <c:v>118.49056603773586</c:v>
                </c:pt>
                <c:pt idx="1790">
                  <c:v>112.0754716981132</c:v>
                </c:pt>
                <c:pt idx="1791">
                  <c:v>113.58490566037736</c:v>
                </c:pt>
                <c:pt idx="1792">
                  <c:v>116.60377358490567</c:v>
                </c:pt>
                <c:pt idx="1793">
                  <c:v>107.9245283018868</c:v>
                </c:pt>
                <c:pt idx="1794">
                  <c:v>117.73584905660378</c:v>
                </c:pt>
                <c:pt idx="1795">
                  <c:v>307.16981132075472</c:v>
                </c:pt>
                <c:pt idx="1796">
                  <c:v>3652.8301886792456</c:v>
                </c:pt>
                <c:pt idx="1797">
                  <c:v>3532.0754716981132</c:v>
                </c:pt>
                <c:pt idx="1798">
                  <c:v>3507.9245283018868</c:v>
                </c:pt>
                <c:pt idx="1799">
                  <c:v>3640</c:v>
                </c:pt>
                <c:pt idx="1800">
                  <c:v>3606.7924528301887</c:v>
                </c:pt>
                <c:pt idx="1801">
                  <c:v>3622.2641509433965</c:v>
                </c:pt>
                <c:pt idx="1802">
                  <c:v>3614.7169811320755</c:v>
                </c:pt>
                <c:pt idx="1803">
                  <c:v>1029.433962264151</c:v>
                </c:pt>
                <c:pt idx="1804">
                  <c:v>120</c:v>
                </c:pt>
                <c:pt idx="1805">
                  <c:v>113.9622641509434</c:v>
                </c:pt>
                <c:pt idx="1806">
                  <c:v>113.58490566037736</c:v>
                </c:pt>
                <c:pt idx="1807">
                  <c:v>115.47169811320755</c:v>
                </c:pt>
                <c:pt idx="1808">
                  <c:v>140</c:v>
                </c:pt>
                <c:pt idx="1809">
                  <c:v>124.15094339622642</c:v>
                </c:pt>
                <c:pt idx="1810">
                  <c:v>107.9245283018868</c:v>
                </c:pt>
                <c:pt idx="1811">
                  <c:v>124.15094339622642</c:v>
                </c:pt>
                <c:pt idx="1812">
                  <c:v>125.66037735849056</c:v>
                </c:pt>
                <c:pt idx="1813">
                  <c:v>120.75471698113208</c:v>
                </c:pt>
                <c:pt idx="1814">
                  <c:v>134.71698113207549</c:v>
                </c:pt>
                <c:pt idx="1815">
                  <c:v>118.49056603773586</c:v>
                </c:pt>
                <c:pt idx="1816">
                  <c:v>119.62264150943396</c:v>
                </c:pt>
                <c:pt idx="1817">
                  <c:v>130.56603773584905</c:v>
                </c:pt>
                <c:pt idx="1818">
                  <c:v>121.13207547169812</c:v>
                </c:pt>
                <c:pt idx="1819">
                  <c:v>124.15094339622642</c:v>
                </c:pt>
                <c:pt idx="1820">
                  <c:v>115.84905660377359</c:v>
                </c:pt>
                <c:pt idx="1821">
                  <c:v>116.98113207547171</c:v>
                </c:pt>
                <c:pt idx="1822">
                  <c:v>134.33962264150944</c:v>
                </c:pt>
                <c:pt idx="1823">
                  <c:v>112.83018867924528</c:v>
                </c:pt>
                <c:pt idx="1824">
                  <c:v>133.20754716981133</c:v>
                </c:pt>
                <c:pt idx="1825">
                  <c:v>120.37735849056604</c:v>
                </c:pt>
                <c:pt idx="1826">
                  <c:v>128.30188679245285</c:v>
                </c:pt>
                <c:pt idx="1827">
                  <c:v>117.73584905660378</c:v>
                </c:pt>
                <c:pt idx="1828">
                  <c:v>120.37735849056604</c:v>
                </c:pt>
                <c:pt idx="1829">
                  <c:v>114.71698113207547</c:v>
                </c:pt>
                <c:pt idx="1830">
                  <c:v>135.47169811320754</c:v>
                </c:pt>
                <c:pt idx="1831">
                  <c:v>111.69811320754718</c:v>
                </c:pt>
                <c:pt idx="1832">
                  <c:v>112.0754716981132</c:v>
                </c:pt>
                <c:pt idx="1833">
                  <c:v>122.64150943396227</c:v>
                </c:pt>
                <c:pt idx="1834">
                  <c:v>121.88679245283019</c:v>
                </c:pt>
                <c:pt idx="1835">
                  <c:v>127.16981132075472</c:v>
                </c:pt>
                <c:pt idx="1836">
                  <c:v>117.73584905660378</c:v>
                </c:pt>
                <c:pt idx="1837">
                  <c:v>120</c:v>
                </c:pt>
                <c:pt idx="1838">
                  <c:v>132.0754716981132</c:v>
                </c:pt>
                <c:pt idx="1839">
                  <c:v>121.88679245283019</c:v>
                </c:pt>
                <c:pt idx="1840">
                  <c:v>125.28301886792454</c:v>
                </c:pt>
                <c:pt idx="1841">
                  <c:v>137.35849056603774</c:v>
                </c:pt>
                <c:pt idx="1842">
                  <c:v>118.49056603773586</c:v>
                </c:pt>
                <c:pt idx="1843">
                  <c:v>122.64150943396227</c:v>
                </c:pt>
                <c:pt idx="1844">
                  <c:v>117.35849056603774</c:v>
                </c:pt>
                <c:pt idx="1845">
                  <c:v>121.88679245283019</c:v>
                </c:pt>
                <c:pt idx="1846">
                  <c:v>118.49056603773586</c:v>
                </c:pt>
                <c:pt idx="1847">
                  <c:v>112.83018867924528</c:v>
                </c:pt>
                <c:pt idx="1848">
                  <c:v>126.0377358490566</c:v>
                </c:pt>
                <c:pt idx="1849">
                  <c:v>130.9433962264151</c:v>
                </c:pt>
                <c:pt idx="1850">
                  <c:v>126.79245283018868</c:v>
                </c:pt>
                <c:pt idx="1851">
                  <c:v>121.88679245283019</c:v>
                </c:pt>
                <c:pt idx="1852">
                  <c:v>130.18867924528303</c:v>
                </c:pt>
                <c:pt idx="1853">
                  <c:v>116.22641509433963</c:v>
                </c:pt>
                <c:pt idx="1854">
                  <c:v>117.73584905660378</c:v>
                </c:pt>
                <c:pt idx="1855">
                  <c:v>139.24528301886792</c:v>
                </c:pt>
                <c:pt idx="1856">
                  <c:v>3490.566037735849</c:v>
                </c:pt>
                <c:pt idx="1857">
                  <c:v>4013.5849056603774</c:v>
                </c:pt>
                <c:pt idx="1858">
                  <c:v>4031.3207547169814</c:v>
                </c:pt>
                <c:pt idx="1859">
                  <c:v>3921.132075471698</c:v>
                </c:pt>
                <c:pt idx="1860">
                  <c:v>3998.4905660377358</c:v>
                </c:pt>
                <c:pt idx="1861">
                  <c:v>3983.3962264150946</c:v>
                </c:pt>
                <c:pt idx="1862">
                  <c:v>4081.132075471698</c:v>
                </c:pt>
                <c:pt idx="1863">
                  <c:v>2806.4150943396226</c:v>
                </c:pt>
                <c:pt idx="1864">
                  <c:v>121.50943396226415</c:v>
                </c:pt>
                <c:pt idx="1865">
                  <c:v>130.56603773584905</c:v>
                </c:pt>
                <c:pt idx="1866">
                  <c:v>110.56603773584906</c:v>
                </c:pt>
                <c:pt idx="1867">
                  <c:v>116.60377358490567</c:v>
                </c:pt>
                <c:pt idx="1868">
                  <c:v>110.56603773584906</c:v>
                </c:pt>
                <c:pt idx="1869">
                  <c:v>122.64150943396227</c:v>
                </c:pt>
                <c:pt idx="1870">
                  <c:v>121.50943396226415</c:v>
                </c:pt>
                <c:pt idx="1871">
                  <c:v>119.24528301886792</c:v>
                </c:pt>
                <c:pt idx="1872">
                  <c:v>118.49056603773586</c:v>
                </c:pt>
                <c:pt idx="1873">
                  <c:v>121.50943396226415</c:v>
                </c:pt>
                <c:pt idx="1874">
                  <c:v>121.88679245283019</c:v>
                </c:pt>
                <c:pt idx="1875">
                  <c:v>109.43396226415095</c:v>
                </c:pt>
                <c:pt idx="1876">
                  <c:v>117.35849056603774</c:v>
                </c:pt>
                <c:pt idx="1877">
                  <c:v>110.18867924528303</c:v>
                </c:pt>
                <c:pt idx="1878">
                  <c:v>121.50943396226415</c:v>
                </c:pt>
                <c:pt idx="1879">
                  <c:v>111.69811320754718</c:v>
                </c:pt>
                <c:pt idx="1880">
                  <c:v>121.50943396226415</c:v>
                </c:pt>
                <c:pt idx="1881">
                  <c:v>123.77358490566039</c:v>
                </c:pt>
                <c:pt idx="1882">
                  <c:v>105.66037735849056</c:v>
                </c:pt>
                <c:pt idx="1883">
                  <c:v>119.24528301886792</c:v>
                </c:pt>
                <c:pt idx="1884">
                  <c:v>125.28301886792454</c:v>
                </c:pt>
                <c:pt idx="1885">
                  <c:v>103.77358490566039</c:v>
                </c:pt>
                <c:pt idx="1886">
                  <c:v>112.0754716981132</c:v>
                </c:pt>
                <c:pt idx="1887">
                  <c:v>116.60377358490567</c:v>
                </c:pt>
                <c:pt idx="1888">
                  <c:v>124.15094339622642</c:v>
                </c:pt>
                <c:pt idx="1889">
                  <c:v>114.71698113207547</c:v>
                </c:pt>
                <c:pt idx="1890">
                  <c:v>133.96226415094341</c:v>
                </c:pt>
                <c:pt idx="1891">
                  <c:v>106.41509433962264</c:v>
                </c:pt>
                <c:pt idx="1892">
                  <c:v>113.20754716981132</c:v>
                </c:pt>
                <c:pt idx="1893">
                  <c:v>109.05660377358491</c:v>
                </c:pt>
                <c:pt idx="1894">
                  <c:v>115.47169811320755</c:v>
                </c:pt>
                <c:pt idx="1895">
                  <c:v>104.9056603773585</c:v>
                </c:pt>
                <c:pt idx="1896">
                  <c:v>115.47169811320755</c:v>
                </c:pt>
                <c:pt idx="1897">
                  <c:v>106.79245283018868</c:v>
                </c:pt>
                <c:pt idx="1898">
                  <c:v>134.71698113207549</c:v>
                </c:pt>
                <c:pt idx="1899">
                  <c:v>120</c:v>
                </c:pt>
                <c:pt idx="1900">
                  <c:v>115.09433962264151</c:v>
                </c:pt>
                <c:pt idx="1901">
                  <c:v>106.0377358490566</c:v>
                </c:pt>
                <c:pt idx="1902">
                  <c:v>110.9433962264151</c:v>
                </c:pt>
                <c:pt idx="1903">
                  <c:v>109.43396226415095</c:v>
                </c:pt>
                <c:pt idx="1904">
                  <c:v>121.13207547169812</c:v>
                </c:pt>
                <c:pt idx="1905">
                  <c:v>111.32075471698114</c:v>
                </c:pt>
                <c:pt idx="1906">
                  <c:v>103.39622641509435</c:v>
                </c:pt>
                <c:pt idx="1907">
                  <c:v>102.26415094339623</c:v>
                </c:pt>
                <c:pt idx="1908">
                  <c:v>112.0754716981132</c:v>
                </c:pt>
                <c:pt idx="1909">
                  <c:v>114.33962264150944</c:v>
                </c:pt>
                <c:pt idx="1910">
                  <c:v>103.01886792452831</c:v>
                </c:pt>
                <c:pt idx="1911">
                  <c:v>113.20754716981132</c:v>
                </c:pt>
                <c:pt idx="1912">
                  <c:v>95.84905660377359</c:v>
                </c:pt>
                <c:pt idx="1913">
                  <c:v>106.0377358490566</c:v>
                </c:pt>
                <c:pt idx="1914">
                  <c:v>109.43396226415095</c:v>
                </c:pt>
                <c:pt idx="1915">
                  <c:v>107.54716981132076</c:v>
                </c:pt>
                <c:pt idx="1916">
                  <c:v>109.43396226415095</c:v>
                </c:pt>
                <c:pt idx="1917">
                  <c:v>116.22641509433963</c:v>
                </c:pt>
                <c:pt idx="1918">
                  <c:v>108.30188679245283</c:v>
                </c:pt>
                <c:pt idx="1919">
                  <c:v>3329.0566037735848</c:v>
                </c:pt>
                <c:pt idx="1920">
                  <c:v>4546.4150943396226</c:v>
                </c:pt>
                <c:pt idx="1921">
                  <c:v>4525.6603773584911</c:v>
                </c:pt>
                <c:pt idx="1922">
                  <c:v>4566.4150943396226</c:v>
                </c:pt>
                <c:pt idx="1923">
                  <c:v>4537.3584905660382</c:v>
                </c:pt>
                <c:pt idx="1924">
                  <c:v>4500.3773584905666</c:v>
                </c:pt>
                <c:pt idx="1925">
                  <c:v>4524.5283018867922</c:v>
                </c:pt>
                <c:pt idx="1926">
                  <c:v>4454.3396226415098</c:v>
                </c:pt>
                <c:pt idx="1927">
                  <c:v>4580.3773584905666</c:v>
                </c:pt>
                <c:pt idx="1928">
                  <c:v>1582.2641509433963</c:v>
                </c:pt>
                <c:pt idx="1929">
                  <c:v>103.01886792452831</c:v>
                </c:pt>
                <c:pt idx="1930">
                  <c:v>99.622641509433961</c:v>
                </c:pt>
                <c:pt idx="1931">
                  <c:v>108.30188679245283</c:v>
                </c:pt>
                <c:pt idx="1932">
                  <c:v>107.16981132075472</c:v>
                </c:pt>
                <c:pt idx="1933">
                  <c:v>103.77358490566039</c:v>
                </c:pt>
                <c:pt idx="1934">
                  <c:v>96.981132075471706</c:v>
                </c:pt>
                <c:pt idx="1935">
                  <c:v>97.358490566037744</c:v>
                </c:pt>
                <c:pt idx="1936">
                  <c:v>85.660377358490564</c:v>
                </c:pt>
                <c:pt idx="1937">
                  <c:v>105.66037735849056</c:v>
                </c:pt>
                <c:pt idx="1938">
                  <c:v>106.41509433962264</c:v>
                </c:pt>
                <c:pt idx="1939">
                  <c:v>95.84905660377359</c:v>
                </c:pt>
                <c:pt idx="1940">
                  <c:v>101.13207547169812</c:v>
                </c:pt>
                <c:pt idx="1941">
                  <c:v>107.54716981132076</c:v>
                </c:pt>
                <c:pt idx="1942">
                  <c:v>108.67924528301887</c:v>
                </c:pt>
                <c:pt idx="1943">
                  <c:v>98.113207547169822</c:v>
                </c:pt>
                <c:pt idx="1944">
                  <c:v>90.566037735849065</c:v>
                </c:pt>
                <c:pt idx="1945">
                  <c:v>113.58490566037736</c:v>
                </c:pt>
                <c:pt idx="1946">
                  <c:v>103.01886792452831</c:v>
                </c:pt>
                <c:pt idx="1947">
                  <c:v>89.056603773584911</c:v>
                </c:pt>
                <c:pt idx="1948">
                  <c:v>101.13207547169812</c:v>
                </c:pt>
                <c:pt idx="1949">
                  <c:v>87.924528301886795</c:v>
                </c:pt>
                <c:pt idx="1950">
                  <c:v>89.811320754716988</c:v>
                </c:pt>
                <c:pt idx="1951">
                  <c:v>96.981132075471706</c:v>
                </c:pt>
                <c:pt idx="1952">
                  <c:v>99.622641509433961</c:v>
                </c:pt>
                <c:pt idx="1953">
                  <c:v>95.094339622641513</c:v>
                </c:pt>
                <c:pt idx="1954">
                  <c:v>93.584905660377359</c:v>
                </c:pt>
                <c:pt idx="1955">
                  <c:v>92.075471698113205</c:v>
                </c:pt>
                <c:pt idx="1956">
                  <c:v>100.75471698113208</c:v>
                </c:pt>
                <c:pt idx="1957">
                  <c:v>88.679245283018872</c:v>
                </c:pt>
                <c:pt idx="1958">
                  <c:v>90.943396226415103</c:v>
                </c:pt>
                <c:pt idx="1959">
                  <c:v>96.981132075471706</c:v>
                </c:pt>
                <c:pt idx="1960">
                  <c:v>90.188679245283026</c:v>
                </c:pt>
                <c:pt idx="1961">
                  <c:v>99.622641509433961</c:v>
                </c:pt>
                <c:pt idx="1962">
                  <c:v>82.264150943396231</c:v>
                </c:pt>
                <c:pt idx="1963">
                  <c:v>93.20754716981132</c:v>
                </c:pt>
                <c:pt idx="1964">
                  <c:v>84.905660377358487</c:v>
                </c:pt>
                <c:pt idx="1965">
                  <c:v>89.433962264150949</c:v>
                </c:pt>
                <c:pt idx="1966">
                  <c:v>83.773584905660385</c:v>
                </c:pt>
                <c:pt idx="1967">
                  <c:v>93.962264150943398</c:v>
                </c:pt>
                <c:pt idx="1968">
                  <c:v>93.584905660377359</c:v>
                </c:pt>
                <c:pt idx="1969">
                  <c:v>82.64150943396227</c:v>
                </c:pt>
                <c:pt idx="1970">
                  <c:v>103.01886792452831</c:v>
                </c:pt>
                <c:pt idx="1971">
                  <c:v>94.716981132075475</c:v>
                </c:pt>
                <c:pt idx="1972">
                  <c:v>88.301886792452834</c:v>
                </c:pt>
                <c:pt idx="1973">
                  <c:v>90.943396226415103</c:v>
                </c:pt>
                <c:pt idx="1974">
                  <c:v>77.358490566037744</c:v>
                </c:pt>
                <c:pt idx="1975">
                  <c:v>89.811320754716988</c:v>
                </c:pt>
                <c:pt idx="1976">
                  <c:v>2058.4905660377358</c:v>
                </c:pt>
                <c:pt idx="1977">
                  <c:v>5001.8867924528304</c:v>
                </c:pt>
                <c:pt idx="1978">
                  <c:v>4987.5471698113206</c:v>
                </c:pt>
                <c:pt idx="1979">
                  <c:v>5038.867924528302</c:v>
                </c:pt>
                <c:pt idx="1980">
                  <c:v>5006.0377358490568</c:v>
                </c:pt>
                <c:pt idx="1981">
                  <c:v>4973.5849056603774</c:v>
                </c:pt>
                <c:pt idx="1982">
                  <c:v>4982.2641509433961</c:v>
                </c:pt>
                <c:pt idx="1983">
                  <c:v>3050.9433962264152</c:v>
                </c:pt>
                <c:pt idx="1984">
                  <c:v>78.867924528301884</c:v>
                </c:pt>
                <c:pt idx="1985">
                  <c:v>71.320754716981128</c:v>
                </c:pt>
                <c:pt idx="1986">
                  <c:v>80.754716981132077</c:v>
                </c:pt>
                <c:pt idx="1987">
                  <c:v>82.64150943396227</c:v>
                </c:pt>
                <c:pt idx="1988">
                  <c:v>81.509433962264154</c:v>
                </c:pt>
                <c:pt idx="1989">
                  <c:v>79.245283018867923</c:v>
                </c:pt>
                <c:pt idx="1990">
                  <c:v>80</c:v>
                </c:pt>
                <c:pt idx="1991">
                  <c:v>74.339622641509436</c:v>
                </c:pt>
                <c:pt idx="1992">
                  <c:v>75.84905660377359</c:v>
                </c:pt>
                <c:pt idx="1993">
                  <c:v>84.150943396226424</c:v>
                </c:pt>
                <c:pt idx="1994">
                  <c:v>77.735849056603783</c:v>
                </c:pt>
                <c:pt idx="1995">
                  <c:v>83.396226415094347</c:v>
                </c:pt>
                <c:pt idx="1996">
                  <c:v>77.735849056603783</c:v>
                </c:pt>
                <c:pt idx="1997">
                  <c:v>74.339622641509436</c:v>
                </c:pt>
                <c:pt idx="1998">
                  <c:v>75.471698113207552</c:v>
                </c:pt>
                <c:pt idx="1999">
                  <c:v>70.188679245283026</c:v>
                </c:pt>
                <c:pt idx="2000">
                  <c:v>73.20754716981132</c:v>
                </c:pt>
                <c:pt idx="2001">
                  <c:v>72.830188679245282</c:v>
                </c:pt>
                <c:pt idx="2002">
                  <c:v>69.811320754716988</c:v>
                </c:pt>
                <c:pt idx="2003">
                  <c:v>67.547169811320757</c:v>
                </c:pt>
                <c:pt idx="2004">
                  <c:v>76.226415094339629</c:v>
                </c:pt>
                <c:pt idx="2005">
                  <c:v>78.867924528301884</c:v>
                </c:pt>
                <c:pt idx="2006">
                  <c:v>84.905660377358487</c:v>
                </c:pt>
                <c:pt idx="2007">
                  <c:v>65.283018867924525</c:v>
                </c:pt>
                <c:pt idx="2008">
                  <c:v>70.566037735849065</c:v>
                </c:pt>
                <c:pt idx="2009">
                  <c:v>76.603773584905667</c:v>
                </c:pt>
                <c:pt idx="2010">
                  <c:v>71.320754716981128</c:v>
                </c:pt>
                <c:pt idx="2011">
                  <c:v>88.301886792452834</c:v>
                </c:pt>
                <c:pt idx="2012">
                  <c:v>64.905660377358487</c:v>
                </c:pt>
                <c:pt idx="2013">
                  <c:v>69.811320754716988</c:v>
                </c:pt>
                <c:pt idx="2014">
                  <c:v>67.547169811320757</c:v>
                </c:pt>
                <c:pt idx="2015">
                  <c:v>68.301886792452834</c:v>
                </c:pt>
                <c:pt idx="2016">
                  <c:v>80.377358490566039</c:v>
                </c:pt>
                <c:pt idx="2017">
                  <c:v>65.283018867924525</c:v>
                </c:pt>
                <c:pt idx="2018">
                  <c:v>63.773584905660378</c:v>
                </c:pt>
                <c:pt idx="2019">
                  <c:v>72.075471698113205</c:v>
                </c:pt>
                <c:pt idx="2020">
                  <c:v>66.037735849056602</c:v>
                </c:pt>
                <c:pt idx="2021">
                  <c:v>63.018867924528301</c:v>
                </c:pt>
                <c:pt idx="2022">
                  <c:v>66.037735849056602</c:v>
                </c:pt>
                <c:pt idx="2023">
                  <c:v>69.433962264150949</c:v>
                </c:pt>
                <c:pt idx="2024">
                  <c:v>60.754716981132077</c:v>
                </c:pt>
                <c:pt idx="2025">
                  <c:v>68.301886792452834</c:v>
                </c:pt>
                <c:pt idx="2026">
                  <c:v>57.735849056603776</c:v>
                </c:pt>
                <c:pt idx="2027">
                  <c:v>72.075471698113205</c:v>
                </c:pt>
                <c:pt idx="2028">
                  <c:v>65.283018867924525</c:v>
                </c:pt>
                <c:pt idx="2029">
                  <c:v>60.377358490566039</c:v>
                </c:pt>
                <c:pt idx="2030">
                  <c:v>68.679245283018872</c:v>
                </c:pt>
                <c:pt idx="2031">
                  <c:v>69.056603773584911</c:v>
                </c:pt>
                <c:pt idx="2032">
                  <c:v>67.169811320754718</c:v>
                </c:pt>
                <c:pt idx="2033">
                  <c:v>55.471698113207552</c:v>
                </c:pt>
                <c:pt idx="2034">
                  <c:v>4159.6226415094343</c:v>
                </c:pt>
                <c:pt idx="2035">
                  <c:v>5461.8867924528304</c:v>
                </c:pt>
                <c:pt idx="2036">
                  <c:v>5523.0188679245284</c:v>
                </c:pt>
                <c:pt idx="2037">
                  <c:v>5509.433962264151</c:v>
                </c:pt>
                <c:pt idx="2038">
                  <c:v>5516.6037735849059</c:v>
                </c:pt>
                <c:pt idx="2039">
                  <c:v>5561.8867924528304</c:v>
                </c:pt>
                <c:pt idx="2040">
                  <c:v>5565.2830188679245</c:v>
                </c:pt>
                <c:pt idx="2041">
                  <c:v>5552.8301886792451</c:v>
                </c:pt>
                <c:pt idx="2042">
                  <c:v>814.33962264150944</c:v>
                </c:pt>
                <c:pt idx="2043">
                  <c:v>60.377358490566039</c:v>
                </c:pt>
                <c:pt idx="2044">
                  <c:v>48.301886792452834</c:v>
                </c:pt>
                <c:pt idx="2045">
                  <c:v>51.320754716981135</c:v>
                </c:pt>
                <c:pt idx="2046">
                  <c:v>66.037735849056602</c:v>
                </c:pt>
                <c:pt idx="2047">
                  <c:v>61.509433962264154</c:v>
                </c:pt>
                <c:pt idx="2048">
                  <c:v>61.886792452830193</c:v>
                </c:pt>
                <c:pt idx="2049">
                  <c:v>58.490566037735853</c:v>
                </c:pt>
                <c:pt idx="2050">
                  <c:v>62.64150943396227</c:v>
                </c:pt>
                <c:pt idx="2051">
                  <c:v>66.79245283018868</c:v>
                </c:pt>
                <c:pt idx="2052">
                  <c:v>55.094339622641513</c:v>
                </c:pt>
                <c:pt idx="2053">
                  <c:v>51.320754716981135</c:v>
                </c:pt>
                <c:pt idx="2054">
                  <c:v>70.943396226415103</c:v>
                </c:pt>
                <c:pt idx="2055">
                  <c:v>48.679245283018872</c:v>
                </c:pt>
                <c:pt idx="2056">
                  <c:v>60.754716981132077</c:v>
                </c:pt>
                <c:pt idx="2057">
                  <c:v>58.867924528301891</c:v>
                </c:pt>
                <c:pt idx="2058">
                  <c:v>52.830188679245282</c:v>
                </c:pt>
                <c:pt idx="2059">
                  <c:v>58.490566037735853</c:v>
                </c:pt>
                <c:pt idx="2060">
                  <c:v>56.60377358490566</c:v>
                </c:pt>
                <c:pt idx="2061">
                  <c:v>54.339622641509436</c:v>
                </c:pt>
                <c:pt idx="2062">
                  <c:v>56.981132075471699</c:v>
                </c:pt>
                <c:pt idx="2063">
                  <c:v>53.962264150943398</c:v>
                </c:pt>
                <c:pt idx="2064">
                  <c:v>53.20754716981132</c:v>
                </c:pt>
                <c:pt idx="2065">
                  <c:v>66.037735849056602</c:v>
                </c:pt>
                <c:pt idx="2066">
                  <c:v>56.981132075471699</c:v>
                </c:pt>
                <c:pt idx="2067">
                  <c:v>63.39622641509434</c:v>
                </c:pt>
                <c:pt idx="2068">
                  <c:v>67.547169811320757</c:v>
                </c:pt>
                <c:pt idx="2069">
                  <c:v>52.452830188679251</c:v>
                </c:pt>
                <c:pt idx="2070">
                  <c:v>55.471698113207552</c:v>
                </c:pt>
                <c:pt idx="2071">
                  <c:v>51.698113207547173</c:v>
                </c:pt>
                <c:pt idx="2072">
                  <c:v>66.79245283018868</c:v>
                </c:pt>
                <c:pt idx="2073">
                  <c:v>57.358490566037737</c:v>
                </c:pt>
                <c:pt idx="2074">
                  <c:v>58.490566037735853</c:v>
                </c:pt>
                <c:pt idx="2075">
                  <c:v>71.320754716981128</c:v>
                </c:pt>
                <c:pt idx="2076">
                  <c:v>51.698113207547173</c:v>
                </c:pt>
                <c:pt idx="2077">
                  <c:v>50.566037735849058</c:v>
                </c:pt>
                <c:pt idx="2078">
                  <c:v>58.490566037735853</c:v>
                </c:pt>
                <c:pt idx="2079">
                  <c:v>58.113207547169814</c:v>
                </c:pt>
                <c:pt idx="2080">
                  <c:v>56.60377358490566</c:v>
                </c:pt>
                <c:pt idx="2081">
                  <c:v>50.188679245283019</c:v>
                </c:pt>
                <c:pt idx="2082">
                  <c:v>53.962264150943398</c:v>
                </c:pt>
                <c:pt idx="2083">
                  <c:v>52.452830188679251</c:v>
                </c:pt>
                <c:pt idx="2084">
                  <c:v>54.339622641509436</c:v>
                </c:pt>
                <c:pt idx="2085">
                  <c:v>48.679245283018872</c:v>
                </c:pt>
                <c:pt idx="2086">
                  <c:v>58.867924528301891</c:v>
                </c:pt>
                <c:pt idx="2087">
                  <c:v>55.094339622641513</c:v>
                </c:pt>
                <c:pt idx="2088">
                  <c:v>61.886792452830193</c:v>
                </c:pt>
                <c:pt idx="2089">
                  <c:v>53.962264150943398</c:v>
                </c:pt>
                <c:pt idx="2090">
                  <c:v>58.113207547169814</c:v>
                </c:pt>
                <c:pt idx="2091">
                  <c:v>61.509433962264154</c:v>
                </c:pt>
                <c:pt idx="2092">
                  <c:v>51.320754716981135</c:v>
                </c:pt>
                <c:pt idx="2093">
                  <c:v>61.132075471698116</c:v>
                </c:pt>
                <c:pt idx="2094">
                  <c:v>52.075471698113212</c:v>
                </c:pt>
                <c:pt idx="2095">
                  <c:v>59.24528301886793</c:v>
                </c:pt>
                <c:pt idx="2096">
                  <c:v>4840.3773584905666</c:v>
                </c:pt>
                <c:pt idx="2097">
                  <c:v>6140</c:v>
                </c:pt>
                <c:pt idx="2098">
                  <c:v>6140</c:v>
                </c:pt>
                <c:pt idx="2099">
                  <c:v>6195.0943396226421</c:v>
                </c:pt>
                <c:pt idx="2100">
                  <c:v>6056.6037735849059</c:v>
                </c:pt>
                <c:pt idx="2101">
                  <c:v>6135.8490566037735</c:v>
                </c:pt>
                <c:pt idx="2102">
                  <c:v>6163.7735849056608</c:v>
                </c:pt>
                <c:pt idx="2103">
                  <c:v>6193.2075471698117</c:v>
                </c:pt>
                <c:pt idx="2104">
                  <c:v>3507.1698113207549</c:v>
                </c:pt>
                <c:pt idx="2105">
                  <c:v>55.471698113207552</c:v>
                </c:pt>
                <c:pt idx="2106">
                  <c:v>47.924528301886795</c:v>
                </c:pt>
                <c:pt idx="2107">
                  <c:v>56.226415094339622</c:v>
                </c:pt>
                <c:pt idx="2108">
                  <c:v>47.924528301886795</c:v>
                </c:pt>
                <c:pt idx="2109">
                  <c:v>46.037735849056602</c:v>
                </c:pt>
                <c:pt idx="2110">
                  <c:v>51.320754716981135</c:v>
                </c:pt>
                <c:pt idx="2111">
                  <c:v>46.79245283018868</c:v>
                </c:pt>
                <c:pt idx="2112">
                  <c:v>50.188679245283019</c:v>
                </c:pt>
                <c:pt idx="2113">
                  <c:v>46.037735849056602</c:v>
                </c:pt>
                <c:pt idx="2114">
                  <c:v>56.226415094339622</c:v>
                </c:pt>
                <c:pt idx="2115">
                  <c:v>54.339622641509436</c:v>
                </c:pt>
                <c:pt idx="2116">
                  <c:v>45.660377358490571</c:v>
                </c:pt>
                <c:pt idx="2117">
                  <c:v>53.962264150943398</c:v>
                </c:pt>
                <c:pt idx="2118">
                  <c:v>53.584905660377359</c:v>
                </c:pt>
                <c:pt idx="2119">
                  <c:v>47.924528301886795</c:v>
                </c:pt>
                <c:pt idx="2120">
                  <c:v>52.075471698113212</c:v>
                </c:pt>
                <c:pt idx="2121">
                  <c:v>52.452830188679251</c:v>
                </c:pt>
                <c:pt idx="2122">
                  <c:v>60.377358490566039</c:v>
                </c:pt>
                <c:pt idx="2123">
                  <c:v>54.716981132075475</c:v>
                </c:pt>
                <c:pt idx="2124">
                  <c:v>49.811320754716981</c:v>
                </c:pt>
                <c:pt idx="2125">
                  <c:v>55.471698113207552</c:v>
                </c:pt>
                <c:pt idx="2126">
                  <c:v>52.830188679245282</c:v>
                </c:pt>
                <c:pt idx="2127">
                  <c:v>49.056603773584911</c:v>
                </c:pt>
                <c:pt idx="2128">
                  <c:v>46.79245283018868</c:v>
                </c:pt>
                <c:pt idx="2129">
                  <c:v>44.150943396226417</c:v>
                </c:pt>
                <c:pt idx="2130">
                  <c:v>48.301886792452834</c:v>
                </c:pt>
                <c:pt idx="2131">
                  <c:v>50.566037735849058</c:v>
                </c:pt>
                <c:pt idx="2132">
                  <c:v>46.79245283018868</c:v>
                </c:pt>
                <c:pt idx="2133">
                  <c:v>52.830188679245282</c:v>
                </c:pt>
                <c:pt idx="2134">
                  <c:v>53.20754716981132</c:v>
                </c:pt>
                <c:pt idx="2135">
                  <c:v>50.566037735849058</c:v>
                </c:pt>
                <c:pt idx="2136">
                  <c:v>37.735849056603776</c:v>
                </c:pt>
                <c:pt idx="2137">
                  <c:v>51.698113207547173</c:v>
                </c:pt>
                <c:pt idx="2138">
                  <c:v>45.283018867924532</c:v>
                </c:pt>
                <c:pt idx="2139">
                  <c:v>50.188679245283019</c:v>
                </c:pt>
                <c:pt idx="2140">
                  <c:v>53.20754716981132</c:v>
                </c:pt>
                <c:pt idx="2141">
                  <c:v>49.811320754716981</c:v>
                </c:pt>
                <c:pt idx="2142">
                  <c:v>49.056603773584911</c:v>
                </c:pt>
                <c:pt idx="2143">
                  <c:v>52.452830188679251</c:v>
                </c:pt>
                <c:pt idx="2144">
                  <c:v>52.830188679245282</c:v>
                </c:pt>
                <c:pt idx="2145">
                  <c:v>47.924528301886795</c:v>
                </c:pt>
                <c:pt idx="2146">
                  <c:v>51.320754716981135</c:v>
                </c:pt>
                <c:pt idx="2147">
                  <c:v>53.20754716981132</c:v>
                </c:pt>
                <c:pt idx="2148">
                  <c:v>50.943396226415096</c:v>
                </c:pt>
                <c:pt idx="2149">
                  <c:v>55.471698113207552</c:v>
                </c:pt>
                <c:pt idx="2150">
                  <c:v>40</c:v>
                </c:pt>
                <c:pt idx="2151">
                  <c:v>53.584905660377359</c:v>
                </c:pt>
                <c:pt idx="2152">
                  <c:v>50.943396226415096</c:v>
                </c:pt>
                <c:pt idx="2153">
                  <c:v>54.339622641509436</c:v>
                </c:pt>
                <c:pt idx="2154">
                  <c:v>49.433962264150942</c:v>
                </c:pt>
                <c:pt idx="2155">
                  <c:v>47.547169811320757</c:v>
                </c:pt>
                <c:pt idx="2156">
                  <c:v>5554.7169811320755</c:v>
                </c:pt>
                <c:pt idx="2157">
                  <c:v>6830.566037735849</c:v>
                </c:pt>
                <c:pt idx="2158">
                  <c:v>6810.9433962264156</c:v>
                </c:pt>
                <c:pt idx="2159">
                  <c:v>6803.7735849056608</c:v>
                </c:pt>
                <c:pt idx="2160">
                  <c:v>6800</c:v>
                </c:pt>
                <c:pt idx="2161">
                  <c:v>6843.0188679245284</c:v>
                </c:pt>
                <c:pt idx="2162">
                  <c:v>6887.1698113207549</c:v>
                </c:pt>
                <c:pt idx="2163">
                  <c:v>2728.3018867924529</c:v>
                </c:pt>
                <c:pt idx="2164">
                  <c:v>52.452830188679251</c:v>
                </c:pt>
                <c:pt idx="2165">
                  <c:v>54.716981132075475</c:v>
                </c:pt>
                <c:pt idx="2166">
                  <c:v>50.566037735849058</c:v>
                </c:pt>
                <c:pt idx="2167">
                  <c:v>55.094339622641513</c:v>
                </c:pt>
                <c:pt idx="2168">
                  <c:v>47.924528301886795</c:v>
                </c:pt>
                <c:pt idx="2169">
                  <c:v>53.20754716981132</c:v>
                </c:pt>
                <c:pt idx="2170">
                  <c:v>46.037735849056602</c:v>
                </c:pt>
                <c:pt idx="2171">
                  <c:v>49.056603773584911</c:v>
                </c:pt>
                <c:pt idx="2172">
                  <c:v>57.735849056603776</c:v>
                </c:pt>
                <c:pt idx="2173">
                  <c:v>49.811320754716981</c:v>
                </c:pt>
                <c:pt idx="2174">
                  <c:v>48.301886792452834</c:v>
                </c:pt>
                <c:pt idx="2175">
                  <c:v>44.150943396226417</c:v>
                </c:pt>
                <c:pt idx="2176">
                  <c:v>46.415094339622641</c:v>
                </c:pt>
                <c:pt idx="2177">
                  <c:v>56.981132075471699</c:v>
                </c:pt>
                <c:pt idx="2178">
                  <c:v>43.39622641509434</c:v>
                </c:pt>
                <c:pt idx="2179">
                  <c:v>49.056603773584911</c:v>
                </c:pt>
                <c:pt idx="2180">
                  <c:v>51.320754716981135</c:v>
                </c:pt>
                <c:pt idx="2181">
                  <c:v>49.433962264150942</c:v>
                </c:pt>
                <c:pt idx="2182">
                  <c:v>44.905660377358494</c:v>
                </c:pt>
                <c:pt idx="2183">
                  <c:v>53.20754716981132</c:v>
                </c:pt>
                <c:pt idx="2184">
                  <c:v>53.20754716981132</c:v>
                </c:pt>
                <c:pt idx="2185">
                  <c:v>53.962264150943398</c:v>
                </c:pt>
                <c:pt idx="2186">
                  <c:v>56.226415094339622</c:v>
                </c:pt>
                <c:pt idx="2187">
                  <c:v>47.169811320754718</c:v>
                </c:pt>
                <c:pt idx="2188">
                  <c:v>56.226415094339622</c:v>
                </c:pt>
                <c:pt idx="2189">
                  <c:v>53.962264150943398</c:v>
                </c:pt>
                <c:pt idx="2190">
                  <c:v>55.094339622641513</c:v>
                </c:pt>
                <c:pt idx="2191">
                  <c:v>52.830188679245282</c:v>
                </c:pt>
                <c:pt idx="2192">
                  <c:v>42.264150943396231</c:v>
                </c:pt>
                <c:pt idx="2193">
                  <c:v>50.943396226415096</c:v>
                </c:pt>
                <c:pt idx="2194">
                  <c:v>50.188679245283019</c:v>
                </c:pt>
                <c:pt idx="2195">
                  <c:v>55.471698113207552</c:v>
                </c:pt>
                <c:pt idx="2196">
                  <c:v>49.433962264150942</c:v>
                </c:pt>
                <c:pt idx="2197">
                  <c:v>55.094339622641513</c:v>
                </c:pt>
                <c:pt idx="2198">
                  <c:v>54.339622641509436</c:v>
                </c:pt>
                <c:pt idx="2199">
                  <c:v>50.943396226415096</c:v>
                </c:pt>
                <c:pt idx="2200">
                  <c:v>51.698113207547173</c:v>
                </c:pt>
                <c:pt idx="2201">
                  <c:v>57.358490566037737</c:v>
                </c:pt>
                <c:pt idx="2202">
                  <c:v>50.566037735849058</c:v>
                </c:pt>
                <c:pt idx="2203">
                  <c:v>49.811320754716981</c:v>
                </c:pt>
                <c:pt idx="2204">
                  <c:v>49.056603773584911</c:v>
                </c:pt>
                <c:pt idx="2205">
                  <c:v>61.886792452830193</c:v>
                </c:pt>
                <c:pt idx="2206">
                  <c:v>52.830188679245282</c:v>
                </c:pt>
                <c:pt idx="2207">
                  <c:v>64.905660377358487</c:v>
                </c:pt>
                <c:pt idx="2208">
                  <c:v>61.509433962264154</c:v>
                </c:pt>
                <c:pt idx="2209">
                  <c:v>4716.9811320754716</c:v>
                </c:pt>
                <c:pt idx="2210">
                  <c:v>7676.9811320754716</c:v>
                </c:pt>
                <c:pt idx="2211">
                  <c:v>7746.4150943396226</c:v>
                </c:pt>
                <c:pt idx="2212">
                  <c:v>7801.8867924528304</c:v>
                </c:pt>
                <c:pt idx="2213">
                  <c:v>7895.4716981132078</c:v>
                </c:pt>
                <c:pt idx="2214">
                  <c:v>7873.5849056603774</c:v>
                </c:pt>
                <c:pt idx="2215">
                  <c:v>7786.7924528301892</c:v>
                </c:pt>
                <c:pt idx="2216">
                  <c:v>7832.0754716981137</c:v>
                </c:pt>
                <c:pt idx="2217">
                  <c:v>6393.2075471698117</c:v>
                </c:pt>
                <c:pt idx="2218">
                  <c:v>63.39622641509434</c:v>
                </c:pt>
                <c:pt idx="2219">
                  <c:v>55.094339622641513</c:v>
                </c:pt>
                <c:pt idx="2220">
                  <c:v>53.962264150943398</c:v>
                </c:pt>
                <c:pt idx="2221">
                  <c:v>59.24528301886793</c:v>
                </c:pt>
                <c:pt idx="2222">
                  <c:v>63.39622641509434</c:v>
                </c:pt>
                <c:pt idx="2223">
                  <c:v>58.490566037735853</c:v>
                </c:pt>
                <c:pt idx="2224">
                  <c:v>55.84905660377359</c:v>
                </c:pt>
                <c:pt idx="2225">
                  <c:v>60</c:v>
                </c:pt>
                <c:pt idx="2226">
                  <c:v>58.490566037735853</c:v>
                </c:pt>
                <c:pt idx="2227">
                  <c:v>71.320754716981128</c:v>
                </c:pt>
                <c:pt idx="2228">
                  <c:v>60.754716981132077</c:v>
                </c:pt>
                <c:pt idx="2229">
                  <c:v>57.735849056603776</c:v>
                </c:pt>
                <c:pt idx="2230">
                  <c:v>56.226415094339622</c:v>
                </c:pt>
                <c:pt idx="2231">
                  <c:v>58.867924528301891</c:v>
                </c:pt>
                <c:pt idx="2232">
                  <c:v>60.377358490566039</c:v>
                </c:pt>
                <c:pt idx="2233">
                  <c:v>58.490566037735853</c:v>
                </c:pt>
                <c:pt idx="2234">
                  <c:v>53.20754716981132</c:v>
                </c:pt>
                <c:pt idx="2235">
                  <c:v>61.509433962264154</c:v>
                </c:pt>
                <c:pt idx="2236">
                  <c:v>63.018867924528301</c:v>
                </c:pt>
                <c:pt idx="2237">
                  <c:v>65.660377358490564</c:v>
                </c:pt>
                <c:pt idx="2238">
                  <c:v>52.075471698113212</c:v>
                </c:pt>
                <c:pt idx="2239">
                  <c:v>62.264150943396231</c:v>
                </c:pt>
                <c:pt idx="2240">
                  <c:v>68.679245283018872</c:v>
                </c:pt>
                <c:pt idx="2241">
                  <c:v>56.60377358490566</c:v>
                </c:pt>
                <c:pt idx="2242">
                  <c:v>67.169811320754718</c:v>
                </c:pt>
                <c:pt idx="2243">
                  <c:v>69.433962264150949</c:v>
                </c:pt>
                <c:pt idx="2244">
                  <c:v>69.433962264150949</c:v>
                </c:pt>
                <c:pt idx="2245">
                  <c:v>70.943396226415103</c:v>
                </c:pt>
                <c:pt idx="2246">
                  <c:v>69.056603773584911</c:v>
                </c:pt>
                <c:pt idx="2247">
                  <c:v>81.132075471698116</c:v>
                </c:pt>
                <c:pt idx="2248">
                  <c:v>73.584905660377359</c:v>
                </c:pt>
                <c:pt idx="2249">
                  <c:v>72.830188679245282</c:v>
                </c:pt>
                <c:pt idx="2250">
                  <c:v>83.773584905660385</c:v>
                </c:pt>
                <c:pt idx="2251">
                  <c:v>76.603773584905667</c:v>
                </c:pt>
                <c:pt idx="2252">
                  <c:v>77.735849056603783</c:v>
                </c:pt>
                <c:pt idx="2253">
                  <c:v>74.716981132075475</c:v>
                </c:pt>
                <c:pt idx="2254">
                  <c:v>79.245283018867923</c:v>
                </c:pt>
                <c:pt idx="2255">
                  <c:v>67.924528301886795</c:v>
                </c:pt>
                <c:pt idx="2256">
                  <c:v>74.339622641509436</c:v>
                </c:pt>
                <c:pt idx="2257">
                  <c:v>76.603773584905667</c:v>
                </c:pt>
                <c:pt idx="2258">
                  <c:v>79.245283018867923</c:v>
                </c:pt>
                <c:pt idx="2259">
                  <c:v>79.245283018867923</c:v>
                </c:pt>
                <c:pt idx="2260">
                  <c:v>82.64150943396227</c:v>
                </c:pt>
                <c:pt idx="2261">
                  <c:v>71.320754716981128</c:v>
                </c:pt>
                <c:pt idx="2262">
                  <c:v>4787.1698113207549</c:v>
                </c:pt>
                <c:pt idx="2263">
                  <c:v>8986.0377358490568</c:v>
                </c:pt>
                <c:pt idx="2264">
                  <c:v>8989.8113207547176</c:v>
                </c:pt>
                <c:pt idx="2265">
                  <c:v>8947.1698113207549</c:v>
                </c:pt>
                <c:pt idx="2266">
                  <c:v>8941.8867924528313</c:v>
                </c:pt>
                <c:pt idx="2267">
                  <c:v>9039.2452830188686</c:v>
                </c:pt>
                <c:pt idx="2268">
                  <c:v>9028.3018867924529</c:v>
                </c:pt>
                <c:pt idx="2269">
                  <c:v>9068.6792452830196</c:v>
                </c:pt>
                <c:pt idx="2270">
                  <c:v>4671.3207547169814</c:v>
                </c:pt>
                <c:pt idx="2271">
                  <c:v>81.132075471698116</c:v>
                </c:pt>
                <c:pt idx="2272">
                  <c:v>76.603773584905667</c:v>
                </c:pt>
                <c:pt idx="2273">
                  <c:v>83.396226415094347</c:v>
                </c:pt>
                <c:pt idx="2274">
                  <c:v>73.962264150943398</c:v>
                </c:pt>
                <c:pt idx="2275">
                  <c:v>78.867924528301884</c:v>
                </c:pt>
                <c:pt idx="2276">
                  <c:v>81.886792452830193</c:v>
                </c:pt>
                <c:pt idx="2277">
                  <c:v>76.981132075471706</c:v>
                </c:pt>
                <c:pt idx="2278">
                  <c:v>72.830188679245282</c:v>
                </c:pt>
                <c:pt idx="2279">
                  <c:v>76.981132075471706</c:v>
                </c:pt>
                <c:pt idx="2280">
                  <c:v>77.735849056603783</c:v>
                </c:pt>
                <c:pt idx="2281">
                  <c:v>79.245283018867923</c:v>
                </c:pt>
                <c:pt idx="2282">
                  <c:v>83.773584905660385</c:v>
                </c:pt>
                <c:pt idx="2283">
                  <c:v>78.490566037735846</c:v>
                </c:pt>
                <c:pt idx="2284">
                  <c:v>76.603773584905667</c:v>
                </c:pt>
                <c:pt idx="2285">
                  <c:v>83.396226415094347</c:v>
                </c:pt>
                <c:pt idx="2286">
                  <c:v>86.415094339622641</c:v>
                </c:pt>
                <c:pt idx="2287">
                  <c:v>91.320754716981142</c:v>
                </c:pt>
                <c:pt idx="2288">
                  <c:v>90.566037735849065</c:v>
                </c:pt>
                <c:pt idx="2289">
                  <c:v>82.64150943396227</c:v>
                </c:pt>
                <c:pt idx="2290">
                  <c:v>89.811320754716988</c:v>
                </c:pt>
                <c:pt idx="2291">
                  <c:v>84.150943396226424</c:v>
                </c:pt>
                <c:pt idx="2292">
                  <c:v>89.811320754716988</c:v>
                </c:pt>
                <c:pt idx="2293">
                  <c:v>85.283018867924525</c:v>
                </c:pt>
                <c:pt idx="2294">
                  <c:v>101.13207547169812</c:v>
                </c:pt>
                <c:pt idx="2295">
                  <c:v>90.188679245283026</c:v>
                </c:pt>
                <c:pt idx="2296">
                  <c:v>95.84905660377359</c:v>
                </c:pt>
                <c:pt idx="2297">
                  <c:v>93.20754716981132</c:v>
                </c:pt>
                <c:pt idx="2298">
                  <c:v>100.75471698113208</c:v>
                </c:pt>
                <c:pt idx="2299">
                  <c:v>98.490566037735846</c:v>
                </c:pt>
                <c:pt idx="2300">
                  <c:v>93.584905660377359</c:v>
                </c:pt>
                <c:pt idx="2301">
                  <c:v>97.358490566037744</c:v>
                </c:pt>
                <c:pt idx="2302">
                  <c:v>98.113207547169822</c:v>
                </c:pt>
                <c:pt idx="2303">
                  <c:v>107.16981132075472</c:v>
                </c:pt>
                <c:pt idx="2304">
                  <c:v>96.226415094339629</c:v>
                </c:pt>
                <c:pt idx="2305">
                  <c:v>99.622641509433961</c:v>
                </c:pt>
                <c:pt idx="2306">
                  <c:v>92.075471698113205</c:v>
                </c:pt>
                <c:pt idx="2307">
                  <c:v>104.9056603773585</c:v>
                </c:pt>
                <c:pt idx="2308">
                  <c:v>103.39622641509435</c:v>
                </c:pt>
                <c:pt idx="2309">
                  <c:v>100.75471698113208</c:v>
                </c:pt>
                <c:pt idx="2310">
                  <c:v>102.64150943396227</c:v>
                </c:pt>
                <c:pt idx="2311">
                  <c:v>83.396226415094347</c:v>
                </c:pt>
                <c:pt idx="2312">
                  <c:v>108.67924528301887</c:v>
                </c:pt>
                <c:pt idx="2313">
                  <c:v>101.88679245283019</c:v>
                </c:pt>
                <c:pt idx="2314">
                  <c:v>97.358490566037744</c:v>
                </c:pt>
                <c:pt idx="2315">
                  <c:v>98.113207547169822</c:v>
                </c:pt>
                <c:pt idx="2316">
                  <c:v>106.41509433962264</c:v>
                </c:pt>
                <c:pt idx="2317">
                  <c:v>104.52830188679246</c:v>
                </c:pt>
                <c:pt idx="2318">
                  <c:v>101.13207547169812</c:v>
                </c:pt>
                <c:pt idx="2319">
                  <c:v>96.603773584905667</c:v>
                </c:pt>
                <c:pt idx="2320">
                  <c:v>121.88679245283019</c:v>
                </c:pt>
                <c:pt idx="2321">
                  <c:v>104.52830188679246</c:v>
                </c:pt>
                <c:pt idx="2322">
                  <c:v>107.16981132075472</c:v>
                </c:pt>
                <c:pt idx="2323">
                  <c:v>110.18867924528303</c:v>
                </c:pt>
                <c:pt idx="2324">
                  <c:v>105.28301886792453</c:v>
                </c:pt>
                <c:pt idx="2325">
                  <c:v>103.01886792452831</c:v>
                </c:pt>
                <c:pt idx="2326">
                  <c:v>113.9622641509434</c:v>
                </c:pt>
                <c:pt idx="2327">
                  <c:v>110.9433962264151</c:v>
                </c:pt>
                <c:pt idx="2328">
                  <c:v>121.88679245283019</c:v>
                </c:pt>
                <c:pt idx="2329">
                  <c:v>112.45283018867924</c:v>
                </c:pt>
                <c:pt idx="2330">
                  <c:v>116.60377358490567</c:v>
                </c:pt>
                <c:pt idx="2331">
                  <c:v>116.22641509433963</c:v>
                </c:pt>
                <c:pt idx="2332">
                  <c:v>127.9245283018868</c:v>
                </c:pt>
                <c:pt idx="2333">
                  <c:v>118.11320754716982</c:v>
                </c:pt>
                <c:pt idx="2334">
                  <c:v>126.0377358490566</c:v>
                </c:pt>
                <c:pt idx="2335">
                  <c:v>128.67924528301887</c:v>
                </c:pt>
                <c:pt idx="2336">
                  <c:v>799.62264150943395</c:v>
                </c:pt>
                <c:pt idx="2337">
                  <c:v>11737.358490566037</c:v>
                </c:pt>
                <c:pt idx="2338">
                  <c:v>11651.320754716982</c:v>
                </c:pt>
                <c:pt idx="2339">
                  <c:v>11767.169811320755</c:v>
                </c:pt>
                <c:pt idx="2340">
                  <c:v>11794.33962264151</c:v>
                </c:pt>
                <c:pt idx="2341">
                  <c:v>11904.528301886792</c:v>
                </c:pt>
                <c:pt idx="2342">
                  <c:v>11851.698113207547</c:v>
                </c:pt>
                <c:pt idx="2343">
                  <c:v>11965.283018867925</c:v>
                </c:pt>
                <c:pt idx="2344">
                  <c:v>12018.490566037737</c:v>
                </c:pt>
                <c:pt idx="2345">
                  <c:v>5620</c:v>
                </c:pt>
                <c:pt idx="2346">
                  <c:v>141.88679245283021</c:v>
                </c:pt>
                <c:pt idx="2347">
                  <c:v>148.30188679245285</c:v>
                </c:pt>
                <c:pt idx="2348">
                  <c:v>147.54716981132077</c:v>
                </c:pt>
                <c:pt idx="2349">
                  <c:v>131.69811320754718</c:v>
                </c:pt>
                <c:pt idx="2350">
                  <c:v>132.0754716981132</c:v>
                </c:pt>
                <c:pt idx="2351">
                  <c:v>143.39622641509433</c:v>
                </c:pt>
                <c:pt idx="2352">
                  <c:v>139.62264150943398</c:v>
                </c:pt>
                <c:pt idx="2353">
                  <c:v>153.58490566037736</c:v>
                </c:pt>
                <c:pt idx="2354">
                  <c:v>140</c:v>
                </c:pt>
                <c:pt idx="2355">
                  <c:v>143.01886792452831</c:v>
                </c:pt>
                <c:pt idx="2356">
                  <c:v>145.28301886792454</c:v>
                </c:pt>
                <c:pt idx="2357">
                  <c:v>159.62264150943398</c:v>
                </c:pt>
                <c:pt idx="2358">
                  <c:v>133.96226415094341</c:v>
                </c:pt>
                <c:pt idx="2359">
                  <c:v>152.45283018867926</c:v>
                </c:pt>
                <c:pt idx="2360">
                  <c:v>158.11320754716982</c:v>
                </c:pt>
                <c:pt idx="2361">
                  <c:v>146.03773584905662</c:v>
                </c:pt>
                <c:pt idx="2362">
                  <c:v>163.01886792452831</c:v>
                </c:pt>
                <c:pt idx="2363">
                  <c:v>154.33962264150944</c:v>
                </c:pt>
                <c:pt idx="2364">
                  <c:v>157.73584905660377</c:v>
                </c:pt>
                <c:pt idx="2365">
                  <c:v>162.26415094339623</c:v>
                </c:pt>
                <c:pt idx="2366">
                  <c:v>173.96226415094341</c:v>
                </c:pt>
                <c:pt idx="2367">
                  <c:v>152.45283018867926</c:v>
                </c:pt>
                <c:pt idx="2368">
                  <c:v>158.8679245283019</c:v>
                </c:pt>
                <c:pt idx="2369">
                  <c:v>172.83018867924528</c:v>
                </c:pt>
                <c:pt idx="2370">
                  <c:v>179.62264150943398</c:v>
                </c:pt>
                <c:pt idx="2371">
                  <c:v>173.20754716981133</c:v>
                </c:pt>
                <c:pt idx="2372">
                  <c:v>162.26415094339623</c:v>
                </c:pt>
                <c:pt idx="2373">
                  <c:v>173.96226415094341</c:v>
                </c:pt>
                <c:pt idx="2374">
                  <c:v>187.9245283018868</c:v>
                </c:pt>
                <c:pt idx="2375">
                  <c:v>182.26415094339623</c:v>
                </c:pt>
                <c:pt idx="2376">
                  <c:v>169.43396226415095</c:v>
                </c:pt>
                <c:pt idx="2377">
                  <c:v>180.37735849056605</c:v>
                </c:pt>
                <c:pt idx="2378">
                  <c:v>186.41509433962264</c:v>
                </c:pt>
                <c:pt idx="2379">
                  <c:v>178.49056603773585</c:v>
                </c:pt>
                <c:pt idx="2380">
                  <c:v>180</c:v>
                </c:pt>
                <c:pt idx="2381">
                  <c:v>172.0754716981132</c:v>
                </c:pt>
                <c:pt idx="2382">
                  <c:v>190.56603773584905</c:v>
                </c:pt>
                <c:pt idx="2383">
                  <c:v>178.11320754716982</c:v>
                </c:pt>
                <c:pt idx="2384">
                  <c:v>199.62264150943398</c:v>
                </c:pt>
                <c:pt idx="2385">
                  <c:v>190.9433962264151</c:v>
                </c:pt>
                <c:pt idx="2386">
                  <c:v>189.43396226415095</c:v>
                </c:pt>
                <c:pt idx="2387">
                  <c:v>184.52830188679246</c:v>
                </c:pt>
                <c:pt idx="2388">
                  <c:v>181.88679245283021</c:v>
                </c:pt>
                <c:pt idx="2389">
                  <c:v>5874.3396226415098</c:v>
                </c:pt>
                <c:pt idx="2390">
                  <c:v>14127.924528301888</c:v>
                </c:pt>
                <c:pt idx="2391">
                  <c:v>14027.169811320755</c:v>
                </c:pt>
                <c:pt idx="2392">
                  <c:v>14183.396226415094</c:v>
                </c:pt>
                <c:pt idx="2393">
                  <c:v>14267.169811320755</c:v>
                </c:pt>
                <c:pt idx="2394">
                  <c:v>14292.45283018868</c:v>
                </c:pt>
                <c:pt idx="2395">
                  <c:v>14204.150943396227</c:v>
                </c:pt>
                <c:pt idx="2396">
                  <c:v>14344.150943396227</c:v>
                </c:pt>
                <c:pt idx="2397">
                  <c:v>14212.075471698114</c:v>
                </c:pt>
                <c:pt idx="2398">
                  <c:v>5526.4150943396226</c:v>
                </c:pt>
                <c:pt idx="2399">
                  <c:v>231.32075471698113</c:v>
                </c:pt>
                <c:pt idx="2400">
                  <c:v>210.18867924528303</c:v>
                </c:pt>
                <c:pt idx="2401">
                  <c:v>220</c:v>
                </c:pt>
                <c:pt idx="2402">
                  <c:v>206.79245283018869</c:v>
                </c:pt>
                <c:pt idx="2403">
                  <c:v>230.9433962264151</c:v>
                </c:pt>
                <c:pt idx="2404">
                  <c:v>222.26415094339623</c:v>
                </c:pt>
                <c:pt idx="2405">
                  <c:v>222.26415094339623</c:v>
                </c:pt>
                <c:pt idx="2406">
                  <c:v>230.9433962264151</c:v>
                </c:pt>
                <c:pt idx="2407">
                  <c:v>241.50943396226415</c:v>
                </c:pt>
                <c:pt idx="2408">
                  <c:v>232.0754716981132</c:v>
                </c:pt>
                <c:pt idx="2409">
                  <c:v>244.15094339622641</c:v>
                </c:pt>
                <c:pt idx="2410">
                  <c:v>239.62264150943398</c:v>
                </c:pt>
                <c:pt idx="2411">
                  <c:v>243.01886792452831</c:v>
                </c:pt>
                <c:pt idx="2412">
                  <c:v>232.0754716981132</c:v>
                </c:pt>
                <c:pt idx="2413">
                  <c:v>235.84905660377359</c:v>
                </c:pt>
                <c:pt idx="2414">
                  <c:v>244.90566037735849</c:v>
                </c:pt>
                <c:pt idx="2415">
                  <c:v>230.56603773584905</c:v>
                </c:pt>
                <c:pt idx="2416">
                  <c:v>237.73584905660377</c:v>
                </c:pt>
                <c:pt idx="2417">
                  <c:v>248.67924528301887</c:v>
                </c:pt>
                <c:pt idx="2418">
                  <c:v>249.811320754717</c:v>
                </c:pt>
                <c:pt idx="2419">
                  <c:v>240.75471698113208</c:v>
                </c:pt>
                <c:pt idx="2420">
                  <c:v>243.01886792452831</c:v>
                </c:pt>
                <c:pt idx="2421">
                  <c:v>258.11320754716979</c:v>
                </c:pt>
                <c:pt idx="2422">
                  <c:v>249.05660377358492</c:v>
                </c:pt>
                <c:pt idx="2423">
                  <c:v>236.22641509433964</c:v>
                </c:pt>
                <c:pt idx="2424">
                  <c:v>247.16981132075472</c:v>
                </c:pt>
                <c:pt idx="2425">
                  <c:v>258.8679245283019</c:v>
                </c:pt>
                <c:pt idx="2426">
                  <c:v>263.01886792452831</c:v>
                </c:pt>
                <c:pt idx="2427">
                  <c:v>246.41509433962264</c:v>
                </c:pt>
                <c:pt idx="2428">
                  <c:v>260.37735849056605</c:v>
                </c:pt>
                <c:pt idx="2429">
                  <c:v>271.69811320754718</c:v>
                </c:pt>
                <c:pt idx="2430">
                  <c:v>264.15094339622641</c:v>
                </c:pt>
                <c:pt idx="2431">
                  <c:v>263.39622641509436</c:v>
                </c:pt>
                <c:pt idx="2432">
                  <c:v>264.15094339622641</c:v>
                </c:pt>
                <c:pt idx="2433">
                  <c:v>256.98113207547169</c:v>
                </c:pt>
                <c:pt idx="2434">
                  <c:v>271.69811320754718</c:v>
                </c:pt>
                <c:pt idx="2435">
                  <c:v>267.54716981132077</c:v>
                </c:pt>
                <c:pt idx="2436">
                  <c:v>271.69811320754718</c:v>
                </c:pt>
                <c:pt idx="2437">
                  <c:v>284.90566037735852</c:v>
                </c:pt>
                <c:pt idx="2438">
                  <c:v>262.26415094339626</c:v>
                </c:pt>
                <c:pt idx="2439">
                  <c:v>274.33962264150944</c:v>
                </c:pt>
                <c:pt idx="2440">
                  <c:v>295.09433962264154</c:v>
                </c:pt>
                <c:pt idx="2441">
                  <c:v>294.71698113207549</c:v>
                </c:pt>
                <c:pt idx="2442">
                  <c:v>281.50943396226415</c:v>
                </c:pt>
                <c:pt idx="2443">
                  <c:v>298.8679245283019</c:v>
                </c:pt>
                <c:pt idx="2444">
                  <c:v>290.94339622641513</c:v>
                </c:pt>
                <c:pt idx="2445">
                  <c:v>287.16981132075472</c:v>
                </c:pt>
                <c:pt idx="2446">
                  <c:v>281.88679245283021</c:v>
                </c:pt>
                <c:pt idx="2447">
                  <c:v>295.84905660377359</c:v>
                </c:pt>
                <c:pt idx="2448">
                  <c:v>311.69811320754718</c:v>
                </c:pt>
                <c:pt idx="2449">
                  <c:v>308.67924528301887</c:v>
                </c:pt>
                <c:pt idx="2450">
                  <c:v>310.18867924528303</c:v>
                </c:pt>
                <c:pt idx="2451">
                  <c:v>315.09433962264154</c:v>
                </c:pt>
                <c:pt idx="2452">
                  <c:v>286.79245283018867</c:v>
                </c:pt>
                <c:pt idx="2453">
                  <c:v>299.62264150943395</c:v>
                </c:pt>
                <c:pt idx="2454">
                  <c:v>321.1320754716981</c:v>
                </c:pt>
                <c:pt idx="2455">
                  <c:v>310.18867924528303</c:v>
                </c:pt>
                <c:pt idx="2456">
                  <c:v>4516.9811320754716</c:v>
                </c:pt>
                <c:pt idx="2457">
                  <c:v>16354.716981132076</c:v>
                </c:pt>
                <c:pt idx="2458">
                  <c:v>16171.698113207547</c:v>
                </c:pt>
                <c:pt idx="2459">
                  <c:v>16224.905660377359</c:v>
                </c:pt>
                <c:pt idx="2460">
                  <c:v>16170.943396226416</c:v>
                </c:pt>
                <c:pt idx="2461">
                  <c:v>16250.943396226416</c:v>
                </c:pt>
                <c:pt idx="2462">
                  <c:v>16349.056603773586</c:v>
                </c:pt>
                <c:pt idx="2463">
                  <c:v>16442.641509433965</c:v>
                </c:pt>
                <c:pt idx="2464">
                  <c:v>9619.2452830188686</c:v>
                </c:pt>
                <c:pt idx="2465">
                  <c:v>321.50943396226415</c:v>
                </c:pt>
                <c:pt idx="2466">
                  <c:v>323.39622641509436</c:v>
                </c:pt>
                <c:pt idx="2467">
                  <c:v>336.98113207547169</c:v>
                </c:pt>
                <c:pt idx="2468">
                  <c:v>330.18867924528303</c:v>
                </c:pt>
                <c:pt idx="2469">
                  <c:v>331.69811320754718</c:v>
                </c:pt>
                <c:pt idx="2470">
                  <c:v>348.30188679245282</c:v>
                </c:pt>
                <c:pt idx="2471">
                  <c:v>325.66037735849056</c:v>
                </c:pt>
                <c:pt idx="2472">
                  <c:v>336.98113207547169</c:v>
                </c:pt>
                <c:pt idx="2473">
                  <c:v>342.64150943396226</c:v>
                </c:pt>
                <c:pt idx="2474">
                  <c:v>355.09433962264154</c:v>
                </c:pt>
                <c:pt idx="2475">
                  <c:v>341.88679245283021</c:v>
                </c:pt>
                <c:pt idx="2476">
                  <c:v>365.66037735849056</c:v>
                </c:pt>
                <c:pt idx="2477">
                  <c:v>349.43396226415098</c:v>
                </c:pt>
                <c:pt idx="2478">
                  <c:v>369.81132075471697</c:v>
                </c:pt>
                <c:pt idx="2479">
                  <c:v>366.79245283018867</c:v>
                </c:pt>
                <c:pt idx="2480">
                  <c:v>376.22641509433964</c:v>
                </c:pt>
                <c:pt idx="2481">
                  <c:v>358.8679245283019</c:v>
                </c:pt>
                <c:pt idx="2482">
                  <c:v>383.39622641509436</c:v>
                </c:pt>
                <c:pt idx="2483">
                  <c:v>373.20754716981133</c:v>
                </c:pt>
                <c:pt idx="2484">
                  <c:v>355.84905660377359</c:v>
                </c:pt>
                <c:pt idx="2485">
                  <c:v>352.45283018867923</c:v>
                </c:pt>
                <c:pt idx="2486">
                  <c:v>374.33962264150944</c:v>
                </c:pt>
                <c:pt idx="2487">
                  <c:v>394.33962264150944</c:v>
                </c:pt>
                <c:pt idx="2488">
                  <c:v>382.26415094339626</c:v>
                </c:pt>
                <c:pt idx="2489">
                  <c:v>391.69811320754718</c:v>
                </c:pt>
                <c:pt idx="2490">
                  <c:v>379.62264150943395</c:v>
                </c:pt>
                <c:pt idx="2491">
                  <c:v>386.03773584905662</c:v>
                </c:pt>
                <c:pt idx="2492">
                  <c:v>390.94339622641513</c:v>
                </c:pt>
                <c:pt idx="2493">
                  <c:v>406.79245283018867</c:v>
                </c:pt>
                <c:pt idx="2494">
                  <c:v>397.7358490566038</c:v>
                </c:pt>
                <c:pt idx="2495">
                  <c:v>413.20754716981133</c:v>
                </c:pt>
                <c:pt idx="2496">
                  <c:v>398.8679245283019</c:v>
                </c:pt>
                <c:pt idx="2497">
                  <c:v>407.92452830188682</c:v>
                </c:pt>
                <c:pt idx="2498">
                  <c:v>396.6037735849057</c:v>
                </c:pt>
                <c:pt idx="2499">
                  <c:v>409.81132075471697</c:v>
                </c:pt>
                <c:pt idx="2500">
                  <c:v>386.03773584905662</c:v>
                </c:pt>
                <c:pt idx="2501">
                  <c:v>412.45283018867929</c:v>
                </c:pt>
                <c:pt idx="2502">
                  <c:v>406.79245283018867</c:v>
                </c:pt>
                <c:pt idx="2503">
                  <c:v>421.50943396226415</c:v>
                </c:pt>
                <c:pt idx="2504">
                  <c:v>436.6037735849057</c:v>
                </c:pt>
                <c:pt idx="2505">
                  <c:v>427.16981132075472</c:v>
                </c:pt>
                <c:pt idx="2506">
                  <c:v>421.1320754716981</c:v>
                </c:pt>
                <c:pt idx="2507">
                  <c:v>413.20754716981133</c:v>
                </c:pt>
                <c:pt idx="2508">
                  <c:v>424.52830188679246</c:v>
                </c:pt>
                <c:pt idx="2509">
                  <c:v>429.81132075471697</c:v>
                </c:pt>
                <c:pt idx="2510">
                  <c:v>440.75471698113211</c:v>
                </c:pt>
                <c:pt idx="2511">
                  <c:v>457.7358490566038</c:v>
                </c:pt>
                <c:pt idx="2512">
                  <c:v>418.11320754716985</c:v>
                </c:pt>
                <c:pt idx="2513">
                  <c:v>15033.584905660378</c:v>
                </c:pt>
                <c:pt idx="2514">
                  <c:v>17283.773584905663</c:v>
                </c:pt>
                <c:pt idx="2515">
                  <c:v>17412.075471698114</c:v>
                </c:pt>
                <c:pt idx="2516">
                  <c:v>17292.075471698114</c:v>
                </c:pt>
                <c:pt idx="2517">
                  <c:v>17392.075471698114</c:v>
                </c:pt>
                <c:pt idx="2518">
                  <c:v>17430.566037735851</c:v>
                </c:pt>
                <c:pt idx="2519">
                  <c:v>17536.981132075471</c:v>
                </c:pt>
                <c:pt idx="2520">
                  <c:v>17557.358490566039</c:v>
                </c:pt>
                <c:pt idx="2521">
                  <c:v>17404.905660377361</c:v>
                </c:pt>
                <c:pt idx="2522">
                  <c:v>7588.6792452830196</c:v>
                </c:pt>
                <c:pt idx="2523">
                  <c:v>459.24528301886795</c:v>
                </c:pt>
                <c:pt idx="2524">
                  <c:v>473.20754716981133</c:v>
                </c:pt>
                <c:pt idx="2525">
                  <c:v>471.32075471698113</c:v>
                </c:pt>
                <c:pt idx="2526">
                  <c:v>489.43396226415098</c:v>
                </c:pt>
                <c:pt idx="2527">
                  <c:v>462.26415094339626</c:v>
                </c:pt>
                <c:pt idx="2528">
                  <c:v>492.45283018867929</c:v>
                </c:pt>
                <c:pt idx="2529">
                  <c:v>492.07547169811323</c:v>
                </c:pt>
                <c:pt idx="2530">
                  <c:v>509.05660377358492</c:v>
                </c:pt>
                <c:pt idx="2531">
                  <c:v>507.16981132075472</c:v>
                </c:pt>
                <c:pt idx="2532">
                  <c:v>488.30188679245282</c:v>
                </c:pt>
                <c:pt idx="2533">
                  <c:v>485.28301886792457</c:v>
                </c:pt>
                <c:pt idx="2534">
                  <c:v>481.88679245283021</c:v>
                </c:pt>
                <c:pt idx="2535">
                  <c:v>492.07547169811323</c:v>
                </c:pt>
                <c:pt idx="2536">
                  <c:v>520.75471698113211</c:v>
                </c:pt>
                <c:pt idx="2537">
                  <c:v>507.92452830188682</c:v>
                </c:pt>
                <c:pt idx="2538">
                  <c:v>510.18867924528303</c:v>
                </c:pt>
                <c:pt idx="2539">
                  <c:v>508.30188679245282</c:v>
                </c:pt>
                <c:pt idx="2540">
                  <c:v>470.56603773584908</c:v>
                </c:pt>
                <c:pt idx="2541">
                  <c:v>511.69811320754718</c:v>
                </c:pt>
                <c:pt idx="2542">
                  <c:v>532.07547169811323</c:v>
                </c:pt>
                <c:pt idx="2543">
                  <c:v>515.84905660377365</c:v>
                </c:pt>
                <c:pt idx="2544">
                  <c:v>501.50943396226415</c:v>
                </c:pt>
                <c:pt idx="2545">
                  <c:v>494.71698113207549</c:v>
                </c:pt>
                <c:pt idx="2546">
                  <c:v>540</c:v>
                </c:pt>
                <c:pt idx="2547">
                  <c:v>533.96226415094338</c:v>
                </c:pt>
                <c:pt idx="2548">
                  <c:v>503.77358490566041</c:v>
                </c:pt>
                <c:pt idx="2549">
                  <c:v>527.16981132075477</c:v>
                </c:pt>
                <c:pt idx="2550">
                  <c:v>550.18867924528308</c:v>
                </c:pt>
                <c:pt idx="2551">
                  <c:v>529.05660377358492</c:v>
                </c:pt>
                <c:pt idx="2552">
                  <c:v>551.32075471698113</c:v>
                </c:pt>
                <c:pt idx="2553">
                  <c:v>556.60377358490564</c:v>
                </c:pt>
                <c:pt idx="2554">
                  <c:v>548.67924528301887</c:v>
                </c:pt>
                <c:pt idx="2555">
                  <c:v>543.01886792452831</c:v>
                </c:pt>
                <c:pt idx="2556">
                  <c:v>546.03773584905662</c:v>
                </c:pt>
                <c:pt idx="2557">
                  <c:v>548.30188679245282</c:v>
                </c:pt>
                <c:pt idx="2558">
                  <c:v>556.98113207547169</c:v>
                </c:pt>
                <c:pt idx="2559">
                  <c:v>538.86792452830196</c:v>
                </c:pt>
                <c:pt idx="2560">
                  <c:v>559.62264150943395</c:v>
                </c:pt>
                <c:pt idx="2561">
                  <c:v>551.32075471698113</c:v>
                </c:pt>
                <c:pt idx="2562">
                  <c:v>558.11320754716985</c:v>
                </c:pt>
                <c:pt idx="2563">
                  <c:v>543.39622641509436</c:v>
                </c:pt>
                <c:pt idx="2564">
                  <c:v>544.90566037735846</c:v>
                </c:pt>
                <c:pt idx="2565">
                  <c:v>531.69811320754718</c:v>
                </c:pt>
                <c:pt idx="2566">
                  <c:v>540</c:v>
                </c:pt>
                <c:pt idx="2567">
                  <c:v>12288.301886792453</c:v>
                </c:pt>
                <c:pt idx="2568">
                  <c:v>17828.301886792455</c:v>
                </c:pt>
                <c:pt idx="2569">
                  <c:v>17887.924528301886</c:v>
                </c:pt>
                <c:pt idx="2570">
                  <c:v>17700</c:v>
                </c:pt>
                <c:pt idx="2571">
                  <c:v>17871.32075471698</c:v>
                </c:pt>
                <c:pt idx="2572">
                  <c:v>17609.811320754718</c:v>
                </c:pt>
                <c:pt idx="2573">
                  <c:v>17779.245283018867</c:v>
                </c:pt>
                <c:pt idx="2574">
                  <c:v>17813.584905660377</c:v>
                </c:pt>
                <c:pt idx="2575">
                  <c:v>17857.358490566039</c:v>
                </c:pt>
                <c:pt idx="2576">
                  <c:v>17821.509433962266</c:v>
                </c:pt>
                <c:pt idx="2577">
                  <c:v>10007.547169811322</c:v>
                </c:pt>
                <c:pt idx="2578">
                  <c:v>579.24528301886789</c:v>
                </c:pt>
                <c:pt idx="2579">
                  <c:v>583.77358490566041</c:v>
                </c:pt>
                <c:pt idx="2580">
                  <c:v>572.45283018867929</c:v>
                </c:pt>
                <c:pt idx="2581">
                  <c:v>575.09433962264154</c:v>
                </c:pt>
                <c:pt idx="2582">
                  <c:v>560.75471698113211</c:v>
                </c:pt>
                <c:pt idx="2583">
                  <c:v>587.92452830188677</c:v>
                </c:pt>
                <c:pt idx="2584">
                  <c:v>590.18867924528308</c:v>
                </c:pt>
                <c:pt idx="2585">
                  <c:v>581.88679245283026</c:v>
                </c:pt>
                <c:pt idx="2586">
                  <c:v>600</c:v>
                </c:pt>
                <c:pt idx="2587">
                  <c:v>560.37735849056605</c:v>
                </c:pt>
                <c:pt idx="2588">
                  <c:v>575.84905660377365</c:v>
                </c:pt>
                <c:pt idx="2589">
                  <c:v>638.86792452830196</c:v>
                </c:pt>
                <c:pt idx="2590">
                  <c:v>601.13207547169816</c:v>
                </c:pt>
                <c:pt idx="2591">
                  <c:v>580.75471698113211</c:v>
                </c:pt>
                <c:pt idx="2592">
                  <c:v>592.07547169811323</c:v>
                </c:pt>
                <c:pt idx="2593">
                  <c:v>606.41509433962267</c:v>
                </c:pt>
                <c:pt idx="2594">
                  <c:v>599.62264150943395</c:v>
                </c:pt>
                <c:pt idx="2595">
                  <c:v>595.47169811320759</c:v>
                </c:pt>
                <c:pt idx="2596">
                  <c:v>596.98113207547169</c:v>
                </c:pt>
                <c:pt idx="2597">
                  <c:v>578.4905660377359</c:v>
                </c:pt>
                <c:pt idx="2598">
                  <c:v>619.62264150943395</c:v>
                </c:pt>
                <c:pt idx="2599">
                  <c:v>599.62264150943395</c:v>
                </c:pt>
                <c:pt idx="2600">
                  <c:v>589.05660377358492</c:v>
                </c:pt>
                <c:pt idx="2601">
                  <c:v>590.56603773584902</c:v>
                </c:pt>
                <c:pt idx="2602">
                  <c:v>599.62264150943395</c:v>
                </c:pt>
                <c:pt idx="2603">
                  <c:v>611.32075471698113</c:v>
                </c:pt>
                <c:pt idx="2604">
                  <c:v>580.37735849056605</c:v>
                </c:pt>
                <c:pt idx="2605">
                  <c:v>584.52830188679252</c:v>
                </c:pt>
                <c:pt idx="2606">
                  <c:v>592.45283018867929</c:v>
                </c:pt>
                <c:pt idx="2607">
                  <c:v>597.35849056603774</c:v>
                </c:pt>
                <c:pt idx="2608">
                  <c:v>592.83018867924534</c:v>
                </c:pt>
                <c:pt idx="2609">
                  <c:v>616.2264150943397</c:v>
                </c:pt>
                <c:pt idx="2610">
                  <c:v>597.35849056603774</c:v>
                </c:pt>
                <c:pt idx="2611">
                  <c:v>623.77358490566041</c:v>
                </c:pt>
                <c:pt idx="2612">
                  <c:v>625.66037735849056</c:v>
                </c:pt>
                <c:pt idx="2613">
                  <c:v>602.2641509433962</c:v>
                </c:pt>
                <c:pt idx="2614">
                  <c:v>632.45283018867929</c:v>
                </c:pt>
                <c:pt idx="2615">
                  <c:v>610.18867924528308</c:v>
                </c:pt>
                <c:pt idx="2616">
                  <c:v>620.37735849056605</c:v>
                </c:pt>
                <c:pt idx="2617">
                  <c:v>613.20754716981139</c:v>
                </c:pt>
                <c:pt idx="2618">
                  <c:v>647.16981132075477</c:v>
                </c:pt>
                <c:pt idx="2619">
                  <c:v>617.7358490566038</c:v>
                </c:pt>
                <c:pt idx="2620">
                  <c:v>610.56603773584902</c:v>
                </c:pt>
                <c:pt idx="2621">
                  <c:v>608.30188679245282</c:v>
                </c:pt>
                <c:pt idx="2622">
                  <c:v>606.41509433962267</c:v>
                </c:pt>
                <c:pt idx="2623">
                  <c:v>634.71698113207549</c:v>
                </c:pt>
                <c:pt idx="2624">
                  <c:v>625.66037735849056</c:v>
                </c:pt>
                <c:pt idx="2625">
                  <c:v>607.92452830188677</c:v>
                </c:pt>
                <c:pt idx="2626">
                  <c:v>643.77358490566041</c:v>
                </c:pt>
                <c:pt idx="2627">
                  <c:v>593.20754716981139</c:v>
                </c:pt>
                <c:pt idx="2628">
                  <c:v>5173.2075471698117</c:v>
                </c:pt>
                <c:pt idx="2629">
                  <c:v>17923.018867924529</c:v>
                </c:pt>
                <c:pt idx="2630">
                  <c:v>17805.283018867925</c:v>
                </c:pt>
                <c:pt idx="2631">
                  <c:v>17824.150943396227</c:v>
                </c:pt>
                <c:pt idx="2632">
                  <c:v>17937.358490566039</c:v>
                </c:pt>
                <c:pt idx="2633">
                  <c:v>18028.301886792455</c:v>
                </c:pt>
                <c:pt idx="2634">
                  <c:v>17845.283018867925</c:v>
                </c:pt>
                <c:pt idx="2635">
                  <c:v>18001.509433962266</c:v>
                </c:pt>
                <c:pt idx="2636">
                  <c:v>17824.150943396227</c:v>
                </c:pt>
                <c:pt idx="2637">
                  <c:v>8548.6792452830196</c:v>
                </c:pt>
                <c:pt idx="2638">
                  <c:v>638.4905660377359</c:v>
                </c:pt>
                <c:pt idx="2639">
                  <c:v>624.52830188679252</c:v>
                </c:pt>
                <c:pt idx="2640">
                  <c:v>665.28301886792451</c:v>
                </c:pt>
                <c:pt idx="2641">
                  <c:v>649.43396226415098</c:v>
                </c:pt>
                <c:pt idx="2642">
                  <c:v>630.56603773584902</c:v>
                </c:pt>
                <c:pt idx="2643">
                  <c:v>625.66037735849056</c:v>
                </c:pt>
                <c:pt idx="2644">
                  <c:v>647.92452830188677</c:v>
                </c:pt>
                <c:pt idx="2645">
                  <c:v>653.20754716981139</c:v>
                </c:pt>
                <c:pt idx="2646">
                  <c:v>640</c:v>
                </c:pt>
                <c:pt idx="2647">
                  <c:v>661.88679245283026</c:v>
                </c:pt>
                <c:pt idx="2648">
                  <c:v>626.41509433962267</c:v>
                </c:pt>
                <c:pt idx="2649">
                  <c:v>647.54716981132083</c:v>
                </c:pt>
                <c:pt idx="2650">
                  <c:v>701.13207547169816</c:v>
                </c:pt>
                <c:pt idx="2651">
                  <c:v>636.2264150943397</c:v>
                </c:pt>
                <c:pt idx="2652">
                  <c:v>644.52830188679252</c:v>
                </c:pt>
                <c:pt idx="2653">
                  <c:v>642.64150943396226</c:v>
                </c:pt>
                <c:pt idx="2654">
                  <c:v>656.60377358490564</c:v>
                </c:pt>
                <c:pt idx="2655">
                  <c:v>654.71698113207549</c:v>
                </c:pt>
                <c:pt idx="2656">
                  <c:v>623.39622641509436</c:v>
                </c:pt>
                <c:pt idx="2657">
                  <c:v>652.07547169811323</c:v>
                </c:pt>
                <c:pt idx="2658">
                  <c:v>673.58490566037733</c:v>
                </c:pt>
                <c:pt idx="2659">
                  <c:v>652.07547169811323</c:v>
                </c:pt>
                <c:pt idx="2660">
                  <c:v>667.54716981132083</c:v>
                </c:pt>
                <c:pt idx="2661">
                  <c:v>669.05660377358492</c:v>
                </c:pt>
                <c:pt idx="2662">
                  <c:v>685.28301886792451</c:v>
                </c:pt>
                <c:pt idx="2663">
                  <c:v>664.15094339622647</c:v>
                </c:pt>
                <c:pt idx="2664">
                  <c:v>666.03773584905662</c:v>
                </c:pt>
                <c:pt idx="2665">
                  <c:v>678.4905660377359</c:v>
                </c:pt>
                <c:pt idx="2666">
                  <c:v>677.35849056603774</c:v>
                </c:pt>
                <c:pt idx="2667">
                  <c:v>664.90566037735846</c:v>
                </c:pt>
                <c:pt idx="2668">
                  <c:v>653.20754716981139</c:v>
                </c:pt>
                <c:pt idx="2669">
                  <c:v>681.50943396226421</c:v>
                </c:pt>
                <c:pt idx="2670">
                  <c:v>684.52830188679252</c:v>
                </c:pt>
                <c:pt idx="2671">
                  <c:v>676.2264150943397</c:v>
                </c:pt>
                <c:pt idx="2672">
                  <c:v>705.66037735849056</c:v>
                </c:pt>
                <c:pt idx="2673">
                  <c:v>689.43396226415098</c:v>
                </c:pt>
                <c:pt idx="2674">
                  <c:v>682.2641509433962</c:v>
                </c:pt>
                <c:pt idx="2675">
                  <c:v>697.7358490566038</c:v>
                </c:pt>
                <c:pt idx="2676">
                  <c:v>683.77358490566041</c:v>
                </c:pt>
                <c:pt idx="2677">
                  <c:v>696.98113207547169</c:v>
                </c:pt>
                <c:pt idx="2678">
                  <c:v>674.71698113207549</c:v>
                </c:pt>
                <c:pt idx="2679">
                  <c:v>695.47169811320759</c:v>
                </c:pt>
                <c:pt idx="2680">
                  <c:v>729.81132075471703</c:v>
                </c:pt>
                <c:pt idx="2681">
                  <c:v>696.98113207547169</c:v>
                </c:pt>
                <c:pt idx="2682">
                  <c:v>673.96226415094338</c:v>
                </c:pt>
                <c:pt idx="2683">
                  <c:v>695.84905660377365</c:v>
                </c:pt>
                <c:pt idx="2684">
                  <c:v>712.45283018867929</c:v>
                </c:pt>
                <c:pt idx="2685">
                  <c:v>692.45283018867929</c:v>
                </c:pt>
                <c:pt idx="2686">
                  <c:v>687.92452830188677</c:v>
                </c:pt>
                <c:pt idx="2687">
                  <c:v>718.11320754716985</c:v>
                </c:pt>
                <c:pt idx="2688">
                  <c:v>1438.867924528302</c:v>
                </c:pt>
                <c:pt idx="2689">
                  <c:v>18095.849056603773</c:v>
                </c:pt>
                <c:pt idx="2690">
                  <c:v>17878.113207547169</c:v>
                </c:pt>
                <c:pt idx="2691">
                  <c:v>17887.169811320757</c:v>
                </c:pt>
                <c:pt idx="2692">
                  <c:v>17780.754716981133</c:v>
                </c:pt>
                <c:pt idx="2693">
                  <c:v>17875.849056603773</c:v>
                </c:pt>
                <c:pt idx="2694">
                  <c:v>18046.037735849059</c:v>
                </c:pt>
                <c:pt idx="2695">
                  <c:v>17960</c:v>
                </c:pt>
                <c:pt idx="2696">
                  <c:v>17852.452830188678</c:v>
                </c:pt>
                <c:pt idx="2697">
                  <c:v>2216.2264150943397</c:v>
                </c:pt>
                <c:pt idx="2698">
                  <c:v>739.62264150943395</c:v>
                </c:pt>
                <c:pt idx="2699">
                  <c:v>706.03773584905662</c:v>
                </c:pt>
                <c:pt idx="2700">
                  <c:v>720</c:v>
                </c:pt>
                <c:pt idx="2701">
                  <c:v>721.50943396226421</c:v>
                </c:pt>
                <c:pt idx="2702">
                  <c:v>716.60377358490564</c:v>
                </c:pt>
                <c:pt idx="2703">
                  <c:v>727.54716981132083</c:v>
                </c:pt>
                <c:pt idx="2704">
                  <c:v>744.15094339622647</c:v>
                </c:pt>
                <c:pt idx="2705">
                  <c:v>721.13207547169816</c:v>
                </c:pt>
                <c:pt idx="2706">
                  <c:v>725.66037735849056</c:v>
                </c:pt>
                <c:pt idx="2707">
                  <c:v>735.47169811320759</c:v>
                </c:pt>
                <c:pt idx="2708">
                  <c:v>746.03773584905662</c:v>
                </c:pt>
                <c:pt idx="2709">
                  <c:v>749.81132075471703</c:v>
                </c:pt>
                <c:pt idx="2710">
                  <c:v>729.05660377358492</c:v>
                </c:pt>
                <c:pt idx="2711">
                  <c:v>741.88679245283026</c:v>
                </c:pt>
                <c:pt idx="2712">
                  <c:v>739.24528301886789</c:v>
                </c:pt>
                <c:pt idx="2713">
                  <c:v>731.32075471698113</c:v>
                </c:pt>
                <c:pt idx="2714">
                  <c:v>708.67924528301887</c:v>
                </c:pt>
                <c:pt idx="2715">
                  <c:v>712.45283018867929</c:v>
                </c:pt>
                <c:pt idx="2716">
                  <c:v>734.71698113207549</c:v>
                </c:pt>
                <c:pt idx="2717">
                  <c:v>733.96226415094338</c:v>
                </c:pt>
                <c:pt idx="2718">
                  <c:v>727.16981132075477</c:v>
                </c:pt>
                <c:pt idx="2719">
                  <c:v>752.07547169811323</c:v>
                </c:pt>
                <c:pt idx="2720">
                  <c:v>726.79245283018872</c:v>
                </c:pt>
                <c:pt idx="2721">
                  <c:v>733.96226415094338</c:v>
                </c:pt>
                <c:pt idx="2722">
                  <c:v>733.96226415094338</c:v>
                </c:pt>
                <c:pt idx="2723">
                  <c:v>726.79245283018872</c:v>
                </c:pt>
                <c:pt idx="2724">
                  <c:v>740.37735849056605</c:v>
                </c:pt>
                <c:pt idx="2725">
                  <c:v>734.33962264150944</c:v>
                </c:pt>
                <c:pt idx="2726">
                  <c:v>743.01886792452831</c:v>
                </c:pt>
                <c:pt idx="2727">
                  <c:v>753.58490566037733</c:v>
                </c:pt>
                <c:pt idx="2728">
                  <c:v>795.84905660377365</c:v>
                </c:pt>
                <c:pt idx="2729">
                  <c:v>769.81132075471703</c:v>
                </c:pt>
                <c:pt idx="2730">
                  <c:v>776.2264150943397</c:v>
                </c:pt>
                <c:pt idx="2731">
                  <c:v>758.86792452830196</c:v>
                </c:pt>
                <c:pt idx="2732">
                  <c:v>769.43396226415098</c:v>
                </c:pt>
                <c:pt idx="2733">
                  <c:v>793.20754716981139</c:v>
                </c:pt>
                <c:pt idx="2734">
                  <c:v>798.11320754716985</c:v>
                </c:pt>
                <c:pt idx="2735">
                  <c:v>776.60377358490564</c:v>
                </c:pt>
                <c:pt idx="2736">
                  <c:v>724.15094339622647</c:v>
                </c:pt>
                <c:pt idx="2737">
                  <c:v>764.15094339622647</c:v>
                </c:pt>
                <c:pt idx="2738">
                  <c:v>754.71698113207549</c:v>
                </c:pt>
                <c:pt idx="2739">
                  <c:v>767.54716981132083</c:v>
                </c:pt>
                <c:pt idx="2740">
                  <c:v>758.86792452830196</c:v>
                </c:pt>
                <c:pt idx="2741">
                  <c:v>723.39622641509436</c:v>
                </c:pt>
                <c:pt idx="2742">
                  <c:v>752.45283018867929</c:v>
                </c:pt>
                <c:pt idx="2743">
                  <c:v>772.83018867924534</c:v>
                </c:pt>
                <c:pt idx="2744">
                  <c:v>739.24528301886789</c:v>
                </c:pt>
                <c:pt idx="2745">
                  <c:v>743.39622641509436</c:v>
                </c:pt>
                <c:pt idx="2746">
                  <c:v>720.75471698113211</c:v>
                </c:pt>
                <c:pt idx="2747">
                  <c:v>760.37735849056605</c:v>
                </c:pt>
                <c:pt idx="2748">
                  <c:v>770.56603773584914</c:v>
                </c:pt>
                <c:pt idx="2749">
                  <c:v>745.28301886792451</c:v>
                </c:pt>
                <c:pt idx="2750">
                  <c:v>741.50943396226421</c:v>
                </c:pt>
                <c:pt idx="2751">
                  <c:v>730.56603773584914</c:v>
                </c:pt>
                <c:pt idx="2752">
                  <c:v>769.81132075471703</c:v>
                </c:pt>
                <c:pt idx="2753">
                  <c:v>3226.4150943396226</c:v>
                </c:pt>
                <c:pt idx="2754">
                  <c:v>17695.094339622643</c:v>
                </c:pt>
                <c:pt idx="2755">
                  <c:v>17759.245283018867</c:v>
                </c:pt>
                <c:pt idx="2756">
                  <c:v>17653.962264150945</c:v>
                </c:pt>
                <c:pt idx="2757">
                  <c:v>17613.962264150945</c:v>
                </c:pt>
                <c:pt idx="2758">
                  <c:v>17613.962264150945</c:v>
                </c:pt>
                <c:pt idx="2759">
                  <c:v>17624.905660377361</c:v>
                </c:pt>
                <c:pt idx="2760">
                  <c:v>17657.358490566039</c:v>
                </c:pt>
                <c:pt idx="2761">
                  <c:v>17609.811320754718</c:v>
                </c:pt>
                <c:pt idx="2762">
                  <c:v>17581.132075471698</c:v>
                </c:pt>
                <c:pt idx="2763">
                  <c:v>12264.150943396227</c:v>
                </c:pt>
                <c:pt idx="2764">
                  <c:v>761.88679245283026</c:v>
                </c:pt>
                <c:pt idx="2765">
                  <c:v>781.13207547169816</c:v>
                </c:pt>
                <c:pt idx="2766">
                  <c:v>788.67924528301887</c:v>
                </c:pt>
                <c:pt idx="2767">
                  <c:v>767.92452830188677</c:v>
                </c:pt>
                <c:pt idx="2768">
                  <c:v>763.39622641509436</c:v>
                </c:pt>
                <c:pt idx="2769">
                  <c:v>781.13207547169816</c:v>
                </c:pt>
                <c:pt idx="2770">
                  <c:v>761.13207547169816</c:v>
                </c:pt>
                <c:pt idx="2771">
                  <c:v>793.58490566037733</c:v>
                </c:pt>
                <c:pt idx="2772">
                  <c:v>746.41509433962267</c:v>
                </c:pt>
                <c:pt idx="2773">
                  <c:v>754.71698113207549</c:v>
                </c:pt>
                <c:pt idx="2774">
                  <c:v>729.81132075471703</c:v>
                </c:pt>
                <c:pt idx="2775">
                  <c:v>765.28301886792451</c:v>
                </c:pt>
                <c:pt idx="2776">
                  <c:v>775.09433962264154</c:v>
                </c:pt>
                <c:pt idx="2777">
                  <c:v>760.37735849056605</c:v>
                </c:pt>
                <c:pt idx="2778">
                  <c:v>751.32075471698113</c:v>
                </c:pt>
                <c:pt idx="2779">
                  <c:v>757.7358490566038</c:v>
                </c:pt>
                <c:pt idx="2780">
                  <c:v>751.69811320754718</c:v>
                </c:pt>
                <c:pt idx="2781">
                  <c:v>753.58490566037733</c:v>
                </c:pt>
                <c:pt idx="2782">
                  <c:v>780</c:v>
                </c:pt>
                <c:pt idx="2783">
                  <c:v>792.45283018867929</c:v>
                </c:pt>
                <c:pt idx="2784">
                  <c:v>789.05660377358492</c:v>
                </c:pt>
                <c:pt idx="2785">
                  <c:v>788.30188679245282</c:v>
                </c:pt>
                <c:pt idx="2786">
                  <c:v>795.47169811320759</c:v>
                </c:pt>
                <c:pt idx="2787">
                  <c:v>795.09433962264154</c:v>
                </c:pt>
                <c:pt idx="2788">
                  <c:v>780.37735849056605</c:v>
                </c:pt>
                <c:pt idx="2789">
                  <c:v>776.98113207547169</c:v>
                </c:pt>
                <c:pt idx="2790">
                  <c:v>751.69811320754718</c:v>
                </c:pt>
                <c:pt idx="2791">
                  <c:v>798.86792452830196</c:v>
                </c:pt>
                <c:pt idx="2792">
                  <c:v>781.13207547169816</c:v>
                </c:pt>
                <c:pt idx="2793">
                  <c:v>805.28301886792451</c:v>
                </c:pt>
                <c:pt idx="2794">
                  <c:v>777.7358490566038</c:v>
                </c:pt>
                <c:pt idx="2795">
                  <c:v>760</c:v>
                </c:pt>
                <c:pt idx="2796">
                  <c:v>771.32075471698113</c:v>
                </c:pt>
                <c:pt idx="2797">
                  <c:v>773.20754716981139</c:v>
                </c:pt>
                <c:pt idx="2798">
                  <c:v>750.56603773584914</c:v>
                </c:pt>
                <c:pt idx="2799">
                  <c:v>772.45283018867929</c:v>
                </c:pt>
                <c:pt idx="2800">
                  <c:v>760.37735849056605</c:v>
                </c:pt>
                <c:pt idx="2801">
                  <c:v>741.50943396226421</c:v>
                </c:pt>
                <c:pt idx="2802">
                  <c:v>744.52830188679252</c:v>
                </c:pt>
                <c:pt idx="2803">
                  <c:v>789.43396226415098</c:v>
                </c:pt>
                <c:pt idx="2804">
                  <c:v>753.20754716981139</c:v>
                </c:pt>
                <c:pt idx="2805">
                  <c:v>774.71698113207549</c:v>
                </c:pt>
                <c:pt idx="2806">
                  <c:v>739.24528301886789</c:v>
                </c:pt>
                <c:pt idx="2807">
                  <c:v>777.7358490566038</c:v>
                </c:pt>
                <c:pt idx="2808">
                  <c:v>730.18867924528308</c:v>
                </c:pt>
                <c:pt idx="2809">
                  <c:v>748.67924528301887</c:v>
                </c:pt>
                <c:pt idx="2810">
                  <c:v>784.52830188679252</c:v>
                </c:pt>
                <c:pt idx="2811">
                  <c:v>769.05660377358492</c:v>
                </c:pt>
                <c:pt idx="2812">
                  <c:v>808.30188679245282</c:v>
                </c:pt>
                <c:pt idx="2813">
                  <c:v>823.77358490566041</c:v>
                </c:pt>
                <c:pt idx="2814">
                  <c:v>8544.9056603773588</c:v>
                </c:pt>
                <c:pt idx="2815">
                  <c:v>17378.113207547169</c:v>
                </c:pt>
                <c:pt idx="2816">
                  <c:v>17338.867924528302</c:v>
                </c:pt>
                <c:pt idx="2817">
                  <c:v>17149.433962264153</c:v>
                </c:pt>
                <c:pt idx="2818">
                  <c:v>17196.981132075471</c:v>
                </c:pt>
                <c:pt idx="2819">
                  <c:v>17190.566037735851</c:v>
                </c:pt>
                <c:pt idx="2820">
                  <c:v>17242.264150943396</c:v>
                </c:pt>
                <c:pt idx="2821">
                  <c:v>17171.32075471698</c:v>
                </c:pt>
                <c:pt idx="2822">
                  <c:v>17229.056603773584</c:v>
                </c:pt>
                <c:pt idx="2823">
                  <c:v>17132.830188679247</c:v>
                </c:pt>
                <c:pt idx="2824">
                  <c:v>6476.6037735849059</c:v>
                </c:pt>
                <c:pt idx="2825">
                  <c:v>729.05660377358492</c:v>
                </c:pt>
                <c:pt idx="2826">
                  <c:v>770.94339622641508</c:v>
                </c:pt>
                <c:pt idx="2827">
                  <c:v>773.96226415094338</c:v>
                </c:pt>
                <c:pt idx="2828">
                  <c:v>752.45283018867929</c:v>
                </c:pt>
                <c:pt idx="2829">
                  <c:v>750.18867924528308</c:v>
                </c:pt>
                <c:pt idx="2830">
                  <c:v>770.56603773584914</c:v>
                </c:pt>
                <c:pt idx="2831">
                  <c:v>753.96226415094338</c:v>
                </c:pt>
                <c:pt idx="2832">
                  <c:v>769.81132075471703</c:v>
                </c:pt>
                <c:pt idx="2833">
                  <c:v>753.96226415094338</c:v>
                </c:pt>
                <c:pt idx="2834">
                  <c:v>767.92452830188677</c:v>
                </c:pt>
                <c:pt idx="2835">
                  <c:v>738.4905660377359</c:v>
                </c:pt>
                <c:pt idx="2836">
                  <c:v>769.43396226415098</c:v>
                </c:pt>
                <c:pt idx="2837">
                  <c:v>777.7358490566038</c:v>
                </c:pt>
                <c:pt idx="2838">
                  <c:v>784.52830188679252</c:v>
                </c:pt>
                <c:pt idx="2839">
                  <c:v>776.98113207547169</c:v>
                </c:pt>
                <c:pt idx="2840">
                  <c:v>755.84905660377365</c:v>
                </c:pt>
                <c:pt idx="2841">
                  <c:v>770.94339622641508</c:v>
                </c:pt>
                <c:pt idx="2842">
                  <c:v>769.05660377358492</c:v>
                </c:pt>
                <c:pt idx="2843">
                  <c:v>766.79245283018872</c:v>
                </c:pt>
                <c:pt idx="2844">
                  <c:v>736.60377358490564</c:v>
                </c:pt>
                <c:pt idx="2845">
                  <c:v>778.11320754716985</c:v>
                </c:pt>
                <c:pt idx="2846">
                  <c:v>740.37735849056605</c:v>
                </c:pt>
                <c:pt idx="2847">
                  <c:v>780.37735849056605</c:v>
                </c:pt>
                <c:pt idx="2848">
                  <c:v>744.52830188679252</c:v>
                </c:pt>
                <c:pt idx="2849">
                  <c:v>741.13207547169816</c:v>
                </c:pt>
                <c:pt idx="2850">
                  <c:v>726.79245283018872</c:v>
                </c:pt>
                <c:pt idx="2851">
                  <c:v>719.24528301886789</c:v>
                </c:pt>
                <c:pt idx="2852">
                  <c:v>722.2641509433962</c:v>
                </c:pt>
                <c:pt idx="2853">
                  <c:v>703.39622641509436</c:v>
                </c:pt>
                <c:pt idx="2854">
                  <c:v>740.37735849056605</c:v>
                </c:pt>
                <c:pt idx="2855">
                  <c:v>724.15094339622647</c:v>
                </c:pt>
                <c:pt idx="2856">
                  <c:v>724.52830188679252</c:v>
                </c:pt>
                <c:pt idx="2857">
                  <c:v>728.30188679245282</c:v>
                </c:pt>
                <c:pt idx="2858">
                  <c:v>722.2641509433962</c:v>
                </c:pt>
                <c:pt idx="2859">
                  <c:v>701.13207547169816</c:v>
                </c:pt>
                <c:pt idx="2860">
                  <c:v>670.94339622641508</c:v>
                </c:pt>
                <c:pt idx="2861">
                  <c:v>684.52830188679252</c:v>
                </c:pt>
                <c:pt idx="2862">
                  <c:v>673.96226415094338</c:v>
                </c:pt>
                <c:pt idx="2863">
                  <c:v>649.81132075471703</c:v>
                </c:pt>
                <c:pt idx="2864">
                  <c:v>667.16981132075477</c:v>
                </c:pt>
                <c:pt idx="2865">
                  <c:v>657.35849056603774</c:v>
                </c:pt>
                <c:pt idx="2866">
                  <c:v>636.98113207547169</c:v>
                </c:pt>
                <c:pt idx="2867">
                  <c:v>624.90566037735846</c:v>
                </c:pt>
                <c:pt idx="2868">
                  <c:v>617.35849056603774</c:v>
                </c:pt>
              </c:numCache>
            </c:numRef>
          </c:yVal>
          <c:smooth val="0"/>
        </c:ser>
        <c:ser>
          <c:idx val="1"/>
          <c:order val="1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'[2]3_1'!$F$2:$F$2838</c:f>
              <c:numCache>
                <c:formatCode>General</c:formatCode>
                <c:ptCount val="2837"/>
                <c:pt idx="0">
                  <c:v>30</c:v>
                </c:pt>
                <c:pt idx="1">
                  <c:v>30.165667959111737</c:v>
                </c:pt>
                <c:pt idx="2">
                  <c:v>30.331335918223473</c:v>
                </c:pt>
                <c:pt idx="3">
                  <c:v>30.49700387733521</c:v>
                </c:pt>
                <c:pt idx="4">
                  <c:v>30.662671836446947</c:v>
                </c:pt>
                <c:pt idx="5">
                  <c:v>30.828339795558684</c:v>
                </c:pt>
                <c:pt idx="6">
                  <c:v>30.99400775467042</c:v>
                </c:pt>
                <c:pt idx="7">
                  <c:v>31.159675713782157</c:v>
                </c:pt>
                <c:pt idx="8">
                  <c:v>31.325343672893894</c:v>
                </c:pt>
                <c:pt idx="9">
                  <c:v>31.49101163200563</c:v>
                </c:pt>
                <c:pt idx="10">
                  <c:v>31.656679591117367</c:v>
                </c:pt>
                <c:pt idx="11">
                  <c:v>31.822347550229104</c:v>
                </c:pt>
                <c:pt idx="12">
                  <c:v>31.98801550934084</c:v>
                </c:pt>
                <c:pt idx="13">
                  <c:v>32.153683468452577</c:v>
                </c:pt>
                <c:pt idx="14">
                  <c:v>32.319351427564314</c:v>
                </c:pt>
                <c:pt idx="15">
                  <c:v>32.485019386676051</c:v>
                </c:pt>
                <c:pt idx="16">
                  <c:v>32.650687345787787</c:v>
                </c:pt>
                <c:pt idx="17">
                  <c:v>32.816355304899524</c:v>
                </c:pt>
                <c:pt idx="18">
                  <c:v>32.982023264011261</c:v>
                </c:pt>
                <c:pt idx="19">
                  <c:v>33.147691223122997</c:v>
                </c:pt>
                <c:pt idx="20">
                  <c:v>33.313359182234734</c:v>
                </c:pt>
                <c:pt idx="21">
                  <c:v>33.479027141346471</c:v>
                </c:pt>
                <c:pt idx="22">
                  <c:v>33.644695100458208</c:v>
                </c:pt>
                <c:pt idx="23">
                  <c:v>33.810363059569944</c:v>
                </c:pt>
                <c:pt idx="24">
                  <c:v>33.976031018681681</c:v>
                </c:pt>
                <c:pt idx="25">
                  <c:v>34.141698977793418</c:v>
                </c:pt>
                <c:pt idx="26">
                  <c:v>34.307366936905154</c:v>
                </c:pt>
                <c:pt idx="27">
                  <c:v>34.473034896016891</c:v>
                </c:pt>
                <c:pt idx="28">
                  <c:v>34.638702855128628</c:v>
                </c:pt>
                <c:pt idx="29">
                  <c:v>34.804370814240364</c:v>
                </c:pt>
                <c:pt idx="30">
                  <c:v>34.970038773352101</c:v>
                </c:pt>
                <c:pt idx="31">
                  <c:v>35.135706732463838</c:v>
                </c:pt>
                <c:pt idx="32">
                  <c:v>35.301374691575575</c:v>
                </c:pt>
                <c:pt idx="33">
                  <c:v>35.467042650687311</c:v>
                </c:pt>
                <c:pt idx="34">
                  <c:v>35.632710609799048</c:v>
                </c:pt>
                <c:pt idx="35">
                  <c:v>35.798378568910785</c:v>
                </c:pt>
                <c:pt idx="36">
                  <c:v>35.964046528022521</c:v>
                </c:pt>
                <c:pt idx="37">
                  <c:v>36.129714487134258</c:v>
                </c:pt>
                <c:pt idx="38">
                  <c:v>36.295382446245995</c:v>
                </c:pt>
                <c:pt idx="39">
                  <c:v>36.461050405357732</c:v>
                </c:pt>
                <c:pt idx="40">
                  <c:v>36.626718364469468</c:v>
                </c:pt>
                <c:pt idx="41">
                  <c:v>36.792386323581205</c:v>
                </c:pt>
                <c:pt idx="42">
                  <c:v>36.958054282692942</c:v>
                </c:pt>
                <c:pt idx="43">
                  <c:v>37.123722241804678</c:v>
                </c:pt>
                <c:pt idx="44">
                  <c:v>37.289390200916415</c:v>
                </c:pt>
                <c:pt idx="45">
                  <c:v>37.455058160028152</c:v>
                </c:pt>
                <c:pt idx="46">
                  <c:v>37.620726119139889</c:v>
                </c:pt>
                <c:pt idx="47">
                  <c:v>37.786394078251625</c:v>
                </c:pt>
                <c:pt idx="48">
                  <c:v>37.952062037363362</c:v>
                </c:pt>
                <c:pt idx="49">
                  <c:v>38.117729996475099</c:v>
                </c:pt>
                <c:pt idx="50">
                  <c:v>38.283397955586835</c:v>
                </c:pt>
                <c:pt idx="51">
                  <c:v>38.449065914698572</c:v>
                </c:pt>
                <c:pt idx="52">
                  <c:v>38.614733873810309</c:v>
                </c:pt>
                <c:pt idx="53">
                  <c:v>38.780401832922045</c:v>
                </c:pt>
                <c:pt idx="54">
                  <c:v>38.946069792033782</c:v>
                </c:pt>
                <c:pt idx="55">
                  <c:v>39.111737751145519</c:v>
                </c:pt>
                <c:pt idx="56">
                  <c:v>39.277405710257256</c:v>
                </c:pt>
                <c:pt idx="57">
                  <c:v>39.443073669368992</c:v>
                </c:pt>
                <c:pt idx="58">
                  <c:v>39.608741628480729</c:v>
                </c:pt>
                <c:pt idx="59">
                  <c:v>39.774409587592466</c:v>
                </c:pt>
                <c:pt idx="60">
                  <c:v>39.940077546704202</c:v>
                </c:pt>
                <c:pt idx="61">
                  <c:v>40.105745505815939</c:v>
                </c:pt>
                <c:pt idx="62">
                  <c:v>40.271413464927676</c:v>
                </c:pt>
                <c:pt idx="63">
                  <c:v>40.437081424039413</c:v>
                </c:pt>
                <c:pt idx="64">
                  <c:v>40.602749383151149</c:v>
                </c:pt>
                <c:pt idx="65">
                  <c:v>40.768417342262886</c:v>
                </c:pt>
                <c:pt idx="66">
                  <c:v>40.934085301374623</c:v>
                </c:pt>
                <c:pt idx="67">
                  <c:v>41.099753260486359</c:v>
                </c:pt>
                <c:pt idx="68">
                  <c:v>41.265421219598096</c:v>
                </c:pt>
                <c:pt idx="69">
                  <c:v>41.431089178709833</c:v>
                </c:pt>
                <c:pt idx="70">
                  <c:v>41.596757137821569</c:v>
                </c:pt>
                <c:pt idx="71">
                  <c:v>41.762425096933306</c:v>
                </c:pt>
                <c:pt idx="72">
                  <c:v>41.928093056045043</c:v>
                </c:pt>
                <c:pt idx="73">
                  <c:v>42.09376101515678</c:v>
                </c:pt>
                <c:pt idx="74">
                  <c:v>42.259428974268516</c:v>
                </c:pt>
                <c:pt idx="75">
                  <c:v>42.425096933380253</c:v>
                </c:pt>
                <c:pt idx="76">
                  <c:v>42.59076489249199</c:v>
                </c:pt>
                <c:pt idx="77">
                  <c:v>42.756432851603726</c:v>
                </c:pt>
                <c:pt idx="78">
                  <c:v>42.922100810715463</c:v>
                </c:pt>
                <c:pt idx="79">
                  <c:v>43.0877687698272</c:v>
                </c:pt>
                <c:pt idx="80">
                  <c:v>43.253436728938937</c:v>
                </c:pt>
                <c:pt idx="81">
                  <c:v>43.419104688050673</c:v>
                </c:pt>
                <c:pt idx="82">
                  <c:v>43.58477264716241</c:v>
                </c:pt>
                <c:pt idx="83">
                  <c:v>43.750440606274147</c:v>
                </c:pt>
                <c:pt idx="84">
                  <c:v>43.916108565385883</c:v>
                </c:pt>
                <c:pt idx="85">
                  <c:v>44.08177652449762</c:v>
                </c:pt>
                <c:pt idx="86">
                  <c:v>44.247444483609357</c:v>
                </c:pt>
                <c:pt idx="87">
                  <c:v>44.413112442721093</c:v>
                </c:pt>
                <c:pt idx="88">
                  <c:v>44.57878040183283</c:v>
                </c:pt>
                <c:pt idx="89">
                  <c:v>44.744448360944567</c:v>
                </c:pt>
                <c:pt idx="90">
                  <c:v>44.910116320056304</c:v>
                </c:pt>
                <c:pt idx="91">
                  <c:v>45.07578427916804</c:v>
                </c:pt>
                <c:pt idx="92">
                  <c:v>45.241452238279777</c:v>
                </c:pt>
                <c:pt idx="93">
                  <c:v>45.407120197391514</c:v>
                </c:pt>
                <c:pt idx="94">
                  <c:v>45.57278815650325</c:v>
                </c:pt>
                <c:pt idx="95">
                  <c:v>45.738456115614987</c:v>
                </c:pt>
                <c:pt idx="96">
                  <c:v>45.904124074726724</c:v>
                </c:pt>
                <c:pt idx="97">
                  <c:v>46.069792033838461</c:v>
                </c:pt>
                <c:pt idx="98">
                  <c:v>46.235459992950197</c:v>
                </c:pt>
                <c:pt idx="99">
                  <c:v>46.401127952061934</c:v>
                </c:pt>
                <c:pt idx="100">
                  <c:v>46.566795911173671</c:v>
                </c:pt>
                <c:pt idx="101">
                  <c:v>46.732463870285407</c:v>
                </c:pt>
                <c:pt idx="102">
                  <c:v>46.898131829397144</c:v>
                </c:pt>
                <c:pt idx="103">
                  <c:v>47.063799788508881</c:v>
                </c:pt>
                <c:pt idx="104">
                  <c:v>47.229467747620618</c:v>
                </c:pt>
                <c:pt idx="105">
                  <c:v>47.395135706732354</c:v>
                </c:pt>
                <c:pt idx="106">
                  <c:v>47.560803665844091</c:v>
                </c:pt>
                <c:pt idx="107">
                  <c:v>47.726471624955828</c:v>
                </c:pt>
                <c:pt idx="108">
                  <c:v>47.892139584067564</c:v>
                </c:pt>
                <c:pt idx="109">
                  <c:v>48.057807543179301</c:v>
                </c:pt>
                <c:pt idx="110">
                  <c:v>48.223475502291038</c:v>
                </c:pt>
                <c:pt idx="111">
                  <c:v>48.389143461402774</c:v>
                </c:pt>
                <c:pt idx="112">
                  <c:v>48.554811420514511</c:v>
                </c:pt>
                <c:pt idx="113">
                  <c:v>48.720479379626248</c:v>
                </c:pt>
                <c:pt idx="114">
                  <c:v>48.886147338737985</c:v>
                </c:pt>
                <c:pt idx="115">
                  <c:v>49.051815297849721</c:v>
                </c:pt>
                <c:pt idx="116">
                  <c:v>49.217483256961458</c:v>
                </c:pt>
                <c:pt idx="117">
                  <c:v>49.383151216073195</c:v>
                </c:pt>
                <c:pt idx="118">
                  <c:v>49.548819175184931</c:v>
                </c:pt>
                <c:pt idx="119">
                  <c:v>49.714487134296668</c:v>
                </c:pt>
                <c:pt idx="120">
                  <c:v>49.880155093408405</c:v>
                </c:pt>
                <c:pt idx="121">
                  <c:v>50.045823052520142</c:v>
                </c:pt>
                <c:pt idx="122">
                  <c:v>50.211491011631878</c:v>
                </c:pt>
                <c:pt idx="123">
                  <c:v>50.377158970743615</c:v>
                </c:pt>
                <c:pt idx="124">
                  <c:v>50.542826929855352</c:v>
                </c:pt>
                <c:pt idx="125">
                  <c:v>50.708494888967088</c:v>
                </c:pt>
                <c:pt idx="126">
                  <c:v>50.874162848078825</c:v>
                </c:pt>
                <c:pt idx="127">
                  <c:v>51.039830807190562</c:v>
                </c:pt>
                <c:pt idx="128">
                  <c:v>51.205498766302298</c:v>
                </c:pt>
                <c:pt idx="129">
                  <c:v>51.371166725414035</c:v>
                </c:pt>
                <c:pt idx="130">
                  <c:v>51.536834684525772</c:v>
                </c:pt>
                <c:pt idx="131">
                  <c:v>51.702502643637509</c:v>
                </c:pt>
                <c:pt idx="132">
                  <c:v>51.868170602749245</c:v>
                </c:pt>
                <c:pt idx="133">
                  <c:v>52.033838561860982</c:v>
                </c:pt>
                <c:pt idx="134">
                  <c:v>52.199506520972719</c:v>
                </c:pt>
                <c:pt idx="135">
                  <c:v>52.365174480084455</c:v>
                </c:pt>
                <c:pt idx="136">
                  <c:v>52.530842439196192</c:v>
                </c:pt>
                <c:pt idx="137">
                  <c:v>52.696510398307929</c:v>
                </c:pt>
                <c:pt idx="138">
                  <c:v>52.862178357419666</c:v>
                </c:pt>
                <c:pt idx="139">
                  <c:v>53.027846316531402</c:v>
                </c:pt>
                <c:pt idx="140">
                  <c:v>53.193514275643139</c:v>
                </c:pt>
                <c:pt idx="141">
                  <c:v>53.359182234754876</c:v>
                </c:pt>
                <c:pt idx="142">
                  <c:v>53.524850193866612</c:v>
                </c:pt>
                <c:pt idx="143">
                  <c:v>53.690518152978349</c:v>
                </c:pt>
                <c:pt idx="144">
                  <c:v>53.856186112090086</c:v>
                </c:pt>
                <c:pt idx="145">
                  <c:v>54.021854071201822</c:v>
                </c:pt>
                <c:pt idx="146">
                  <c:v>54.187522030313559</c:v>
                </c:pt>
                <c:pt idx="147">
                  <c:v>54.353189989425296</c:v>
                </c:pt>
                <c:pt idx="148">
                  <c:v>54.518857948537033</c:v>
                </c:pt>
                <c:pt idx="149">
                  <c:v>54.684525907648769</c:v>
                </c:pt>
                <c:pt idx="150">
                  <c:v>54.850193866760506</c:v>
                </c:pt>
                <c:pt idx="151">
                  <c:v>55.015861825872243</c:v>
                </c:pt>
                <c:pt idx="152">
                  <c:v>55.181529784983979</c:v>
                </c:pt>
                <c:pt idx="153">
                  <c:v>55.347197744095716</c:v>
                </c:pt>
                <c:pt idx="154">
                  <c:v>55.512865703207453</c:v>
                </c:pt>
                <c:pt idx="155">
                  <c:v>55.67853366231919</c:v>
                </c:pt>
                <c:pt idx="156">
                  <c:v>55.844201621430926</c:v>
                </c:pt>
                <c:pt idx="157">
                  <c:v>56.009869580542663</c:v>
                </c:pt>
                <c:pt idx="158">
                  <c:v>56.1755375396544</c:v>
                </c:pt>
                <c:pt idx="159">
                  <c:v>56.341205498766136</c:v>
                </c:pt>
                <c:pt idx="160">
                  <c:v>56.506873457877873</c:v>
                </c:pt>
                <c:pt idx="161">
                  <c:v>56.67254141698961</c:v>
                </c:pt>
                <c:pt idx="162">
                  <c:v>56.838209376101346</c:v>
                </c:pt>
                <c:pt idx="163">
                  <c:v>57.003877335213083</c:v>
                </c:pt>
                <c:pt idx="164">
                  <c:v>57.16954529432482</c:v>
                </c:pt>
                <c:pt idx="165">
                  <c:v>57.335213253436557</c:v>
                </c:pt>
                <c:pt idx="166">
                  <c:v>57.500881212548293</c:v>
                </c:pt>
                <c:pt idx="167">
                  <c:v>57.66654917166003</c:v>
                </c:pt>
                <c:pt idx="168">
                  <c:v>57.832217130771767</c:v>
                </c:pt>
                <c:pt idx="169">
                  <c:v>57.997885089883503</c:v>
                </c:pt>
                <c:pt idx="170">
                  <c:v>58.16355304899524</c:v>
                </c:pt>
                <c:pt idx="171">
                  <c:v>58.329221008106977</c:v>
                </c:pt>
                <c:pt idx="172">
                  <c:v>58.494888967218714</c:v>
                </c:pt>
                <c:pt idx="173">
                  <c:v>58.66055692633045</c:v>
                </c:pt>
                <c:pt idx="174">
                  <c:v>58.826224885442187</c:v>
                </c:pt>
                <c:pt idx="175">
                  <c:v>58.991892844553924</c:v>
                </c:pt>
                <c:pt idx="176">
                  <c:v>59.15756080366566</c:v>
                </c:pt>
                <c:pt idx="177">
                  <c:v>59.323228762777397</c:v>
                </c:pt>
                <c:pt idx="178">
                  <c:v>59.488896721889134</c:v>
                </c:pt>
                <c:pt idx="179">
                  <c:v>59.654564681000871</c:v>
                </c:pt>
                <c:pt idx="180">
                  <c:v>59.820232640112607</c:v>
                </c:pt>
                <c:pt idx="181">
                  <c:v>59.985900599224344</c:v>
                </c:pt>
                <c:pt idx="182">
                  <c:v>60.151568558336081</c:v>
                </c:pt>
                <c:pt idx="183">
                  <c:v>60.317236517447817</c:v>
                </c:pt>
                <c:pt idx="184">
                  <c:v>60.482904476559554</c:v>
                </c:pt>
                <c:pt idx="185">
                  <c:v>60.648572435671291</c:v>
                </c:pt>
                <c:pt idx="186">
                  <c:v>60.814240394783027</c:v>
                </c:pt>
                <c:pt idx="187">
                  <c:v>60.979908353894764</c:v>
                </c:pt>
                <c:pt idx="188">
                  <c:v>61.145576313006501</c:v>
                </c:pt>
                <c:pt idx="189">
                  <c:v>61.311244272118238</c:v>
                </c:pt>
                <c:pt idx="190">
                  <c:v>61.476912231229974</c:v>
                </c:pt>
                <c:pt idx="191">
                  <c:v>61.642580190341711</c:v>
                </c:pt>
                <c:pt idx="192">
                  <c:v>61.808248149453448</c:v>
                </c:pt>
                <c:pt idx="193">
                  <c:v>61.973916108565184</c:v>
                </c:pt>
                <c:pt idx="194">
                  <c:v>62.139584067676921</c:v>
                </c:pt>
                <c:pt idx="195">
                  <c:v>62.305252026788658</c:v>
                </c:pt>
                <c:pt idx="196">
                  <c:v>62.470919985900395</c:v>
                </c:pt>
                <c:pt idx="197">
                  <c:v>62.636587945012131</c:v>
                </c:pt>
                <c:pt idx="198">
                  <c:v>62.802255904123868</c:v>
                </c:pt>
                <c:pt idx="199">
                  <c:v>62.967923863235605</c:v>
                </c:pt>
                <c:pt idx="200">
                  <c:v>63.133591822347341</c:v>
                </c:pt>
                <c:pt idx="201">
                  <c:v>63.299259781459078</c:v>
                </c:pt>
                <c:pt idx="202">
                  <c:v>63.464927740570815</c:v>
                </c:pt>
                <c:pt idx="203">
                  <c:v>63.630595699682551</c:v>
                </c:pt>
                <c:pt idx="204">
                  <c:v>63.796263658794288</c:v>
                </c:pt>
                <c:pt idx="205">
                  <c:v>63.961931617906025</c:v>
                </c:pt>
                <c:pt idx="206">
                  <c:v>64.127599577017762</c:v>
                </c:pt>
                <c:pt idx="207">
                  <c:v>64.293267536129505</c:v>
                </c:pt>
                <c:pt idx="208">
                  <c:v>64.458935495241249</c:v>
                </c:pt>
                <c:pt idx="209">
                  <c:v>64.624603454352993</c:v>
                </c:pt>
                <c:pt idx="210">
                  <c:v>64.790271413464737</c:v>
                </c:pt>
                <c:pt idx="211">
                  <c:v>64.955939372576481</c:v>
                </c:pt>
                <c:pt idx="212">
                  <c:v>65.121607331688224</c:v>
                </c:pt>
                <c:pt idx="213">
                  <c:v>65.287275290799968</c:v>
                </c:pt>
                <c:pt idx="214">
                  <c:v>65.452943249911712</c:v>
                </c:pt>
                <c:pt idx="215">
                  <c:v>65.618611209023456</c:v>
                </c:pt>
                <c:pt idx="216">
                  <c:v>65.7842791681352</c:v>
                </c:pt>
                <c:pt idx="217">
                  <c:v>65.949947127246944</c:v>
                </c:pt>
                <c:pt idx="218">
                  <c:v>66.115615086358687</c:v>
                </c:pt>
                <c:pt idx="219">
                  <c:v>66.281283045470431</c:v>
                </c:pt>
                <c:pt idx="220">
                  <c:v>66.446951004582175</c:v>
                </c:pt>
                <c:pt idx="221">
                  <c:v>66.612618963693919</c:v>
                </c:pt>
                <c:pt idx="222">
                  <c:v>66.778286922805663</c:v>
                </c:pt>
                <c:pt idx="223">
                  <c:v>66.943954881917406</c:v>
                </c:pt>
                <c:pt idx="224">
                  <c:v>67.10962284102915</c:v>
                </c:pt>
                <c:pt idx="225">
                  <c:v>67.275290800140894</c:v>
                </c:pt>
                <c:pt idx="226">
                  <c:v>67.440958759252638</c:v>
                </c:pt>
                <c:pt idx="227">
                  <c:v>67.606626718364382</c:v>
                </c:pt>
                <c:pt idx="228">
                  <c:v>67.772294677476125</c:v>
                </c:pt>
                <c:pt idx="229">
                  <c:v>67.937962636587869</c:v>
                </c:pt>
                <c:pt idx="230">
                  <c:v>68.103630595699613</c:v>
                </c:pt>
                <c:pt idx="231">
                  <c:v>68.269298554811357</c:v>
                </c:pt>
                <c:pt idx="232">
                  <c:v>68.434966513923101</c:v>
                </c:pt>
                <c:pt idx="233">
                  <c:v>68.600634473034845</c:v>
                </c:pt>
                <c:pt idx="234">
                  <c:v>68.766302432146588</c:v>
                </c:pt>
                <c:pt idx="235">
                  <c:v>68.931970391258332</c:v>
                </c:pt>
                <c:pt idx="236">
                  <c:v>69.097638350370076</c:v>
                </c:pt>
                <c:pt idx="237">
                  <c:v>69.26330630948182</c:v>
                </c:pt>
                <c:pt idx="238">
                  <c:v>69.428974268593564</c:v>
                </c:pt>
                <c:pt idx="239">
                  <c:v>69.594642227705307</c:v>
                </c:pt>
                <c:pt idx="240">
                  <c:v>69.760310186817051</c:v>
                </c:pt>
                <c:pt idx="241">
                  <c:v>69.925978145928795</c:v>
                </c:pt>
                <c:pt idx="242">
                  <c:v>70.091646105040539</c:v>
                </c:pt>
                <c:pt idx="243">
                  <c:v>70.257314064152283</c:v>
                </c:pt>
                <c:pt idx="244">
                  <c:v>70.422982023264026</c:v>
                </c:pt>
                <c:pt idx="245">
                  <c:v>70.58864998237577</c:v>
                </c:pt>
                <c:pt idx="246">
                  <c:v>70.754317941487514</c:v>
                </c:pt>
                <c:pt idx="247">
                  <c:v>70.919985900599258</c:v>
                </c:pt>
                <c:pt idx="248">
                  <c:v>71.085653859711002</c:v>
                </c:pt>
                <c:pt idx="249">
                  <c:v>71.251321818822746</c:v>
                </c:pt>
                <c:pt idx="250">
                  <c:v>71.416989777934489</c:v>
                </c:pt>
                <c:pt idx="251">
                  <c:v>71.582657737046233</c:v>
                </c:pt>
                <c:pt idx="252">
                  <c:v>71.748325696157977</c:v>
                </c:pt>
                <c:pt idx="253">
                  <c:v>71.913993655269721</c:v>
                </c:pt>
                <c:pt idx="254">
                  <c:v>72.079661614381465</c:v>
                </c:pt>
                <c:pt idx="255">
                  <c:v>72.245329573493208</c:v>
                </c:pt>
                <c:pt idx="256">
                  <c:v>72.410997532604952</c:v>
                </c:pt>
                <c:pt idx="257">
                  <c:v>72.576665491716696</c:v>
                </c:pt>
                <c:pt idx="258">
                  <c:v>72.74233345082844</c:v>
                </c:pt>
                <c:pt idx="259">
                  <c:v>72.908001409940184</c:v>
                </c:pt>
                <c:pt idx="260">
                  <c:v>73.073669369051927</c:v>
                </c:pt>
                <c:pt idx="261">
                  <c:v>73.239337328163671</c:v>
                </c:pt>
                <c:pt idx="262">
                  <c:v>73.405005287275415</c:v>
                </c:pt>
                <c:pt idx="263">
                  <c:v>73.570673246387159</c:v>
                </c:pt>
                <c:pt idx="264">
                  <c:v>73.736341205498903</c:v>
                </c:pt>
                <c:pt idx="265">
                  <c:v>73.902009164610647</c:v>
                </c:pt>
                <c:pt idx="266">
                  <c:v>74.06767712372239</c:v>
                </c:pt>
                <c:pt idx="267">
                  <c:v>74.233345082834134</c:v>
                </c:pt>
                <c:pt idx="268">
                  <c:v>74.399013041945878</c:v>
                </c:pt>
                <c:pt idx="269">
                  <c:v>74.564681001057622</c:v>
                </c:pt>
                <c:pt idx="270">
                  <c:v>74.730348960169366</c:v>
                </c:pt>
                <c:pt idx="271">
                  <c:v>74.896016919281109</c:v>
                </c:pt>
                <c:pt idx="272">
                  <c:v>75.061684878392853</c:v>
                </c:pt>
                <c:pt idx="273">
                  <c:v>75.227352837504597</c:v>
                </c:pt>
                <c:pt idx="274">
                  <c:v>75.393020796616341</c:v>
                </c:pt>
                <c:pt idx="275">
                  <c:v>75.558688755728085</c:v>
                </c:pt>
                <c:pt idx="276">
                  <c:v>75.724356714839828</c:v>
                </c:pt>
                <c:pt idx="277">
                  <c:v>75.890024673951572</c:v>
                </c:pt>
                <c:pt idx="278">
                  <c:v>76.055692633063316</c:v>
                </c:pt>
                <c:pt idx="279">
                  <c:v>76.22136059217506</c:v>
                </c:pt>
                <c:pt idx="280">
                  <c:v>76.387028551286804</c:v>
                </c:pt>
                <c:pt idx="281">
                  <c:v>76.552696510398548</c:v>
                </c:pt>
                <c:pt idx="282">
                  <c:v>76.718364469510291</c:v>
                </c:pt>
                <c:pt idx="283">
                  <c:v>76.884032428622035</c:v>
                </c:pt>
                <c:pt idx="284">
                  <c:v>77.049700387733779</c:v>
                </c:pt>
                <c:pt idx="285">
                  <c:v>77.215368346845523</c:v>
                </c:pt>
                <c:pt idx="286">
                  <c:v>77.381036305957267</c:v>
                </c:pt>
                <c:pt idx="287">
                  <c:v>77.54670426506901</c:v>
                </c:pt>
                <c:pt idx="288">
                  <c:v>77.712372224180754</c:v>
                </c:pt>
                <c:pt idx="289">
                  <c:v>77.878040183292498</c:v>
                </c:pt>
                <c:pt idx="290">
                  <c:v>78.043708142404242</c:v>
                </c:pt>
                <c:pt idx="291">
                  <c:v>78.209376101515986</c:v>
                </c:pt>
                <c:pt idx="292">
                  <c:v>78.375044060627729</c:v>
                </c:pt>
                <c:pt idx="293">
                  <c:v>78.540712019739473</c:v>
                </c:pt>
                <c:pt idx="294">
                  <c:v>78.706379978851217</c:v>
                </c:pt>
                <c:pt idx="295">
                  <c:v>78.872047937962961</c:v>
                </c:pt>
                <c:pt idx="296">
                  <c:v>79.037715897074705</c:v>
                </c:pt>
                <c:pt idx="297">
                  <c:v>79.203383856186448</c:v>
                </c:pt>
                <c:pt idx="298">
                  <c:v>79.369051815298192</c:v>
                </c:pt>
                <c:pt idx="299">
                  <c:v>79.534719774409936</c:v>
                </c:pt>
                <c:pt idx="300">
                  <c:v>79.70038773352168</c:v>
                </c:pt>
                <c:pt idx="301">
                  <c:v>79.866055692633424</c:v>
                </c:pt>
                <c:pt idx="302">
                  <c:v>80.031723651745168</c:v>
                </c:pt>
                <c:pt idx="303">
                  <c:v>80.197391610856911</c:v>
                </c:pt>
                <c:pt idx="304">
                  <c:v>80.363059569968655</c:v>
                </c:pt>
                <c:pt idx="305">
                  <c:v>80.528727529080399</c:v>
                </c:pt>
                <c:pt idx="306">
                  <c:v>80.694395488192143</c:v>
                </c:pt>
                <c:pt idx="307">
                  <c:v>80.860063447303887</c:v>
                </c:pt>
                <c:pt idx="308">
                  <c:v>81.02573140641563</c:v>
                </c:pt>
                <c:pt idx="309">
                  <c:v>81.191399365527374</c:v>
                </c:pt>
                <c:pt idx="310">
                  <c:v>81.357067324639118</c:v>
                </c:pt>
                <c:pt idx="311">
                  <c:v>81.522735283750862</c:v>
                </c:pt>
                <c:pt idx="312">
                  <c:v>81.688403242862606</c:v>
                </c:pt>
                <c:pt idx="313">
                  <c:v>81.854071201974349</c:v>
                </c:pt>
                <c:pt idx="314">
                  <c:v>82.019739161086093</c:v>
                </c:pt>
                <c:pt idx="315">
                  <c:v>82.185407120197837</c:v>
                </c:pt>
                <c:pt idx="316">
                  <c:v>82.351075079309581</c:v>
                </c:pt>
                <c:pt idx="317">
                  <c:v>82.516743038421325</c:v>
                </c:pt>
                <c:pt idx="318">
                  <c:v>82.682410997533069</c:v>
                </c:pt>
                <c:pt idx="319">
                  <c:v>82.848078956644812</c:v>
                </c:pt>
                <c:pt idx="320">
                  <c:v>83.013746915756556</c:v>
                </c:pt>
                <c:pt idx="321">
                  <c:v>83.1794148748683</c:v>
                </c:pt>
                <c:pt idx="322">
                  <c:v>83.345082833980044</c:v>
                </c:pt>
                <c:pt idx="323">
                  <c:v>83.510750793091788</c:v>
                </c:pt>
                <c:pt idx="324">
                  <c:v>83.676418752203531</c:v>
                </c:pt>
                <c:pt idx="325">
                  <c:v>83.842086711315275</c:v>
                </c:pt>
                <c:pt idx="326">
                  <c:v>84.007754670427019</c:v>
                </c:pt>
                <c:pt idx="327">
                  <c:v>84.173422629538763</c:v>
                </c:pt>
                <c:pt idx="328">
                  <c:v>84.339090588650507</c:v>
                </c:pt>
                <c:pt idx="329">
                  <c:v>84.50475854776225</c:v>
                </c:pt>
                <c:pt idx="330">
                  <c:v>84.670426506873994</c:v>
                </c:pt>
                <c:pt idx="331">
                  <c:v>84.836094465985738</c:v>
                </c:pt>
                <c:pt idx="332">
                  <c:v>85.001762425097482</c:v>
                </c:pt>
                <c:pt idx="333">
                  <c:v>85.167430384209226</c:v>
                </c:pt>
                <c:pt idx="334">
                  <c:v>85.33309834332097</c:v>
                </c:pt>
                <c:pt idx="335">
                  <c:v>85.498766302432713</c:v>
                </c:pt>
                <c:pt idx="336">
                  <c:v>85.664434261544457</c:v>
                </c:pt>
                <c:pt idx="337">
                  <c:v>85.830102220656201</c:v>
                </c:pt>
                <c:pt idx="338">
                  <c:v>85.995770179767945</c:v>
                </c:pt>
                <c:pt idx="339">
                  <c:v>86.161438138879689</c:v>
                </c:pt>
                <c:pt idx="340">
                  <c:v>86.327106097991432</c:v>
                </c:pt>
                <c:pt idx="341">
                  <c:v>86.492774057103176</c:v>
                </c:pt>
                <c:pt idx="342">
                  <c:v>86.65844201621492</c:v>
                </c:pt>
                <c:pt idx="343">
                  <c:v>86.824109975326664</c:v>
                </c:pt>
                <c:pt idx="344">
                  <c:v>86.989777934438408</c:v>
                </c:pt>
                <c:pt idx="345">
                  <c:v>87.155445893550151</c:v>
                </c:pt>
                <c:pt idx="346">
                  <c:v>87.321113852661895</c:v>
                </c:pt>
                <c:pt idx="347">
                  <c:v>87.486781811773639</c:v>
                </c:pt>
                <c:pt idx="348">
                  <c:v>87.652449770885383</c:v>
                </c:pt>
                <c:pt idx="349">
                  <c:v>87.818117729997127</c:v>
                </c:pt>
                <c:pt idx="350">
                  <c:v>87.983785689108871</c:v>
                </c:pt>
                <c:pt idx="351">
                  <c:v>88.149453648220614</c:v>
                </c:pt>
                <c:pt idx="352">
                  <c:v>88.315121607332358</c:v>
                </c:pt>
                <c:pt idx="353">
                  <c:v>88.480789566444102</c:v>
                </c:pt>
                <c:pt idx="354">
                  <c:v>88.646457525555846</c:v>
                </c:pt>
                <c:pt idx="355">
                  <c:v>88.81212548466759</c:v>
                </c:pt>
                <c:pt idx="356">
                  <c:v>88.977793443779333</c:v>
                </c:pt>
                <c:pt idx="357">
                  <c:v>89.143461402891077</c:v>
                </c:pt>
                <c:pt idx="358">
                  <c:v>89.309129362002821</c:v>
                </c:pt>
                <c:pt idx="359">
                  <c:v>89.474797321114565</c:v>
                </c:pt>
                <c:pt idx="360">
                  <c:v>89.640465280226309</c:v>
                </c:pt>
                <c:pt idx="361">
                  <c:v>89.806133239338052</c:v>
                </c:pt>
                <c:pt idx="362">
                  <c:v>89.971801198449796</c:v>
                </c:pt>
                <c:pt idx="363">
                  <c:v>90.13746915756154</c:v>
                </c:pt>
                <c:pt idx="364">
                  <c:v>90.303137116673284</c:v>
                </c:pt>
                <c:pt idx="365">
                  <c:v>90.468805075785028</c:v>
                </c:pt>
                <c:pt idx="366">
                  <c:v>90.634473034896772</c:v>
                </c:pt>
                <c:pt idx="367">
                  <c:v>90.800140994008515</c:v>
                </c:pt>
                <c:pt idx="368">
                  <c:v>90.965808953120259</c:v>
                </c:pt>
                <c:pt idx="369">
                  <c:v>91.131476912232003</c:v>
                </c:pt>
                <c:pt idx="370">
                  <c:v>91.297144871343747</c:v>
                </c:pt>
                <c:pt idx="371">
                  <c:v>91.462812830455491</c:v>
                </c:pt>
                <c:pt idx="372">
                  <c:v>91.628480789567234</c:v>
                </c:pt>
                <c:pt idx="373">
                  <c:v>91.794148748678978</c:v>
                </c:pt>
                <c:pt idx="374">
                  <c:v>91.959816707790722</c:v>
                </c:pt>
                <c:pt idx="375">
                  <c:v>92.125484666902466</c:v>
                </c:pt>
                <c:pt idx="376">
                  <c:v>92.29115262601421</c:v>
                </c:pt>
                <c:pt idx="377">
                  <c:v>92.456820585125953</c:v>
                </c:pt>
                <c:pt idx="378">
                  <c:v>92.622488544237697</c:v>
                </c:pt>
                <c:pt idx="379">
                  <c:v>92.788156503349441</c:v>
                </c:pt>
                <c:pt idx="380">
                  <c:v>92.953824462461185</c:v>
                </c:pt>
                <c:pt idx="381">
                  <c:v>93.119492421572929</c:v>
                </c:pt>
                <c:pt idx="382">
                  <c:v>93.285160380684673</c:v>
                </c:pt>
                <c:pt idx="383">
                  <c:v>93.450828339796416</c:v>
                </c:pt>
                <c:pt idx="384">
                  <c:v>93.61649629890816</c:v>
                </c:pt>
                <c:pt idx="385">
                  <c:v>93.782164258019904</c:v>
                </c:pt>
                <c:pt idx="386">
                  <c:v>93.947832217131648</c:v>
                </c:pt>
                <c:pt idx="387">
                  <c:v>94.113500176243392</c:v>
                </c:pt>
                <c:pt idx="388">
                  <c:v>94.279168135355135</c:v>
                </c:pt>
                <c:pt idx="389">
                  <c:v>94.444836094466879</c:v>
                </c:pt>
                <c:pt idx="390">
                  <c:v>94.610504053578623</c:v>
                </c:pt>
                <c:pt idx="391">
                  <c:v>94.776172012690367</c:v>
                </c:pt>
                <c:pt idx="392">
                  <c:v>94.941839971802111</c:v>
                </c:pt>
                <c:pt idx="393">
                  <c:v>95.107507930913854</c:v>
                </c:pt>
                <c:pt idx="394">
                  <c:v>95.273175890025598</c:v>
                </c:pt>
                <c:pt idx="395">
                  <c:v>95.438843849137342</c:v>
                </c:pt>
                <c:pt idx="396">
                  <c:v>95.604511808249086</c:v>
                </c:pt>
                <c:pt idx="397">
                  <c:v>95.77017976736083</c:v>
                </c:pt>
                <c:pt idx="398">
                  <c:v>95.935847726472574</c:v>
                </c:pt>
                <c:pt idx="399">
                  <c:v>96.101515685584317</c:v>
                </c:pt>
                <c:pt idx="400">
                  <c:v>96.267183644696061</c:v>
                </c:pt>
                <c:pt idx="401">
                  <c:v>96.432851603807805</c:v>
                </c:pt>
                <c:pt idx="402">
                  <c:v>96.598519562919549</c:v>
                </c:pt>
                <c:pt idx="403">
                  <c:v>96.764187522031293</c:v>
                </c:pt>
                <c:pt idx="404">
                  <c:v>96.929855481143036</c:v>
                </c:pt>
                <c:pt idx="405">
                  <c:v>97.09552344025478</c:v>
                </c:pt>
                <c:pt idx="406">
                  <c:v>97.261191399366524</c:v>
                </c:pt>
                <c:pt idx="407">
                  <c:v>97.426859358478268</c:v>
                </c:pt>
                <c:pt idx="408">
                  <c:v>97.592527317590012</c:v>
                </c:pt>
                <c:pt idx="409">
                  <c:v>97.758195276701755</c:v>
                </c:pt>
                <c:pt idx="410">
                  <c:v>97.923863235813499</c:v>
                </c:pt>
                <c:pt idx="411">
                  <c:v>98.089531194925243</c:v>
                </c:pt>
                <c:pt idx="412">
                  <c:v>98.255199154036987</c:v>
                </c:pt>
                <c:pt idx="413">
                  <c:v>98.420867113148731</c:v>
                </c:pt>
                <c:pt idx="414">
                  <c:v>98.586535072260475</c:v>
                </c:pt>
                <c:pt idx="415">
                  <c:v>98.752203031372218</c:v>
                </c:pt>
                <c:pt idx="416">
                  <c:v>98.917870990483962</c:v>
                </c:pt>
                <c:pt idx="417">
                  <c:v>99.083538949595706</c:v>
                </c:pt>
                <c:pt idx="418">
                  <c:v>99.24920690870745</c:v>
                </c:pt>
                <c:pt idx="419">
                  <c:v>99.414874867819194</c:v>
                </c:pt>
                <c:pt idx="420">
                  <c:v>99.580542826930937</c:v>
                </c:pt>
                <c:pt idx="421">
                  <c:v>99.746210786042681</c:v>
                </c:pt>
                <c:pt idx="422">
                  <c:v>99.911878745154425</c:v>
                </c:pt>
                <c:pt idx="423">
                  <c:v>100.07754670426617</c:v>
                </c:pt>
                <c:pt idx="424">
                  <c:v>100.24321466337791</c:v>
                </c:pt>
                <c:pt idx="425">
                  <c:v>100.40888262248966</c:v>
                </c:pt>
                <c:pt idx="426">
                  <c:v>100.5745505816014</c:v>
                </c:pt>
                <c:pt idx="427">
                  <c:v>100.74021854071314</c:v>
                </c:pt>
                <c:pt idx="428">
                  <c:v>100.90588649982489</c:v>
                </c:pt>
                <c:pt idx="429">
                  <c:v>101.07155445893663</c:v>
                </c:pt>
                <c:pt idx="430">
                  <c:v>101.23722241804838</c:v>
                </c:pt>
                <c:pt idx="431">
                  <c:v>101.40289037716012</c:v>
                </c:pt>
                <c:pt idx="432">
                  <c:v>101.56855833627186</c:v>
                </c:pt>
                <c:pt idx="433">
                  <c:v>101.73422629538361</c:v>
                </c:pt>
                <c:pt idx="434">
                  <c:v>101.89989425449535</c:v>
                </c:pt>
                <c:pt idx="435">
                  <c:v>102.06556221360709</c:v>
                </c:pt>
                <c:pt idx="436">
                  <c:v>102.23123017271884</c:v>
                </c:pt>
                <c:pt idx="437">
                  <c:v>102.39689813183058</c:v>
                </c:pt>
                <c:pt idx="438">
                  <c:v>102.56256609094233</c:v>
                </c:pt>
                <c:pt idx="439">
                  <c:v>102.72823405005407</c:v>
                </c:pt>
                <c:pt idx="440">
                  <c:v>102.89390200916581</c:v>
                </c:pt>
                <c:pt idx="441">
                  <c:v>103.05956996827756</c:v>
                </c:pt>
                <c:pt idx="442">
                  <c:v>103.2252379273893</c:v>
                </c:pt>
                <c:pt idx="443">
                  <c:v>103.39090588650105</c:v>
                </c:pt>
                <c:pt idx="444">
                  <c:v>103.55657384561279</c:v>
                </c:pt>
                <c:pt idx="445">
                  <c:v>103.72224180472453</c:v>
                </c:pt>
                <c:pt idx="446">
                  <c:v>103.88790976383628</c:v>
                </c:pt>
                <c:pt idx="447">
                  <c:v>104.05357772294802</c:v>
                </c:pt>
                <c:pt idx="448">
                  <c:v>104.21924568205976</c:v>
                </c:pt>
                <c:pt idx="449">
                  <c:v>104.38491364117151</c:v>
                </c:pt>
                <c:pt idx="450">
                  <c:v>104.55058160028325</c:v>
                </c:pt>
                <c:pt idx="451">
                  <c:v>104.716249559395</c:v>
                </c:pt>
                <c:pt idx="452">
                  <c:v>104.88191751850674</c:v>
                </c:pt>
                <c:pt idx="453">
                  <c:v>105.04758547761848</c:v>
                </c:pt>
                <c:pt idx="454">
                  <c:v>105.21325343673023</c:v>
                </c:pt>
                <c:pt idx="455">
                  <c:v>105.37892139584197</c:v>
                </c:pt>
                <c:pt idx="456">
                  <c:v>105.54458935495371</c:v>
                </c:pt>
                <c:pt idx="457">
                  <c:v>105.71025731406546</c:v>
                </c:pt>
                <c:pt idx="458">
                  <c:v>105.8759252731772</c:v>
                </c:pt>
                <c:pt idx="459">
                  <c:v>106.04159323228895</c:v>
                </c:pt>
                <c:pt idx="460">
                  <c:v>106.20726119140069</c:v>
                </c:pt>
                <c:pt idx="461">
                  <c:v>106.37292915051243</c:v>
                </c:pt>
                <c:pt idx="462">
                  <c:v>106.53859710962418</c:v>
                </c:pt>
                <c:pt idx="463">
                  <c:v>106.70426506873592</c:v>
                </c:pt>
                <c:pt idx="464">
                  <c:v>106.86993302784767</c:v>
                </c:pt>
                <c:pt idx="465">
                  <c:v>107.03560098695941</c:v>
                </c:pt>
                <c:pt idx="466">
                  <c:v>107.20126894607115</c:v>
                </c:pt>
                <c:pt idx="467">
                  <c:v>107.3669369051829</c:v>
                </c:pt>
                <c:pt idx="468">
                  <c:v>107.53260486429464</c:v>
                </c:pt>
                <c:pt idx="469">
                  <c:v>107.69827282340638</c:v>
                </c:pt>
                <c:pt idx="470">
                  <c:v>107.86394078251813</c:v>
                </c:pt>
                <c:pt idx="471">
                  <c:v>108.02960874162987</c:v>
                </c:pt>
                <c:pt idx="472">
                  <c:v>108.19527670074162</c:v>
                </c:pt>
                <c:pt idx="473">
                  <c:v>108.36094465985336</c:v>
                </c:pt>
                <c:pt idx="474">
                  <c:v>108.5266126189651</c:v>
                </c:pt>
                <c:pt idx="475">
                  <c:v>108.69228057807685</c:v>
                </c:pt>
                <c:pt idx="476">
                  <c:v>108.85794853718859</c:v>
                </c:pt>
                <c:pt idx="477">
                  <c:v>109.02361649630033</c:v>
                </c:pt>
                <c:pt idx="478">
                  <c:v>109.18928445541208</c:v>
                </c:pt>
                <c:pt idx="479">
                  <c:v>109.35495241452382</c:v>
                </c:pt>
                <c:pt idx="480">
                  <c:v>109.52062037363557</c:v>
                </c:pt>
                <c:pt idx="481">
                  <c:v>109.68628833274731</c:v>
                </c:pt>
                <c:pt idx="482">
                  <c:v>109.85195629185905</c:v>
                </c:pt>
                <c:pt idx="483">
                  <c:v>110.0176242509708</c:v>
                </c:pt>
                <c:pt idx="484">
                  <c:v>110.18329221008254</c:v>
                </c:pt>
                <c:pt idx="485">
                  <c:v>110.34896016919429</c:v>
                </c:pt>
                <c:pt idx="486">
                  <c:v>110.51462812830603</c:v>
                </c:pt>
                <c:pt idx="487">
                  <c:v>110.68029608741777</c:v>
                </c:pt>
                <c:pt idx="488">
                  <c:v>110.84596404652952</c:v>
                </c:pt>
                <c:pt idx="489">
                  <c:v>111.01163200564126</c:v>
                </c:pt>
                <c:pt idx="490">
                  <c:v>111.177299964753</c:v>
                </c:pt>
                <c:pt idx="491">
                  <c:v>111.34296792386475</c:v>
                </c:pt>
                <c:pt idx="492">
                  <c:v>111.50863588297649</c:v>
                </c:pt>
                <c:pt idx="493">
                  <c:v>111.67430384208824</c:v>
                </c:pt>
                <c:pt idx="494">
                  <c:v>111.83997180119998</c:v>
                </c:pt>
                <c:pt idx="495">
                  <c:v>112.00563976031172</c:v>
                </c:pt>
                <c:pt idx="496">
                  <c:v>112.17130771942347</c:v>
                </c:pt>
                <c:pt idx="497">
                  <c:v>112.33697567853521</c:v>
                </c:pt>
                <c:pt idx="498">
                  <c:v>112.50264363764695</c:v>
                </c:pt>
                <c:pt idx="499">
                  <c:v>112.6683115967587</c:v>
                </c:pt>
                <c:pt idx="500">
                  <c:v>112.83397955587044</c:v>
                </c:pt>
                <c:pt idx="501">
                  <c:v>112.99964751498219</c:v>
                </c:pt>
                <c:pt idx="502">
                  <c:v>113.16531547409393</c:v>
                </c:pt>
                <c:pt idx="503">
                  <c:v>113.33098343320567</c:v>
                </c:pt>
                <c:pt idx="504">
                  <c:v>113.49665139231742</c:v>
                </c:pt>
                <c:pt idx="505">
                  <c:v>113.66231935142916</c:v>
                </c:pt>
                <c:pt idx="506">
                  <c:v>113.82798731054091</c:v>
                </c:pt>
                <c:pt idx="507">
                  <c:v>113.99365526965265</c:v>
                </c:pt>
                <c:pt idx="508">
                  <c:v>114.15932322876439</c:v>
                </c:pt>
                <c:pt idx="509">
                  <c:v>114.32499118787614</c:v>
                </c:pt>
                <c:pt idx="510">
                  <c:v>114.49065914698788</c:v>
                </c:pt>
                <c:pt idx="511">
                  <c:v>114.65632710609962</c:v>
                </c:pt>
                <c:pt idx="512">
                  <c:v>114.82199506521137</c:v>
                </c:pt>
                <c:pt idx="513">
                  <c:v>114.98766302432311</c:v>
                </c:pt>
                <c:pt idx="514">
                  <c:v>115.15333098343486</c:v>
                </c:pt>
                <c:pt idx="515">
                  <c:v>115.3189989425466</c:v>
                </c:pt>
                <c:pt idx="516">
                  <c:v>115.48466690165834</c:v>
                </c:pt>
                <c:pt idx="517">
                  <c:v>115.65033486077009</c:v>
                </c:pt>
                <c:pt idx="518">
                  <c:v>115.81600281988183</c:v>
                </c:pt>
                <c:pt idx="519">
                  <c:v>115.98167077899357</c:v>
                </c:pt>
                <c:pt idx="520">
                  <c:v>116.14733873810532</c:v>
                </c:pt>
                <c:pt idx="521">
                  <c:v>116.31300669721706</c:v>
                </c:pt>
                <c:pt idx="522">
                  <c:v>116.47867465632881</c:v>
                </c:pt>
                <c:pt idx="523">
                  <c:v>116.64434261544055</c:v>
                </c:pt>
                <c:pt idx="524">
                  <c:v>116.81001057455229</c:v>
                </c:pt>
                <c:pt idx="525">
                  <c:v>116.97567853366404</c:v>
                </c:pt>
                <c:pt idx="526">
                  <c:v>117.14134649277578</c:v>
                </c:pt>
                <c:pt idx="527">
                  <c:v>117.30701445188753</c:v>
                </c:pt>
                <c:pt idx="528">
                  <c:v>117.47268241099927</c:v>
                </c:pt>
                <c:pt idx="529">
                  <c:v>117.63835037011101</c:v>
                </c:pt>
                <c:pt idx="530">
                  <c:v>117.80401832922276</c:v>
                </c:pt>
                <c:pt idx="531">
                  <c:v>117.9696862883345</c:v>
                </c:pt>
                <c:pt idx="532">
                  <c:v>118.13535424744624</c:v>
                </c:pt>
                <c:pt idx="533">
                  <c:v>118.30102220655799</c:v>
                </c:pt>
                <c:pt idx="534">
                  <c:v>118.46669016566973</c:v>
                </c:pt>
                <c:pt idx="535">
                  <c:v>118.63235812478148</c:v>
                </c:pt>
                <c:pt idx="536">
                  <c:v>118.79802608389322</c:v>
                </c:pt>
                <c:pt idx="537">
                  <c:v>118.96369404300496</c:v>
                </c:pt>
                <c:pt idx="538">
                  <c:v>119.12936200211671</c:v>
                </c:pt>
                <c:pt idx="539">
                  <c:v>119.29502996122845</c:v>
                </c:pt>
                <c:pt idx="540">
                  <c:v>119.46069792034019</c:v>
                </c:pt>
                <c:pt idx="541">
                  <c:v>119.62636587945194</c:v>
                </c:pt>
                <c:pt idx="542">
                  <c:v>119.79203383856368</c:v>
                </c:pt>
                <c:pt idx="543">
                  <c:v>119.95770179767543</c:v>
                </c:pt>
                <c:pt idx="544">
                  <c:v>120.12336975678717</c:v>
                </c:pt>
                <c:pt idx="545">
                  <c:v>120.28903771589891</c:v>
                </c:pt>
                <c:pt idx="546">
                  <c:v>120.45470567501066</c:v>
                </c:pt>
                <c:pt idx="547">
                  <c:v>120.6203736341224</c:v>
                </c:pt>
                <c:pt idx="548">
                  <c:v>120.78604159323415</c:v>
                </c:pt>
                <c:pt idx="549">
                  <c:v>120.95170955234589</c:v>
                </c:pt>
                <c:pt idx="550">
                  <c:v>121.11737751145763</c:v>
                </c:pt>
                <c:pt idx="551">
                  <c:v>121.28304547056938</c:v>
                </c:pt>
                <c:pt idx="552">
                  <c:v>121.44871342968112</c:v>
                </c:pt>
                <c:pt idx="553">
                  <c:v>121.61438138879286</c:v>
                </c:pt>
                <c:pt idx="554">
                  <c:v>121.78004934790461</c:v>
                </c:pt>
                <c:pt idx="555">
                  <c:v>121.94571730701635</c:v>
                </c:pt>
                <c:pt idx="556">
                  <c:v>122.1113852661281</c:v>
                </c:pt>
                <c:pt idx="557">
                  <c:v>122.27705322523984</c:v>
                </c:pt>
                <c:pt idx="558">
                  <c:v>122.44272118435158</c:v>
                </c:pt>
                <c:pt idx="559">
                  <c:v>122.60838914346333</c:v>
                </c:pt>
                <c:pt idx="560">
                  <c:v>122.77405710257507</c:v>
                </c:pt>
                <c:pt idx="561">
                  <c:v>122.93972506168681</c:v>
                </c:pt>
                <c:pt idx="562">
                  <c:v>123.10539302079856</c:v>
                </c:pt>
                <c:pt idx="563">
                  <c:v>123.2710609799103</c:v>
                </c:pt>
                <c:pt idx="564">
                  <c:v>123.43672893902205</c:v>
                </c:pt>
                <c:pt idx="565">
                  <c:v>123.60239689813379</c:v>
                </c:pt>
                <c:pt idx="566">
                  <c:v>123.76806485724553</c:v>
                </c:pt>
                <c:pt idx="567">
                  <c:v>123.93373281635728</c:v>
                </c:pt>
                <c:pt idx="568">
                  <c:v>124.09940077546902</c:v>
                </c:pt>
                <c:pt idx="569">
                  <c:v>124.26506873458077</c:v>
                </c:pt>
                <c:pt idx="570">
                  <c:v>124.43073669369251</c:v>
                </c:pt>
                <c:pt idx="571">
                  <c:v>124.59640465280425</c:v>
                </c:pt>
                <c:pt idx="572">
                  <c:v>124.762072611916</c:v>
                </c:pt>
                <c:pt idx="573">
                  <c:v>124.92774057102774</c:v>
                </c:pt>
                <c:pt idx="574">
                  <c:v>125.09340853013948</c:v>
                </c:pt>
                <c:pt idx="575">
                  <c:v>125.25907648925123</c:v>
                </c:pt>
                <c:pt idx="576">
                  <c:v>125.42474444836297</c:v>
                </c:pt>
                <c:pt idx="577">
                  <c:v>125.59041240747472</c:v>
                </c:pt>
                <c:pt idx="578">
                  <c:v>125.75608036658646</c:v>
                </c:pt>
                <c:pt idx="579">
                  <c:v>125.9217483256982</c:v>
                </c:pt>
                <c:pt idx="580">
                  <c:v>126.08741628480995</c:v>
                </c:pt>
                <c:pt idx="581">
                  <c:v>126.25308424392169</c:v>
                </c:pt>
                <c:pt idx="582">
                  <c:v>126.41875220303343</c:v>
                </c:pt>
                <c:pt idx="583">
                  <c:v>126.58442016214518</c:v>
                </c:pt>
                <c:pt idx="584">
                  <c:v>126.75008812125692</c:v>
                </c:pt>
                <c:pt idx="585">
                  <c:v>126.91575608036867</c:v>
                </c:pt>
                <c:pt idx="586">
                  <c:v>127.08142403948041</c:v>
                </c:pt>
                <c:pt idx="587">
                  <c:v>127.24709199859215</c:v>
                </c:pt>
                <c:pt idx="588">
                  <c:v>127.4127599577039</c:v>
                </c:pt>
                <c:pt idx="589">
                  <c:v>127.57842791681564</c:v>
                </c:pt>
                <c:pt idx="590">
                  <c:v>127.74409587592739</c:v>
                </c:pt>
                <c:pt idx="591">
                  <c:v>127.90976383503913</c:v>
                </c:pt>
                <c:pt idx="592">
                  <c:v>128.07543179415086</c:v>
                </c:pt>
                <c:pt idx="593">
                  <c:v>128.2410997532626</c:v>
                </c:pt>
                <c:pt idx="594">
                  <c:v>128.40676771237435</c:v>
                </c:pt>
                <c:pt idx="595">
                  <c:v>128.57243567148609</c:v>
                </c:pt>
                <c:pt idx="596">
                  <c:v>128.73810363059783</c:v>
                </c:pt>
                <c:pt idx="597">
                  <c:v>128.90377158970958</c:v>
                </c:pt>
                <c:pt idx="598">
                  <c:v>129.06943954882132</c:v>
                </c:pt>
                <c:pt idx="599">
                  <c:v>129.23510750793307</c:v>
                </c:pt>
                <c:pt idx="600">
                  <c:v>129.40077546704481</c:v>
                </c:pt>
                <c:pt idx="601">
                  <c:v>129.56644342615655</c:v>
                </c:pt>
                <c:pt idx="602">
                  <c:v>129.7321113852683</c:v>
                </c:pt>
                <c:pt idx="603">
                  <c:v>129.89777934438004</c:v>
                </c:pt>
                <c:pt idx="604">
                  <c:v>130.06344730349178</c:v>
                </c:pt>
                <c:pt idx="605">
                  <c:v>130.22911526260353</c:v>
                </c:pt>
                <c:pt idx="606">
                  <c:v>130.39478322171527</c:v>
                </c:pt>
                <c:pt idx="607">
                  <c:v>130.56045118082702</c:v>
                </c:pt>
                <c:pt idx="608">
                  <c:v>130.72611913993876</c:v>
                </c:pt>
                <c:pt idx="609">
                  <c:v>130.8917870990505</c:v>
                </c:pt>
                <c:pt idx="610">
                  <c:v>131.05745505816225</c:v>
                </c:pt>
                <c:pt idx="611">
                  <c:v>131.22312301727399</c:v>
                </c:pt>
                <c:pt idx="612">
                  <c:v>131.38879097638574</c:v>
                </c:pt>
                <c:pt idx="613">
                  <c:v>131.55445893549748</c:v>
                </c:pt>
                <c:pt idx="614">
                  <c:v>131.72012689460922</c:v>
                </c:pt>
                <c:pt idx="615">
                  <c:v>131.88579485372097</c:v>
                </c:pt>
                <c:pt idx="616">
                  <c:v>132.05146281283271</c:v>
                </c:pt>
                <c:pt idx="617">
                  <c:v>132.21713077194445</c:v>
                </c:pt>
                <c:pt idx="618">
                  <c:v>132.3827987310562</c:v>
                </c:pt>
                <c:pt idx="619">
                  <c:v>132.54846669016794</c:v>
                </c:pt>
                <c:pt idx="620">
                  <c:v>132.71413464927969</c:v>
                </c:pt>
                <c:pt idx="621">
                  <c:v>132.87980260839143</c:v>
                </c:pt>
                <c:pt idx="622">
                  <c:v>133.04547056750317</c:v>
                </c:pt>
                <c:pt idx="623">
                  <c:v>133.21113852661492</c:v>
                </c:pt>
                <c:pt idx="624">
                  <c:v>133.37680648572666</c:v>
                </c:pt>
                <c:pt idx="625">
                  <c:v>133.5424744448384</c:v>
                </c:pt>
                <c:pt idx="626">
                  <c:v>133.70814240395015</c:v>
                </c:pt>
                <c:pt idx="627">
                  <c:v>133.87381036306189</c:v>
                </c:pt>
                <c:pt idx="628">
                  <c:v>134.03947832217364</c:v>
                </c:pt>
                <c:pt idx="629">
                  <c:v>134.20514628128538</c:v>
                </c:pt>
                <c:pt idx="630">
                  <c:v>134.37081424039712</c:v>
                </c:pt>
                <c:pt idx="631">
                  <c:v>134.53648219950887</c:v>
                </c:pt>
                <c:pt idx="632">
                  <c:v>134.70215015862061</c:v>
                </c:pt>
                <c:pt idx="633">
                  <c:v>134.86781811773236</c:v>
                </c:pt>
                <c:pt idx="634">
                  <c:v>135.0334860768441</c:v>
                </c:pt>
                <c:pt idx="635">
                  <c:v>135.19915403595584</c:v>
                </c:pt>
                <c:pt idx="636">
                  <c:v>135.36482199506759</c:v>
                </c:pt>
                <c:pt idx="637">
                  <c:v>135.53048995417933</c:v>
                </c:pt>
                <c:pt idx="638">
                  <c:v>135.69615791329107</c:v>
                </c:pt>
                <c:pt idx="639">
                  <c:v>135.86182587240282</c:v>
                </c:pt>
                <c:pt idx="640">
                  <c:v>136.02749383151456</c:v>
                </c:pt>
                <c:pt idx="641">
                  <c:v>136.19316179062631</c:v>
                </c:pt>
                <c:pt idx="642">
                  <c:v>136.35882974973805</c:v>
                </c:pt>
                <c:pt idx="643">
                  <c:v>136.52449770884979</c:v>
                </c:pt>
                <c:pt idx="644">
                  <c:v>136.69016566796154</c:v>
                </c:pt>
                <c:pt idx="645">
                  <c:v>136.85583362707328</c:v>
                </c:pt>
                <c:pt idx="646">
                  <c:v>137.02150158618502</c:v>
                </c:pt>
                <c:pt idx="647">
                  <c:v>137.18716954529677</c:v>
                </c:pt>
                <c:pt idx="648">
                  <c:v>137.35283750440851</c:v>
                </c:pt>
                <c:pt idx="649">
                  <c:v>137.51850546352026</c:v>
                </c:pt>
                <c:pt idx="650">
                  <c:v>137.684173422632</c:v>
                </c:pt>
                <c:pt idx="651">
                  <c:v>137.84984138174374</c:v>
                </c:pt>
                <c:pt idx="652">
                  <c:v>138.01550934085549</c:v>
                </c:pt>
                <c:pt idx="653">
                  <c:v>138.18117729996723</c:v>
                </c:pt>
                <c:pt idx="654">
                  <c:v>138.34684525907898</c:v>
                </c:pt>
                <c:pt idx="655">
                  <c:v>138.51251321819072</c:v>
                </c:pt>
                <c:pt idx="656">
                  <c:v>138.67818117730246</c:v>
                </c:pt>
                <c:pt idx="657">
                  <c:v>138.84384913641421</c:v>
                </c:pt>
                <c:pt idx="658">
                  <c:v>139.00951709552595</c:v>
                </c:pt>
                <c:pt idx="659">
                  <c:v>139.17518505463769</c:v>
                </c:pt>
                <c:pt idx="660">
                  <c:v>139.34085301374944</c:v>
                </c:pt>
                <c:pt idx="661">
                  <c:v>139.50652097286118</c:v>
                </c:pt>
                <c:pt idx="662">
                  <c:v>139.67218893197293</c:v>
                </c:pt>
                <c:pt idx="663">
                  <c:v>139.83785689108467</c:v>
                </c:pt>
                <c:pt idx="664">
                  <c:v>140.00352485019641</c:v>
                </c:pt>
                <c:pt idx="665">
                  <c:v>140.16919280930816</c:v>
                </c:pt>
                <c:pt idx="666">
                  <c:v>140.3348607684199</c:v>
                </c:pt>
                <c:pt idx="667">
                  <c:v>140.50052872753164</c:v>
                </c:pt>
                <c:pt idx="668">
                  <c:v>140.66619668664339</c:v>
                </c:pt>
                <c:pt idx="669">
                  <c:v>140.83186464575513</c:v>
                </c:pt>
                <c:pt idx="670">
                  <c:v>140.99753260486688</c:v>
                </c:pt>
                <c:pt idx="671">
                  <c:v>141.16320056397862</c:v>
                </c:pt>
                <c:pt idx="672">
                  <c:v>141.32886852309036</c:v>
                </c:pt>
                <c:pt idx="673">
                  <c:v>141.49453648220211</c:v>
                </c:pt>
                <c:pt idx="674">
                  <c:v>141.66020444131385</c:v>
                </c:pt>
                <c:pt idx="675">
                  <c:v>141.8258724004256</c:v>
                </c:pt>
                <c:pt idx="676">
                  <c:v>141.99154035953734</c:v>
                </c:pt>
                <c:pt idx="677">
                  <c:v>142.15720831864908</c:v>
                </c:pt>
                <c:pt idx="678">
                  <c:v>142.32287627776083</c:v>
                </c:pt>
                <c:pt idx="679">
                  <c:v>142.48854423687257</c:v>
                </c:pt>
                <c:pt idx="680">
                  <c:v>142.65421219598431</c:v>
                </c:pt>
                <c:pt idx="681">
                  <c:v>142.81988015509606</c:v>
                </c:pt>
                <c:pt idx="682">
                  <c:v>142.9855481142078</c:v>
                </c:pt>
                <c:pt idx="683">
                  <c:v>143.15121607331955</c:v>
                </c:pt>
                <c:pt idx="684">
                  <c:v>143.31688403243129</c:v>
                </c:pt>
                <c:pt idx="685">
                  <c:v>143.48255199154303</c:v>
                </c:pt>
                <c:pt idx="686">
                  <c:v>143.64821995065478</c:v>
                </c:pt>
                <c:pt idx="687">
                  <c:v>143.81388790976652</c:v>
                </c:pt>
                <c:pt idx="688">
                  <c:v>143.97955586887826</c:v>
                </c:pt>
                <c:pt idx="689">
                  <c:v>144.14522382799001</c:v>
                </c:pt>
                <c:pt idx="690">
                  <c:v>144.31089178710175</c:v>
                </c:pt>
                <c:pt idx="691">
                  <c:v>144.4765597462135</c:v>
                </c:pt>
                <c:pt idx="692">
                  <c:v>144.64222770532524</c:v>
                </c:pt>
                <c:pt idx="693">
                  <c:v>144.80789566443698</c:v>
                </c:pt>
                <c:pt idx="694">
                  <c:v>144.97356362354873</c:v>
                </c:pt>
                <c:pt idx="695">
                  <c:v>145.13923158266047</c:v>
                </c:pt>
                <c:pt idx="696">
                  <c:v>145.30489954177222</c:v>
                </c:pt>
                <c:pt idx="697">
                  <c:v>145.47056750088396</c:v>
                </c:pt>
                <c:pt idx="698">
                  <c:v>145.6362354599957</c:v>
                </c:pt>
                <c:pt idx="699">
                  <c:v>145.80190341910745</c:v>
                </c:pt>
                <c:pt idx="700">
                  <c:v>145.96757137821919</c:v>
                </c:pt>
                <c:pt idx="701">
                  <c:v>146.13323933733093</c:v>
                </c:pt>
                <c:pt idx="702">
                  <c:v>146.29890729644268</c:v>
                </c:pt>
                <c:pt idx="703">
                  <c:v>146.46457525555442</c:v>
                </c:pt>
                <c:pt idx="704">
                  <c:v>146.63024321466617</c:v>
                </c:pt>
                <c:pt idx="705">
                  <c:v>146.79591117377791</c:v>
                </c:pt>
                <c:pt idx="706">
                  <c:v>146.96157913288965</c:v>
                </c:pt>
                <c:pt idx="707">
                  <c:v>147.1272470920014</c:v>
                </c:pt>
                <c:pt idx="708">
                  <c:v>147.29291505111314</c:v>
                </c:pt>
                <c:pt idx="709">
                  <c:v>147.45858301022488</c:v>
                </c:pt>
                <c:pt idx="710">
                  <c:v>147.62425096933663</c:v>
                </c:pt>
                <c:pt idx="711">
                  <c:v>147.78991892844837</c:v>
                </c:pt>
                <c:pt idx="712">
                  <c:v>147.95558688756012</c:v>
                </c:pt>
                <c:pt idx="713">
                  <c:v>148.12125484667186</c:v>
                </c:pt>
                <c:pt idx="714">
                  <c:v>148.2869228057836</c:v>
                </c:pt>
                <c:pt idx="715">
                  <c:v>148.45259076489535</c:v>
                </c:pt>
                <c:pt idx="716">
                  <c:v>148.61825872400709</c:v>
                </c:pt>
                <c:pt idx="717">
                  <c:v>148.78392668311884</c:v>
                </c:pt>
                <c:pt idx="718">
                  <c:v>148.94959464223058</c:v>
                </c:pt>
                <c:pt idx="719">
                  <c:v>149.11526260134232</c:v>
                </c:pt>
                <c:pt idx="720">
                  <c:v>149.28093056045407</c:v>
                </c:pt>
                <c:pt idx="721">
                  <c:v>149.44659851956581</c:v>
                </c:pt>
                <c:pt idx="722">
                  <c:v>149.61226647867755</c:v>
                </c:pt>
                <c:pt idx="723">
                  <c:v>149.7779344377893</c:v>
                </c:pt>
                <c:pt idx="724">
                  <c:v>149.94360239690104</c:v>
                </c:pt>
                <c:pt idx="725">
                  <c:v>150.10927035601279</c:v>
                </c:pt>
                <c:pt idx="726">
                  <c:v>150.27493831512453</c:v>
                </c:pt>
                <c:pt idx="727">
                  <c:v>150.44060627423627</c:v>
                </c:pt>
                <c:pt idx="728">
                  <c:v>150.60627423334802</c:v>
                </c:pt>
                <c:pt idx="729">
                  <c:v>150.77194219245976</c:v>
                </c:pt>
                <c:pt idx="730">
                  <c:v>150.9376101515715</c:v>
                </c:pt>
                <c:pt idx="731">
                  <c:v>151.10327811068325</c:v>
                </c:pt>
                <c:pt idx="732">
                  <c:v>151.26894606979499</c:v>
                </c:pt>
                <c:pt idx="733">
                  <c:v>151.43461402890674</c:v>
                </c:pt>
                <c:pt idx="734">
                  <c:v>151.60028198801848</c:v>
                </c:pt>
                <c:pt idx="735">
                  <c:v>151.76594994713022</c:v>
                </c:pt>
                <c:pt idx="736">
                  <c:v>151.93161790624197</c:v>
                </c:pt>
                <c:pt idx="737">
                  <c:v>152.09728586535371</c:v>
                </c:pt>
                <c:pt idx="738">
                  <c:v>152.26295382446546</c:v>
                </c:pt>
                <c:pt idx="739">
                  <c:v>152.4286217835772</c:v>
                </c:pt>
                <c:pt idx="740">
                  <c:v>152.59428974268894</c:v>
                </c:pt>
                <c:pt idx="741">
                  <c:v>152.75995770180069</c:v>
                </c:pt>
                <c:pt idx="742">
                  <c:v>152.92562566091243</c:v>
                </c:pt>
                <c:pt idx="743">
                  <c:v>153.09129362002417</c:v>
                </c:pt>
                <c:pt idx="744">
                  <c:v>153.25696157913592</c:v>
                </c:pt>
                <c:pt idx="745">
                  <c:v>153.42262953824766</c:v>
                </c:pt>
                <c:pt idx="746">
                  <c:v>153.58829749735941</c:v>
                </c:pt>
                <c:pt idx="747">
                  <c:v>153.75396545647115</c:v>
                </c:pt>
                <c:pt idx="748">
                  <c:v>153.91963341558289</c:v>
                </c:pt>
                <c:pt idx="749">
                  <c:v>154.08530137469464</c:v>
                </c:pt>
                <c:pt idx="750">
                  <c:v>154.25096933380638</c:v>
                </c:pt>
                <c:pt idx="751">
                  <c:v>154.41663729291813</c:v>
                </c:pt>
                <c:pt idx="752">
                  <c:v>154.58230525202987</c:v>
                </c:pt>
                <c:pt idx="753">
                  <c:v>154.74797321114161</c:v>
                </c:pt>
                <c:pt idx="754">
                  <c:v>154.91364117025336</c:v>
                </c:pt>
                <c:pt idx="755">
                  <c:v>155.0793091293651</c:v>
                </c:pt>
                <c:pt idx="756">
                  <c:v>155.24497708847684</c:v>
                </c:pt>
                <c:pt idx="757">
                  <c:v>155.41064504758859</c:v>
                </c:pt>
                <c:pt idx="758">
                  <c:v>155.57631300670033</c:v>
                </c:pt>
                <c:pt idx="759">
                  <c:v>155.74198096581208</c:v>
                </c:pt>
                <c:pt idx="760">
                  <c:v>155.90764892492382</c:v>
                </c:pt>
                <c:pt idx="761">
                  <c:v>156.07331688403556</c:v>
                </c:pt>
                <c:pt idx="762">
                  <c:v>156.23898484314731</c:v>
                </c:pt>
                <c:pt idx="763">
                  <c:v>156.40465280225905</c:v>
                </c:pt>
                <c:pt idx="764">
                  <c:v>156.57032076137079</c:v>
                </c:pt>
                <c:pt idx="765">
                  <c:v>156.73598872048254</c:v>
                </c:pt>
                <c:pt idx="766">
                  <c:v>156.90165667959428</c:v>
                </c:pt>
                <c:pt idx="767">
                  <c:v>157.06732463870603</c:v>
                </c:pt>
                <c:pt idx="768">
                  <c:v>157.23299259781777</c:v>
                </c:pt>
                <c:pt idx="769">
                  <c:v>157.39866055692951</c:v>
                </c:pt>
                <c:pt idx="770">
                  <c:v>157.56432851604126</c:v>
                </c:pt>
                <c:pt idx="771">
                  <c:v>157.729996475153</c:v>
                </c:pt>
                <c:pt idx="772">
                  <c:v>157.89566443426475</c:v>
                </c:pt>
                <c:pt idx="773">
                  <c:v>158.06133239337649</c:v>
                </c:pt>
                <c:pt idx="774">
                  <c:v>158.22700035248823</c:v>
                </c:pt>
                <c:pt idx="775">
                  <c:v>158.39266831159998</c:v>
                </c:pt>
                <c:pt idx="776">
                  <c:v>158.55833627071172</c:v>
                </c:pt>
                <c:pt idx="777">
                  <c:v>158.72400422982346</c:v>
                </c:pt>
                <c:pt idx="778">
                  <c:v>158.88967218893521</c:v>
                </c:pt>
                <c:pt idx="779">
                  <c:v>159.05534014804695</c:v>
                </c:pt>
                <c:pt idx="780">
                  <c:v>159.2210081071587</c:v>
                </c:pt>
                <c:pt idx="781">
                  <c:v>159.38667606627044</c:v>
                </c:pt>
                <c:pt idx="782">
                  <c:v>159.55234402538218</c:v>
                </c:pt>
                <c:pt idx="783">
                  <c:v>159.71801198449393</c:v>
                </c:pt>
                <c:pt idx="784">
                  <c:v>159.88367994360567</c:v>
                </c:pt>
                <c:pt idx="785">
                  <c:v>160.04934790271741</c:v>
                </c:pt>
                <c:pt idx="786">
                  <c:v>160.21501586182916</c:v>
                </c:pt>
                <c:pt idx="787">
                  <c:v>160.3806838209409</c:v>
                </c:pt>
                <c:pt idx="788">
                  <c:v>160.54635178005265</c:v>
                </c:pt>
                <c:pt idx="789">
                  <c:v>160.71201973916439</c:v>
                </c:pt>
                <c:pt idx="790">
                  <c:v>160.87768769827613</c:v>
                </c:pt>
                <c:pt idx="791">
                  <c:v>161.04335565738788</c:v>
                </c:pt>
                <c:pt idx="792">
                  <c:v>161.20902361649962</c:v>
                </c:pt>
                <c:pt idx="793">
                  <c:v>161.37469157561137</c:v>
                </c:pt>
                <c:pt idx="794">
                  <c:v>161.54035953472311</c:v>
                </c:pt>
                <c:pt idx="795">
                  <c:v>161.70602749383485</c:v>
                </c:pt>
                <c:pt idx="796">
                  <c:v>161.8716954529466</c:v>
                </c:pt>
                <c:pt idx="797">
                  <c:v>162.03736341205834</c:v>
                </c:pt>
                <c:pt idx="798">
                  <c:v>162.20303137117008</c:v>
                </c:pt>
                <c:pt idx="799">
                  <c:v>162.36869933028183</c:v>
                </c:pt>
                <c:pt idx="800">
                  <c:v>162.53436728939357</c:v>
                </c:pt>
                <c:pt idx="801">
                  <c:v>162.70003524850532</c:v>
                </c:pt>
                <c:pt idx="802">
                  <c:v>162.86570320761706</c:v>
                </c:pt>
                <c:pt idx="803">
                  <c:v>163.0313711667288</c:v>
                </c:pt>
                <c:pt idx="804">
                  <c:v>163.19703912584055</c:v>
                </c:pt>
                <c:pt idx="805">
                  <c:v>163.36270708495229</c:v>
                </c:pt>
                <c:pt idx="806">
                  <c:v>163.52837504406403</c:v>
                </c:pt>
                <c:pt idx="807">
                  <c:v>163.69404300317578</c:v>
                </c:pt>
                <c:pt idx="808">
                  <c:v>163.85971096228752</c:v>
                </c:pt>
                <c:pt idx="809">
                  <c:v>164.02537892139927</c:v>
                </c:pt>
                <c:pt idx="810">
                  <c:v>164.19104688051101</c:v>
                </c:pt>
                <c:pt idx="811">
                  <c:v>164.35671483962275</c:v>
                </c:pt>
                <c:pt idx="812">
                  <c:v>164.5223827987345</c:v>
                </c:pt>
                <c:pt idx="813">
                  <c:v>164.68805075784624</c:v>
                </c:pt>
                <c:pt idx="814">
                  <c:v>164.85371871695799</c:v>
                </c:pt>
                <c:pt idx="815">
                  <c:v>165.01938667606973</c:v>
                </c:pt>
                <c:pt idx="816">
                  <c:v>165.18505463518147</c:v>
                </c:pt>
                <c:pt idx="817">
                  <c:v>165.35072259429322</c:v>
                </c:pt>
                <c:pt idx="818">
                  <c:v>165.51639055340496</c:v>
                </c:pt>
                <c:pt idx="819">
                  <c:v>165.6820585125167</c:v>
                </c:pt>
                <c:pt idx="820">
                  <c:v>165.84772647162845</c:v>
                </c:pt>
                <c:pt idx="821">
                  <c:v>166.01339443074019</c:v>
                </c:pt>
                <c:pt idx="822">
                  <c:v>166.17906238985194</c:v>
                </c:pt>
                <c:pt idx="823">
                  <c:v>166.34473034896368</c:v>
                </c:pt>
                <c:pt idx="824">
                  <c:v>166.51039830807542</c:v>
                </c:pt>
                <c:pt idx="825">
                  <c:v>166.67606626718717</c:v>
                </c:pt>
                <c:pt idx="826">
                  <c:v>166.84173422629891</c:v>
                </c:pt>
                <c:pt idx="827">
                  <c:v>167.00740218541065</c:v>
                </c:pt>
                <c:pt idx="828">
                  <c:v>167.1730701445224</c:v>
                </c:pt>
                <c:pt idx="829">
                  <c:v>167.33873810363414</c:v>
                </c:pt>
                <c:pt idx="830">
                  <c:v>167.50440606274589</c:v>
                </c:pt>
                <c:pt idx="831">
                  <c:v>167.67007402185763</c:v>
                </c:pt>
                <c:pt idx="832">
                  <c:v>167.83574198096937</c:v>
                </c:pt>
                <c:pt idx="833">
                  <c:v>168.00140994008112</c:v>
                </c:pt>
                <c:pt idx="834">
                  <c:v>168.16707789919286</c:v>
                </c:pt>
                <c:pt idx="835">
                  <c:v>168.33274585830461</c:v>
                </c:pt>
                <c:pt idx="836">
                  <c:v>168.49841381741635</c:v>
                </c:pt>
                <c:pt idx="837">
                  <c:v>168.66408177652809</c:v>
                </c:pt>
                <c:pt idx="838">
                  <c:v>168.82974973563984</c:v>
                </c:pt>
                <c:pt idx="839">
                  <c:v>168.99541769475158</c:v>
                </c:pt>
                <c:pt idx="840">
                  <c:v>169.16108565386332</c:v>
                </c:pt>
                <c:pt idx="841">
                  <c:v>169.32675361297507</c:v>
                </c:pt>
                <c:pt idx="842">
                  <c:v>169.49242157208681</c:v>
                </c:pt>
                <c:pt idx="843">
                  <c:v>169.65808953119856</c:v>
                </c:pt>
                <c:pt idx="844">
                  <c:v>169.8237574903103</c:v>
                </c:pt>
                <c:pt idx="845">
                  <c:v>169.98942544942204</c:v>
                </c:pt>
                <c:pt idx="846">
                  <c:v>170.15509340853379</c:v>
                </c:pt>
                <c:pt idx="847">
                  <c:v>170.32076136764553</c:v>
                </c:pt>
                <c:pt idx="848">
                  <c:v>170.48642932675727</c:v>
                </c:pt>
                <c:pt idx="849">
                  <c:v>170.65209728586902</c:v>
                </c:pt>
                <c:pt idx="850">
                  <c:v>170.81776524498076</c:v>
                </c:pt>
                <c:pt idx="851">
                  <c:v>170.98343320409251</c:v>
                </c:pt>
                <c:pt idx="852">
                  <c:v>171.14910116320425</c:v>
                </c:pt>
                <c:pt idx="853">
                  <c:v>171.31476912231599</c:v>
                </c:pt>
                <c:pt idx="854">
                  <c:v>171.48043708142774</c:v>
                </c:pt>
                <c:pt idx="855">
                  <c:v>171.64610504053948</c:v>
                </c:pt>
                <c:pt idx="856">
                  <c:v>171.81177299965123</c:v>
                </c:pt>
                <c:pt idx="857">
                  <c:v>171.97744095876297</c:v>
                </c:pt>
                <c:pt idx="858">
                  <c:v>172.14310891787471</c:v>
                </c:pt>
                <c:pt idx="859">
                  <c:v>172.30877687698646</c:v>
                </c:pt>
                <c:pt idx="860">
                  <c:v>172.4744448360982</c:v>
                </c:pt>
                <c:pt idx="861">
                  <c:v>172.64011279520994</c:v>
                </c:pt>
                <c:pt idx="862">
                  <c:v>172.80578075432169</c:v>
                </c:pt>
                <c:pt idx="863">
                  <c:v>172.97144871343343</c:v>
                </c:pt>
                <c:pt idx="864">
                  <c:v>173.13711667254518</c:v>
                </c:pt>
                <c:pt idx="865">
                  <c:v>173.30278463165692</c:v>
                </c:pt>
                <c:pt idx="866">
                  <c:v>173.46845259076866</c:v>
                </c:pt>
                <c:pt idx="867">
                  <c:v>173.63412054988041</c:v>
                </c:pt>
                <c:pt idx="868">
                  <c:v>173.79978850899215</c:v>
                </c:pt>
                <c:pt idx="869">
                  <c:v>173.96545646810389</c:v>
                </c:pt>
                <c:pt idx="870">
                  <c:v>174.13112442721564</c:v>
                </c:pt>
                <c:pt idx="871">
                  <c:v>174.29679238632738</c:v>
                </c:pt>
                <c:pt idx="872">
                  <c:v>174.46246034543913</c:v>
                </c:pt>
                <c:pt idx="873">
                  <c:v>174.62812830455087</c:v>
                </c:pt>
                <c:pt idx="874">
                  <c:v>174.79379626366261</c:v>
                </c:pt>
                <c:pt idx="875">
                  <c:v>174.95946422277436</c:v>
                </c:pt>
                <c:pt idx="876">
                  <c:v>175.1251321818861</c:v>
                </c:pt>
                <c:pt idx="877">
                  <c:v>175.29080014099785</c:v>
                </c:pt>
                <c:pt idx="878">
                  <c:v>175.45646810010959</c:v>
                </c:pt>
                <c:pt idx="879">
                  <c:v>175.62213605922133</c:v>
                </c:pt>
                <c:pt idx="880">
                  <c:v>175.78780401833308</c:v>
                </c:pt>
                <c:pt idx="881">
                  <c:v>175.95347197744482</c:v>
                </c:pt>
                <c:pt idx="882">
                  <c:v>176.11913993655656</c:v>
                </c:pt>
                <c:pt idx="883">
                  <c:v>176.28480789566831</c:v>
                </c:pt>
                <c:pt idx="884">
                  <c:v>176.45047585478005</c:v>
                </c:pt>
                <c:pt idx="885">
                  <c:v>176.6161438138918</c:v>
                </c:pt>
                <c:pt idx="886">
                  <c:v>176.78181177300354</c:v>
                </c:pt>
                <c:pt idx="887">
                  <c:v>176.94747973211528</c:v>
                </c:pt>
                <c:pt idx="888">
                  <c:v>177.11314769122703</c:v>
                </c:pt>
                <c:pt idx="889">
                  <c:v>177.27881565033877</c:v>
                </c:pt>
                <c:pt idx="890">
                  <c:v>177.44448360945051</c:v>
                </c:pt>
                <c:pt idx="891">
                  <c:v>177.61015156856226</c:v>
                </c:pt>
                <c:pt idx="892">
                  <c:v>177.775819527674</c:v>
                </c:pt>
                <c:pt idx="893">
                  <c:v>177.94148748678575</c:v>
                </c:pt>
                <c:pt idx="894">
                  <c:v>178.10715544589749</c:v>
                </c:pt>
                <c:pt idx="895">
                  <c:v>178.27282340500923</c:v>
                </c:pt>
                <c:pt idx="896">
                  <c:v>178.43849136412098</c:v>
                </c:pt>
                <c:pt idx="897">
                  <c:v>178.60415932323272</c:v>
                </c:pt>
                <c:pt idx="898">
                  <c:v>178.76982728234447</c:v>
                </c:pt>
                <c:pt idx="899">
                  <c:v>178.93549524145621</c:v>
                </c:pt>
                <c:pt idx="900">
                  <c:v>179.10116320056795</c:v>
                </c:pt>
                <c:pt idx="901">
                  <c:v>179.2668311596797</c:v>
                </c:pt>
                <c:pt idx="902">
                  <c:v>179.43249911879144</c:v>
                </c:pt>
                <c:pt idx="903">
                  <c:v>179.59816707790318</c:v>
                </c:pt>
                <c:pt idx="904">
                  <c:v>179.76383503701493</c:v>
                </c:pt>
                <c:pt idx="905">
                  <c:v>179.92950299612667</c:v>
                </c:pt>
                <c:pt idx="906">
                  <c:v>180.09517095523842</c:v>
                </c:pt>
                <c:pt idx="907">
                  <c:v>180.26083891435016</c:v>
                </c:pt>
                <c:pt idx="908">
                  <c:v>180.4265068734619</c:v>
                </c:pt>
                <c:pt idx="909">
                  <c:v>180.59217483257365</c:v>
                </c:pt>
                <c:pt idx="910">
                  <c:v>180.75784279168539</c:v>
                </c:pt>
                <c:pt idx="911">
                  <c:v>180.92351075079713</c:v>
                </c:pt>
                <c:pt idx="912">
                  <c:v>181.08917870990888</c:v>
                </c:pt>
                <c:pt idx="913">
                  <c:v>181.25484666902062</c:v>
                </c:pt>
                <c:pt idx="914">
                  <c:v>181.42051462813237</c:v>
                </c:pt>
                <c:pt idx="915">
                  <c:v>181.58618258724411</c:v>
                </c:pt>
                <c:pt idx="916">
                  <c:v>181.75185054635585</c:v>
                </c:pt>
                <c:pt idx="917">
                  <c:v>181.9175185054676</c:v>
                </c:pt>
                <c:pt idx="918">
                  <c:v>182.08318646457934</c:v>
                </c:pt>
                <c:pt idx="919">
                  <c:v>182.24885442369109</c:v>
                </c:pt>
                <c:pt idx="920">
                  <c:v>182.41452238280283</c:v>
                </c:pt>
                <c:pt idx="921">
                  <c:v>182.58019034191457</c:v>
                </c:pt>
                <c:pt idx="922">
                  <c:v>182.74585830102632</c:v>
                </c:pt>
                <c:pt idx="923">
                  <c:v>182.91152626013806</c:v>
                </c:pt>
                <c:pt idx="924">
                  <c:v>183.0771942192498</c:v>
                </c:pt>
                <c:pt idx="925">
                  <c:v>183.24286217836155</c:v>
                </c:pt>
                <c:pt idx="926">
                  <c:v>183.40853013747329</c:v>
                </c:pt>
                <c:pt idx="927">
                  <c:v>183.57419809658504</c:v>
                </c:pt>
                <c:pt idx="928">
                  <c:v>183.73986605569678</c:v>
                </c:pt>
                <c:pt idx="929">
                  <c:v>183.90553401480852</c:v>
                </c:pt>
                <c:pt idx="930">
                  <c:v>184.07120197392027</c:v>
                </c:pt>
                <c:pt idx="931">
                  <c:v>184.23686993303201</c:v>
                </c:pt>
                <c:pt idx="932">
                  <c:v>184.40253789214376</c:v>
                </c:pt>
                <c:pt idx="933">
                  <c:v>184.5682058512555</c:v>
                </c:pt>
                <c:pt idx="934">
                  <c:v>184.73387381036724</c:v>
                </c:pt>
                <c:pt idx="935">
                  <c:v>184.89954176947899</c:v>
                </c:pt>
                <c:pt idx="936">
                  <c:v>185.06520972859073</c:v>
                </c:pt>
                <c:pt idx="937">
                  <c:v>185.23087768770247</c:v>
                </c:pt>
                <c:pt idx="938">
                  <c:v>185.39654564681422</c:v>
                </c:pt>
                <c:pt idx="939">
                  <c:v>185.56221360592596</c:v>
                </c:pt>
                <c:pt idx="940">
                  <c:v>185.72788156503771</c:v>
                </c:pt>
                <c:pt idx="941">
                  <c:v>185.89354952414945</c:v>
                </c:pt>
                <c:pt idx="942">
                  <c:v>186.05921748326119</c:v>
                </c:pt>
                <c:pt idx="943">
                  <c:v>186.22488544237294</c:v>
                </c:pt>
                <c:pt idx="944">
                  <c:v>186.39055340148468</c:v>
                </c:pt>
                <c:pt idx="945">
                  <c:v>186.55622136059642</c:v>
                </c:pt>
                <c:pt idx="946">
                  <c:v>186.72188931970817</c:v>
                </c:pt>
                <c:pt idx="947">
                  <c:v>186.88755727881991</c:v>
                </c:pt>
                <c:pt idx="948">
                  <c:v>187.05322523793166</c:v>
                </c:pt>
                <c:pt idx="949">
                  <c:v>187.2188931970434</c:v>
                </c:pt>
                <c:pt idx="950">
                  <c:v>187.38456115615514</c:v>
                </c:pt>
                <c:pt idx="951">
                  <c:v>187.55022911526689</c:v>
                </c:pt>
                <c:pt idx="952">
                  <c:v>187.71589707437863</c:v>
                </c:pt>
                <c:pt idx="953">
                  <c:v>187.88156503349038</c:v>
                </c:pt>
                <c:pt idx="954">
                  <c:v>188.04723299260212</c:v>
                </c:pt>
                <c:pt idx="955">
                  <c:v>188.21290095171386</c:v>
                </c:pt>
                <c:pt idx="956">
                  <c:v>188.37856891082561</c:v>
                </c:pt>
                <c:pt idx="957">
                  <c:v>188.54423686993735</c:v>
                </c:pt>
                <c:pt idx="958">
                  <c:v>188.70990482904909</c:v>
                </c:pt>
                <c:pt idx="959">
                  <c:v>188.87557278816084</c:v>
                </c:pt>
                <c:pt idx="960">
                  <c:v>189.04124074727258</c:v>
                </c:pt>
                <c:pt idx="961">
                  <c:v>189.20690870638433</c:v>
                </c:pt>
                <c:pt idx="962">
                  <c:v>189.37257666549607</c:v>
                </c:pt>
                <c:pt idx="963">
                  <c:v>189.53824462460781</c:v>
                </c:pt>
                <c:pt idx="964">
                  <c:v>189.70391258371956</c:v>
                </c:pt>
                <c:pt idx="965">
                  <c:v>189.8695805428313</c:v>
                </c:pt>
                <c:pt idx="966">
                  <c:v>190.03524850194304</c:v>
                </c:pt>
                <c:pt idx="967">
                  <c:v>190.20091646105479</c:v>
                </c:pt>
                <c:pt idx="968">
                  <c:v>190.36658442016653</c:v>
                </c:pt>
                <c:pt idx="969">
                  <c:v>190.53225237927828</c:v>
                </c:pt>
                <c:pt idx="970">
                  <c:v>190.69792033839002</c:v>
                </c:pt>
                <c:pt idx="971">
                  <c:v>190.86358829750176</c:v>
                </c:pt>
                <c:pt idx="972">
                  <c:v>191.02925625661351</c:v>
                </c:pt>
                <c:pt idx="973">
                  <c:v>191.19492421572525</c:v>
                </c:pt>
                <c:pt idx="974">
                  <c:v>191.360592174837</c:v>
                </c:pt>
                <c:pt idx="975">
                  <c:v>191.52626013394874</c:v>
                </c:pt>
                <c:pt idx="976">
                  <c:v>191.69192809306048</c:v>
                </c:pt>
                <c:pt idx="977">
                  <c:v>191.85759605217223</c:v>
                </c:pt>
                <c:pt idx="978">
                  <c:v>192.02326401128397</c:v>
                </c:pt>
                <c:pt idx="979">
                  <c:v>192.18893197039571</c:v>
                </c:pt>
                <c:pt idx="980">
                  <c:v>192.35459992950746</c:v>
                </c:pt>
                <c:pt idx="981">
                  <c:v>192.5202678886192</c:v>
                </c:pt>
                <c:pt idx="982">
                  <c:v>192.68593584773095</c:v>
                </c:pt>
                <c:pt idx="983">
                  <c:v>192.85160380684269</c:v>
                </c:pt>
                <c:pt idx="984">
                  <c:v>193.01727176595443</c:v>
                </c:pt>
                <c:pt idx="985">
                  <c:v>193.18293972506618</c:v>
                </c:pt>
                <c:pt idx="986">
                  <c:v>193.34860768417792</c:v>
                </c:pt>
                <c:pt idx="987">
                  <c:v>193.51427564328966</c:v>
                </c:pt>
                <c:pt idx="988">
                  <c:v>193.67994360240141</c:v>
                </c:pt>
                <c:pt idx="989">
                  <c:v>193.84561156151315</c:v>
                </c:pt>
                <c:pt idx="990">
                  <c:v>194.0112795206249</c:v>
                </c:pt>
                <c:pt idx="991">
                  <c:v>194.17694747973664</c:v>
                </c:pt>
                <c:pt idx="992">
                  <c:v>194.34261543884838</c:v>
                </c:pt>
                <c:pt idx="993">
                  <c:v>194.50828339796013</c:v>
                </c:pt>
                <c:pt idx="994">
                  <c:v>194.67395135707187</c:v>
                </c:pt>
                <c:pt idx="995">
                  <c:v>194.83961931618362</c:v>
                </c:pt>
                <c:pt idx="996">
                  <c:v>195.00528727529536</c:v>
                </c:pt>
                <c:pt idx="997">
                  <c:v>195.1709552344071</c:v>
                </c:pt>
                <c:pt idx="998">
                  <c:v>195.33662319351885</c:v>
                </c:pt>
                <c:pt idx="999">
                  <c:v>195.50229115263059</c:v>
                </c:pt>
                <c:pt idx="1000">
                  <c:v>195.66795911174233</c:v>
                </c:pt>
                <c:pt idx="1001">
                  <c:v>195.83362707085408</c:v>
                </c:pt>
                <c:pt idx="1002">
                  <c:v>195.99929502996582</c:v>
                </c:pt>
                <c:pt idx="1003">
                  <c:v>196.16496298907757</c:v>
                </c:pt>
                <c:pt idx="1004">
                  <c:v>196.33063094818931</c:v>
                </c:pt>
                <c:pt idx="1005">
                  <c:v>196.49629890730105</c:v>
                </c:pt>
                <c:pt idx="1006">
                  <c:v>196.6619668664128</c:v>
                </c:pt>
                <c:pt idx="1007">
                  <c:v>196.82763482552454</c:v>
                </c:pt>
                <c:pt idx="1008">
                  <c:v>196.99330278463628</c:v>
                </c:pt>
                <c:pt idx="1009">
                  <c:v>197.15897074374803</c:v>
                </c:pt>
                <c:pt idx="1010">
                  <c:v>197.32463870285977</c:v>
                </c:pt>
                <c:pt idx="1011">
                  <c:v>197.49030666197152</c:v>
                </c:pt>
                <c:pt idx="1012">
                  <c:v>197.65597462108326</c:v>
                </c:pt>
                <c:pt idx="1013">
                  <c:v>197.821642580195</c:v>
                </c:pt>
                <c:pt idx="1014">
                  <c:v>197.98731053930675</c:v>
                </c:pt>
                <c:pt idx="1015">
                  <c:v>198.15297849841849</c:v>
                </c:pt>
                <c:pt idx="1016">
                  <c:v>198.31864645753024</c:v>
                </c:pt>
                <c:pt idx="1017">
                  <c:v>198.48431441664198</c:v>
                </c:pt>
                <c:pt idx="1018">
                  <c:v>198.64998237575372</c:v>
                </c:pt>
                <c:pt idx="1019">
                  <c:v>198.81565033486547</c:v>
                </c:pt>
                <c:pt idx="1020">
                  <c:v>198.98131829397721</c:v>
                </c:pt>
                <c:pt idx="1021">
                  <c:v>199.14698625308895</c:v>
                </c:pt>
                <c:pt idx="1022">
                  <c:v>199.3126542122007</c:v>
                </c:pt>
                <c:pt idx="1023">
                  <c:v>199.47832217131244</c:v>
                </c:pt>
                <c:pt idx="1024">
                  <c:v>199.64399013042419</c:v>
                </c:pt>
                <c:pt idx="1025">
                  <c:v>199.80965808953593</c:v>
                </c:pt>
                <c:pt idx="1026">
                  <c:v>199.97532604864767</c:v>
                </c:pt>
                <c:pt idx="1027">
                  <c:v>200.14099400775942</c:v>
                </c:pt>
                <c:pt idx="1028">
                  <c:v>200.30666196687116</c:v>
                </c:pt>
                <c:pt idx="1029">
                  <c:v>200.4723299259829</c:v>
                </c:pt>
                <c:pt idx="1030">
                  <c:v>200.63799788509465</c:v>
                </c:pt>
                <c:pt idx="1031">
                  <c:v>200.80366584420639</c:v>
                </c:pt>
                <c:pt idx="1032">
                  <c:v>200.96933380331814</c:v>
                </c:pt>
                <c:pt idx="1033">
                  <c:v>201.13500176242988</c:v>
                </c:pt>
                <c:pt idx="1034">
                  <c:v>201.30066972154162</c:v>
                </c:pt>
                <c:pt idx="1035">
                  <c:v>201.46633768065337</c:v>
                </c:pt>
                <c:pt idx="1036">
                  <c:v>201.63200563976511</c:v>
                </c:pt>
                <c:pt idx="1037">
                  <c:v>201.79767359887686</c:v>
                </c:pt>
                <c:pt idx="1038">
                  <c:v>201.9633415579886</c:v>
                </c:pt>
                <c:pt idx="1039">
                  <c:v>202.12900951710034</c:v>
                </c:pt>
                <c:pt idx="1040">
                  <c:v>202.29467747621209</c:v>
                </c:pt>
                <c:pt idx="1041">
                  <c:v>202.46034543532383</c:v>
                </c:pt>
                <c:pt idx="1042">
                  <c:v>202.62601339443557</c:v>
                </c:pt>
                <c:pt idx="1043">
                  <c:v>202.79168135354732</c:v>
                </c:pt>
                <c:pt idx="1044">
                  <c:v>202.95734931265906</c:v>
                </c:pt>
                <c:pt idx="1045">
                  <c:v>203.12301727177081</c:v>
                </c:pt>
                <c:pt idx="1046">
                  <c:v>203.28868523088255</c:v>
                </c:pt>
                <c:pt idx="1047">
                  <c:v>203.45435318999429</c:v>
                </c:pt>
                <c:pt idx="1048">
                  <c:v>203.62002114910604</c:v>
                </c:pt>
                <c:pt idx="1049">
                  <c:v>203.78568910821778</c:v>
                </c:pt>
                <c:pt idx="1050">
                  <c:v>203.95135706732952</c:v>
                </c:pt>
                <c:pt idx="1051">
                  <c:v>204.11702502644127</c:v>
                </c:pt>
                <c:pt idx="1052">
                  <c:v>204.28269298555301</c:v>
                </c:pt>
                <c:pt idx="1053">
                  <c:v>204.44836094466476</c:v>
                </c:pt>
                <c:pt idx="1054">
                  <c:v>204.6140289037765</c:v>
                </c:pt>
                <c:pt idx="1055">
                  <c:v>204.77969686288824</c:v>
                </c:pt>
                <c:pt idx="1056">
                  <c:v>204.94536482199999</c:v>
                </c:pt>
                <c:pt idx="1057">
                  <c:v>205.11103278111173</c:v>
                </c:pt>
                <c:pt idx="1058">
                  <c:v>205.27670074022348</c:v>
                </c:pt>
                <c:pt idx="1059">
                  <c:v>205.44236869933522</c:v>
                </c:pt>
                <c:pt idx="1060">
                  <c:v>205.60803665844696</c:v>
                </c:pt>
                <c:pt idx="1061">
                  <c:v>205.77370461755871</c:v>
                </c:pt>
                <c:pt idx="1062">
                  <c:v>205.93937257667045</c:v>
                </c:pt>
                <c:pt idx="1063">
                  <c:v>206.10504053578219</c:v>
                </c:pt>
                <c:pt idx="1064">
                  <c:v>206.27070849489394</c:v>
                </c:pt>
                <c:pt idx="1065">
                  <c:v>206.43637645400568</c:v>
                </c:pt>
                <c:pt idx="1066">
                  <c:v>206.60204441311743</c:v>
                </c:pt>
                <c:pt idx="1067">
                  <c:v>206.76771237222917</c:v>
                </c:pt>
                <c:pt idx="1068">
                  <c:v>206.93338033134091</c:v>
                </c:pt>
                <c:pt idx="1069">
                  <c:v>207.09904829045266</c:v>
                </c:pt>
                <c:pt idx="1070">
                  <c:v>207.2647162495644</c:v>
                </c:pt>
                <c:pt idx="1071">
                  <c:v>207.43038420867614</c:v>
                </c:pt>
                <c:pt idx="1072">
                  <c:v>207.59605216778789</c:v>
                </c:pt>
                <c:pt idx="1073">
                  <c:v>207.76172012689963</c:v>
                </c:pt>
                <c:pt idx="1074">
                  <c:v>207.92738808601138</c:v>
                </c:pt>
                <c:pt idx="1075">
                  <c:v>208.09305604512312</c:v>
                </c:pt>
                <c:pt idx="1076">
                  <c:v>208.25872400423486</c:v>
                </c:pt>
                <c:pt idx="1077">
                  <c:v>208.42439196334661</c:v>
                </c:pt>
                <c:pt idx="1078">
                  <c:v>208.59005992245835</c:v>
                </c:pt>
                <c:pt idx="1079">
                  <c:v>208.7557278815701</c:v>
                </c:pt>
                <c:pt idx="1080">
                  <c:v>208.92139584068184</c:v>
                </c:pt>
                <c:pt idx="1081">
                  <c:v>209.08706379979358</c:v>
                </c:pt>
                <c:pt idx="1082">
                  <c:v>209.25273175890533</c:v>
                </c:pt>
                <c:pt idx="1083">
                  <c:v>209.41839971801707</c:v>
                </c:pt>
                <c:pt idx="1084">
                  <c:v>209.58406767712881</c:v>
                </c:pt>
                <c:pt idx="1085">
                  <c:v>209.74973563624056</c:v>
                </c:pt>
                <c:pt idx="1086">
                  <c:v>209.9154035953523</c:v>
                </c:pt>
                <c:pt idx="1087">
                  <c:v>210.08107155446405</c:v>
                </c:pt>
                <c:pt idx="1088">
                  <c:v>210.24673951357579</c:v>
                </c:pt>
                <c:pt idx="1089">
                  <c:v>210.41240747268753</c:v>
                </c:pt>
                <c:pt idx="1090">
                  <c:v>210.57807543179928</c:v>
                </c:pt>
                <c:pt idx="1091">
                  <c:v>210.74374339091102</c:v>
                </c:pt>
                <c:pt idx="1092">
                  <c:v>210.90941135002276</c:v>
                </c:pt>
                <c:pt idx="1093">
                  <c:v>211.07507930913451</c:v>
                </c:pt>
                <c:pt idx="1094">
                  <c:v>211.24074726824625</c:v>
                </c:pt>
                <c:pt idx="1095">
                  <c:v>211.406415227358</c:v>
                </c:pt>
                <c:pt idx="1096">
                  <c:v>211.57208318646974</c:v>
                </c:pt>
                <c:pt idx="1097">
                  <c:v>211.73775114558148</c:v>
                </c:pt>
                <c:pt idx="1098">
                  <c:v>211.90341910469323</c:v>
                </c:pt>
                <c:pt idx="1099">
                  <c:v>212.06908706380497</c:v>
                </c:pt>
                <c:pt idx="1100">
                  <c:v>212.23475502291672</c:v>
                </c:pt>
                <c:pt idx="1101">
                  <c:v>212.40042298202846</c:v>
                </c:pt>
                <c:pt idx="1102">
                  <c:v>212.5660909411402</c:v>
                </c:pt>
                <c:pt idx="1103">
                  <c:v>212.73175890025195</c:v>
                </c:pt>
                <c:pt idx="1104">
                  <c:v>212.89742685936369</c:v>
                </c:pt>
                <c:pt idx="1105">
                  <c:v>213.06309481847543</c:v>
                </c:pt>
                <c:pt idx="1106">
                  <c:v>213.22876277758718</c:v>
                </c:pt>
                <c:pt idx="1107">
                  <c:v>213.39443073669892</c:v>
                </c:pt>
                <c:pt idx="1108">
                  <c:v>213.56009869581067</c:v>
                </c:pt>
                <c:pt idx="1109">
                  <c:v>213.72576665492241</c:v>
                </c:pt>
                <c:pt idx="1110">
                  <c:v>213.89143461403415</c:v>
                </c:pt>
                <c:pt idx="1111">
                  <c:v>214.0571025731459</c:v>
                </c:pt>
                <c:pt idx="1112">
                  <c:v>214.22277053225764</c:v>
                </c:pt>
                <c:pt idx="1113">
                  <c:v>214.38843849136939</c:v>
                </c:pt>
                <c:pt idx="1114">
                  <c:v>214.55410645048113</c:v>
                </c:pt>
                <c:pt idx="1115">
                  <c:v>214.71977440959287</c:v>
                </c:pt>
                <c:pt idx="1116">
                  <c:v>214.88544236870462</c:v>
                </c:pt>
                <c:pt idx="1117">
                  <c:v>215.05111032781636</c:v>
                </c:pt>
                <c:pt idx="1118">
                  <c:v>215.2167782869281</c:v>
                </c:pt>
                <c:pt idx="1119">
                  <c:v>215.38244624603985</c:v>
                </c:pt>
                <c:pt idx="1120">
                  <c:v>215.54811420515159</c:v>
                </c:pt>
                <c:pt idx="1121">
                  <c:v>215.71378216426334</c:v>
                </c:pt>
                <c:pt idx="1122">
                  <c:v>215.87945012337508</c:v>
                </c:pt>
                <c:pt idx="1123">
                  <c:v>216.04511808248682</c:v>
                </c:pt>
                <c:pt idx="1124">
                  <c:v>216.21078604159857</c:v>
                </c:pt>
                <c:pt idx="1125">
                  <c:v>216.37645400071031</c:v>
                </c:pt>
                <c:pt idx="1126">
                  <c:v>216.54212195982205</c:v>
                </c:pt>
                <c:pt idx="1127">
                  <c:v>216.7077899189338</c:v>
                </c:pt>
                <c:pt idx="1128">
                  <c:v>216.87345787804554</c:v>
                </c:pt>
                <c:pt idx="1129">
                  <c:v>217.03912583715729</c:v>
                </c:pt>
                <c:pt idx="1130">
                  <c:v>217.20479379626903</c:v>
                </c:pt>
                <c:pt idx="1131">
                  <c:v>217.37046175538077</c:v>
                </c:pt>
                <c:pt idx="1132">
                  <c:v>217.53612971449252</c:v>
                </c:pt>
                <c:pt idx="1133">
                  <c:v>217.70179767360426</c:v>
                </c:pt>
                <c:pt idx="1134">
                  <c:v>217.86746563271601</c:v>
                </c:pt>
                <c:pt idx="1135">
                  <c:v>218.03313359182775</c:v>
                </c:pt>
                <c:pt idx="1136">
                  <c:v>218.19880155093949</c:v>
                </c:pt>
                <c:pt idx="1137">
                  <c:v>218.36446951005124</c:v>
                </c:pt>
                <c:pt idx="1138">
                  <c:v>218.53013746916298</c:v>
                </c:pt>
                <c:pt idx="1139">
                  <c:v>218.69580542827472</c:v>
                </c:pt>
                <c:pt idx="1140">
                  <c:v>218.86147338738647</c:v>
                </c:pt>
                <c:pt idx="1141">
                  <c:v>219.02714134649821</c:v>
                </c:pt>
                <c:pt idx="1142">
                  <c:v>219.19280930560996</c:v>
                </c:pt>
                <c:pt idx="1143">
                  <c:v>219.3584772647217</c:v>
                </c:pt>
                <c:pt idx="1144">
                  <c:v>219.52414522383344</c:v>
                </c:pt>
                <c:pt idx="1145">
                  <c:v>219.68981318294519</c:v>
                </c:pt>
                <c:pt idx="1146">
                  <c:v>219.85548114205693</c:v>
                </c:pt>
                <c:pt idx="1147">
                  <c:v>220.02114910116867</c:v>
                </c:pt>
                <c:pt idx="1148">
                  <c:v>220.18681706028042</c:v>
                </c:pt>
                <c:pt idx="1149">
                  <c:v>220.35248501939216</c:v>
                </c:pt>
                <c:pt idx="1150">
                  <c:v>220.51815297850391</c:v>
                </c:pt>
                <c:pt idx="1151">
                  <c:v>220.68382093761565</c:v>
                </c:pt>
                <c:pt idx="1152">
                  <c:v>220.84948889672739</c:v>
                </c:pt>
                <c:pt idx="1153">
                  <c:v>221.01515685583914</c:v>
                </c:pt>
                <c:pt idx="1154">
                  <c:v>221.18082481495088</c:v>
                </c:pt>
                <c:pt idx="1155">
                  <c:v>221.34649277406263</c:v>
                </c:pt>
                <c:pt idx="1156">
                  <c:v>221.51216073317437</c:v>
                </c:pt>
                <c:pt idx="1157">
                  <c:v>221.67782869228611</c:v>
                </c:pt>
                <c:pt idx="1158">
                  <c:v>221.84349665139786</c:v>
                </c:pt>
                <c:pt idx="1159">
                  <c:v>222.0091646105096</c:v>
                </c:pt>
                <c:pt idx="1160">
                  <c:v>222.17483256962134</c:v>
                </c:pt>
                <c:pt idx="1161">
                  <c:v>222.34050052873309</c:v>
                </c:pt>
                <c:pt idx="1162">
                  <c:v>222.50616848784483</c:v>
                </c:pt>
                <c:pt idx="1163">
                  <c:v>222.67183644695658</c:v>
                </c:pt>
                <c:pt idx="1164">
                  <c:v>222.83750440606832</c:v>
                </c:pt>
                <c:pt idx="1165">
                  <c:v>223.00317236518006</c:v>
                </c:pt>
                <c:pt idx="1166">
                  <c:v>223.16884032429181</c:v>
                </c:pt>
                <c:pt idx="1167">
                  <c:v>223.33450828340355</c:v>
                </c:pt>
                <c:pt idx="1168">
                  <c:v>223.50017624251529</c:v>
                </c:pt>
                <c:pt idx="1169">
                  <c:v>223.66584420162704</c:v>
                </c:pt>
                <c:pt idx="1170">
                  <c:v>223.83151216073878</c:v>
                </c:pt>
                <c:pt idx="1171">
                  <c:v>223.99718011985053</c:v>
                </c:pt>
                <c:pt idx="1172">
                  <c:v>224.16284807896227</c:v>
                </c:pt>
                <c:pt idx="1173">
                  <c:v>224.32851603807401</c:v>
                </c:pt>
                <c:pt idx="1174">
                  <c:v>224.49418399718576</c:v>
                </c:pt>
                <c:pt idx="1175">
                  <c:v>224.6598519562975</c:v>
                </c:pt>
                <c:pt idx="1176">
                  <c:v>224.82551991540925</c:v>
                </c:pt>
                <c:pt idx="1177">
                  <c:v>224.99118787452099</c:v>
                </c:pt>
                <c:pt idx="1178">
                  <c:v>225.15685583363273</c:v>
                </c:pt>
                <c:pt idx="1179">
                  <c:v>225.32252379274448</c:v>
                </c:pt>
                <c:pt idx="1180">
                  <c:v>225.48819175185622</c:v>
                </c:pt>
                <c:pt idx="1181">
                  <c:v>225.65385971096796</c:v>
                </c:pt>
                <c:pt idx="1182">
                  <c:v>225.81952767007971</c:v>
                </c:pt>
                <c:pt idx="1183">
                  <c:v>225.98519562919145</c:v>
                </c:pt>
                <c:pt idx="1184">
                  <c:v>226.1508635883032</c:v>
                </c:pt>
                <c:pt idx="1185">
                  <c:v>226.31653154741494</c:v>
                </c:pt>
                <c:pt idx="1186">
                  <c:v>226.48219950652668</c:v>
                </c:pt>
                <c:pt idx="1187">
                  <c:v>226.64786746563843</c:v>
                </c:pt>
                <c:pt idx="1188">
                  <c:v>226.81353542475017</c:v>
                </c:pt>
                <c:pt idx="1189">
                  <c:v>226.97920338386191</c:v>
                </c:pt>
                <c:pt idx="1190">
                  <c:v>227.14487134297366</c:v>
                </c:pt>
                <c:pt idx="1191">
                  <c:v>227.3105393020854</c:v>
                </c:pt>
                <c:pt idx="1192">
                  <c:v>227.47620726119715</c:v>
                </c:pt>
                <c:pt idx="1193">
                  <c:v>227.64187522030889</c:v>
                </c:pt>
                <c:pt idx="1194">
                  <c:v>227.80754317942063</c:v>
                </c:pt>
                <c:pt idx="1195">
                  <c:v>227.97321113853238</c:v>
                </c:pt>
                <c:pt idx="1196">
                  <c:v>228.13887909764412</c:v>
                </c:pt>
                <c:pt idx="1197">
                  <c:v>228.30454705675587</c:v>
                </c:pt>
                <c:pt idx="1198">
                  <c:v>228.47021501586761</c:v>
                </c:pt>
                <c:pt idx="1199">
                  <c:v>228.63588297497935</c:v>
                </c:pt>
                <c:pt idx="1200">
                  <c:v>228.8015509340911</c:v>
                </c:pt>
                <c:pt idx="1201">
                  <c:v>228.96721889320284</c:v>
                </c:pt>
                <c:pt idx="1202">
                  <c:v>229.13288685231458</c:v>
                </c:pt>
                <c:pt idx="1203">
                  <c:v>229.29855481142633</c:v>
                </c:pt>
                <c:pt idx="1204">
                  <c:v>229.46422277053807</c:v>
                </c:pt>
                <c:pt idx="1205">
                  <c:v>229.62989072964982</c:v>
                </c:pt>
                <c:pt idx="1206">
                  <c:v>229.79555868876156</c:v>
                </c:pt>
                <c:pt idx="1207">
                  <c:v>229.9612266478733</c:v>
                </c:pt>
                <c:pt idx="1208">
                  <c:v>230.12689460698505</c:v>
                </c:pt>
                <c:pt idx="1209">
                  <c:v>230.29256256609679</c:v>
                </c:pt>
                <c:pt idx="1210">
                  <c:v>230.45823052520853</c:v>
                </c:pt>
                <c:pt idx="1211">
                  <c:v>230.62389848432028</c:v>
                </c:pt>
                <c:pt idx="1212">
                  <c:v>230.78956644343202</c:v>
                </c:pt>
                <c:pt idx="1213">
                  <c:v>230.95523440254377</c:v>
                </c:pt>
                <c:pt idx="1214">
                  <c:v>231.12090236165551</c:v>
                </c:pt>
                <c:pt idx="1215">
                  <c:v>231.28657032076725</c:v>
                </c:pt>
                <c:pt idx="1216">
                  <c:v>231.452238279879</c:v>
                </c:pt>
                <c:pt idx="1217">
                  <c:v>231.61790623899074</c:v>
                </c:pt>
                <c:pt idx="1218">
                  <c:v>231.78357419810249</c:v>
                </c:pt>
                <c:pt idx="1219">
                  <c:v>231.94924215721423</c:v>
                </c:pt>
                <c:pt idx="1220">
                  <c:v>232.11491011632597</c:v>
                </c:pt>
                <c:pt idx="1221">
                  <c:v>232.28057807543772</c:v>
                </c:pt>
                <c:pt idx="1222">
                  <c:v>232.44624603454946</c:v>
                </c:pt>
                <c:pt idx="1223">
                  <c:v>232.6119139936612</c:v>
                </c:pt>
                <c:pt idx="1224">
                  <c:v>232.77758195277295</c:v>
                </c:pt>
                <c:pt idx="1225">
                  <c:v>232.94324991188469</c:v>
                </c:pt>
                <c:pt idx="1226">
                  <c:v>233.10891787099644</c:v>
                </c:pt>
                <c:pt idx="1227">
                  <c:v>233.27458583010818</c:v>
                </c:pt>
                <c:pt idx="1228">
                  <c:v>233.44025378921992</c:v>
                </c:pt>
                <c:pt idx="1229">
                  <c:v>233.60592174833167</c:v>
                </c:pt>
                <c:pt idx="1230">
                  <c:v>233.77158970744341</c:v>
                </c:pt>
                <c:pt idx="1231">
                  <c:v>233.93725766655515</c:v>
                </c:pt>
                <c:pt idx="1232">
                  <c:v>234.1029256256669</c:v>
                </c:pt>
                <c:pt idx="1233">
                  <c:v>234.26859358477864</c:v>
                </c:pt>
                <c:pt idx="1234">
                  <c:v>234.43426154389039</c:v>
                </c:pt>
                <c:pt idx="1235">
                  <c:v>234.59992950300213</c:v>
                </c:pt>
                <c:pt idx="1236">
                  <c:v>234.76559746211387</c:v>
                </c:pt>
                <c:pt idx="1237">
                  <c:v>234.93126542122562</c:v>
                </c:pt>
                <c:pt idx="1238">
                  <c:v>235.09693338033736</c:v>
                </c:pt>
                <c:pt idx="1239">
                  <c:v>235.26260133944911</c:v>
                </c:pt>
                <c:pt idx="1240">
                  <c:v>235.42826929856085</c:v>
                </c:pt>
                <c:pt idx="1241">
                  <c:v>235.59393725767259</c:v>
                </c:pt>
                <c:pt idx="1242">
                  <c:v>235.75960521678434</c:v>
                </c:pt>
                <c:pt idx="1243">
                  <c:v>235.92527317589608</c:v>
                </c:pt>
                <c:pt idx="1244">
                  <c:v>236.09094113500782</c:v>
                </c:pt>
                <c:pt idx="1245">
                  <c:v>236.25660909411957</c:v>
                </c:pt>
                <c:pt idx="1246">
                  <c:v>236.42227705323131</c:v>
                </c:pt>
                <c:pt idx="1247">
                  <c:v>236.58794501234306</c:v>
                </c:pt>
                <c:pt idx="1248">
                  <c:v>236.7536129714548</c:v>
                </c:pt>
                <c:pt idx="1249">
                  <c:v>236.91928093056654</c:v>
                </c:pt>
                <c:pt idx="1250">
                  <c:v>237.08494888967829</c:v>
                </c:pt>
                <c:pt idx="1251">
                  <c:v>237.25061684879003</c:v>
                </c:pt>
                <c:pt idx="1252">
                  <c:v>237.41628480790177</c:v>
                </c:pt>
                <c:pt idx="1253">
                  <c:v>237.58195276701352</c:v>
                </c:pt>
                <c:pt idx="1254">
                  <c:v>237.74762072612526</c:v>
                </c:pt>
                <c:pt idx="1255">
                  <c:v>237.91328868523701</c:v>
                </c:pt>
                <c:pt idx="1256">
                  <c:v>238.07895664434875</c:v>
                </c:pt>
                <c:pt idx="1257">
                  <c:v>238.24462460346049</c:v>
                </c:pt>
                <c:pt idx="1258">
                  <c:v>238.41029256257224</c:v>
                </c:pt>
                <c:pt idx="1259">
                  <c:v>238.57596052168398</c:v>
                </c:pt>
                <c:pt idx="1260">
                  <c:v>238.74162848079573</c:v>
                </c:pt>
                <c:pt idx="1261">
                  <c:v>238.90729643990747</c:v>
                </c:pt>
                <c:pt idx="1262">
                  <c:v>239.07296439901921</c:v>
                </c:pt>
                <c:pt idx="1263">
                  <c:v>239.23863235813096</c:v>
                </c:pt>
                <c:pt idx="1264">
                  <c:v>239.4043003172427</c:v>
                </c:pt>
                <c:pt idx="1265">
                  <c:v>239.56996827635444</c:v>
                </c:pt>
                <c:pt idx="1266">
                  <c:v>239.73563623546619</c:v>
                </c:pt>
                <c:pt idx="1267">
                  <c:v>239.90130419457793</c:v>
                </c:pt>
                <c:pt idx="1268">
                  <c:v>240.06697215368968</c:v>
                </c:pt>
                <c:pt idx="1269">
                  <c:v>240.23264011280142</c:v>
                </c:pt>
                <c:pt idx="1270">
                  <c:v>240.39830807191316</c:v>
                </c:pt>
                <c:pt idx="1271">
                  <c:v>240.56397603102491</c:v>
                </c:pt>
                <c:pt idx="1272">
                  <c:v>240.72964399013665</c:v>
                </c:pt>
                <c:pt idx="1273">
                  <c:v>240.89531194924839</c:v>
                </c:pt>
                <c:pt idx="1274">
                  <c:v>241.06097990836014</c:v>
                </c:pt>
                <c:pt idx="1275">
                  <c:v>241.22664786747188</c:v>
                </c:pt>
                <c:pt idx="1276">
                  <c:v>241.39231582658363</c:v>
                </c:pt>
                <c:pt idx="1277">
                  <c:v>241.55798378569537</c:v>
                </c:pt>
                <c:pt idx="1278">
                  <c:v>241.72365174480711</c:v>
                </c:pt>
                <c:pt idx="1279">
                  <c:v>241.88931970391886</c:v>
                </c:pt>
                <c:pt idx="1280">
                  <c:v>242.0549876630306</c:v>
                </c:pt>
                <c:pt idx="1281">
                  <c:v>242.22065562214235</c:v>
                </c:pt>
                <c:pt idx="1282">
                  <c:v>242.38632358125409</c:v>
                </c:pt>
                <c:pt idx="1283">
                  <c:v>242.55199154036583</c:v>
                </c:pt>
                <c:pt idx="1284">
                  <c:v>242.71765949947758</c:v>
                </c:pt>
                <c:pt idx="1285">
                  <c:v>242.88332745858932</c:v>
                </c:pt>
                <c:pt idx="1286">
                  <c:v>243.04899541770106</c:v>
                </c:pt>
                <c:pt idx="1287">
                  <c:v>243.21466337681281</c:v>
                </c:pt>
                <c:pt idx="1288">
                  <c:v>243.38033133592455</c:v>
                </c:pt>
                <c:pt idx="1289">
                  <c:v>243.5459992950363</c:v>
                </c:pt>
                <c:pt idx="1290">
                  <c:v>243.71166725414804</c:v>
                </c:pt>
                <c:pt idx="1291">
                  <c:v>243.87733521325978</c:v>
                </c:pt>
                <c:pt idx="1292">
                  <c:v>244.04300317237153</c:v>
                </c:pt>
                <c:pt idx="1293">
                  <c:v>244.20867113148327</c:v>
                </c:pt>
                <c:pt idx="1294">
                  <c:v>244.37433909059502</c:v>
                </c:pt>
                <c:pt idx="1295">
                  <c:v>244.54000704970676</c:v>
                </c:pt>
                <c:pt idx="1296">
                  <c:v>244.7056750088185</c:v>
                </c:pt>
                <c:pt idx="1297">
                  <c:v>244.87134296793025</c:v>
                </c:pt>
                <c:pt idx="1298">
                  <c:v>245.03701092704199</c:v>
                </c:pt>
                <c:pt idx="1299">
                  <c:v>245.20267888615373</c:v>
                </c:pt>
                <c:pt idx="1300">
                  <c:v>245.36834684526548</c:v>
                </c:pt>
                <c:pt idx="1301">
                  <c:v>245.53401480437722</c:v>
                </c:pt>
                <c:pt idx="1302">
                  <c:v>245.69968276348897</c:v>
                </c:pt>
                <c:pt idx="1303">
                  <c:v>245.86535072260071</c:v>
                </c:pt>
                <c:pt idx="1304">
                  <c:v>246.03101868171245</c:v>
                </c:pt>
                <c:pt idx="1305">
                  <c:v>246.1966866408242</c:v>
                </c:pt>
                <c:pt idx="1306">
                  <c:v>246.36235459993594</c:v>
                </c:pt>
                <c:pt idx="1307">
                  <c:v>246.52802255904768</c:v>
                </c:pt>
                <c:pt idx="1308">
                  <c:v>246.69369051815943</c:v>
                </c:pt>
                <c:pt idx="1309">
                  <c:v>246.85935847727117</c:v>
                </c:pt>
                <c:pt idx="1310">
                  <c:v>247.02502643638292</c:v>
                </c:pt>
                <c:pt idx="1311">
                  <c:v>247.19069439549466</c:v>
                </c:pt>
                <c:pt idx="1312">
                  <c:v>247.3563623546064</c:v>
                </c:pt>
                <c:pt idx="1313">
                  <c:v>247.52203031371815</c:v>
                </c:pt>
                <c:pt idx="1314">
                  <c:v>247.68769827282989</c:v>
                </c:pt>
                <c:pt idx="1315">
                  <c:v>247.85336623194164</c:v>
                </c:pt>
                <c:pt idx="1316">
                  <c:v>248.01903419105338</c:v>
                </c:pt>
                <c:pt idx="1317">
                  <c:v>248.18470215016512</c:v>
                </c:pt>
                <c:pt idx="1318">
                  <c:v>248.35037010927687</c:v>
                </c:pt>
                <c:pt idx="1319">
                  <c:v>248.51603806838861</c:v>
                </c:pt>
                <c:pt idx="1320">
                  <c:v>248.68170602750035</c:v>
                </c:pt>
                <c:pt idx="1321">
                  <c:v>248.8473739866121</c:v>
                </c:pt>
                <c:pt idx="1322">
                  <c:v>249.01304194572384</c:v>
                </c:pt>
                <c:pt idx="1323">
                  <c:v>249.17870990483559</c:v>
                </c:pt>
                <c:pt idx="1324">
                  <c:v>249.34437786394733</c:v>
                </c:pt>
                <c:pt idx="1325">
                  <c:v>249.51004582305907</c:v>
                </c:pt>
                <c:pt idx="1326">
                  <c:v>249.67571378217082</c:v>
                </c:pt>
                <c:pt idx="1327">
                  <c:v>249.84138174128256</c:v>
                </c:pt>
                <c:pt idx="1328">
                  <c:v>250.0070497003943</c:v>
                </c:pt>
                <c:pt idx="1329">
                  <c:v>250.17271765950605</c:v>
                </c:pt>
                <c:pt idx="1330">
                  <c:v>250.33838561861779</c:v>
                </c:pt>
                <c:pt idx="1331">
                  <c:v>250.50405357772954</c:v>
                </c:pt>
                <c:pt idx="1332">
                  <c:v>250.66972153684128</c:v>
                </c:pt>
                <c:pt idx="1333">
                  <c:v>250.83538949595302</c:v>
                </c:pt>
                <c:pt idx="1334">
                  <c:v>251.00105745506477</c:v>
                </c:pt>
                <c:pt idx="1335">
                  <c:v>251.16672541417651</c:v>
                </c:pt>
                <c:pt idx="1336">
                  <c:v>251.33239337328826</c:v>
                </c:pt>
                <c:pt idx="1337">
                  <c:v>251.4980613324</c:v>
                </c:pt>
                <c:pt idx="1338">
                  <c:v>251.66372929151174</c:v>
                </c:pt>
                <c:pt idx="1339">
                  <c:v>251.82939725062349</c:v>
                </c:pt>
                <c:pt idx="1340">
                  <c:v>251.99506520973523</c:v>
                </c:pt>
                <c:pt idx="1341">
                  <c:v>252.16073316884697</c:v>
                </c:pt>
                <c:pt idx="1342">
                  <c:v>252.32640112795872</c:v>
                </c:pt>
                <c:pt idx="1343">
                  <c:v>252.49206908707046</c:v>
                </c:pt>
                <c:pt idx="1344">
                  <c:v>252.65773704618221</c:v>
                </c:pt>
                <c:pt idx="1345">
                  <c:v>252.82340500529395</c:v>
                </c:pt>
                <c:pt idx="1346">
                  <c:v>252.98907296440569</c:v>
                </c:pt>
                <c:pt idx="1347">
                  <c:v>253.15474092351744</c:v>
                </c:pt>
                <c:pt idx="1348">
                  <c:v>253.32040888262918</c:v>
                </c:pt>
                <c:pt idx="1349">
                  <c:v>253.48607684174092</c:v>
                </c:pt>
                <c:pt idx="1350">
                  <c:v>253.65174480085267</c:v>
                </c:pt>
                <c:pt idx="1351">
                  <c:v>253.81741275996441</c:v>
                </c:pt>
                <c:pt idx="1352">
                  <c:v>253.98308071907616</c:v>
                </c:pt>
                <c:pt idx="1353">
                  <c:v>254.1487486781879</c:v>
                </c:pt>
                <c:pt idx="1354">
                  <c:v>254.31441663729964</c:v>
                </c:pt>
                <c:pt idx="1355">
                  <c:v>254.48008459641139</c:v>
                </c:pt>
                <c:pt idx="1356">
                  <c:v>254.64575255552313</c:v>
                </c:pt>
                <c:pt idx="1357">
                  <c:v>254.81142051463488</c:v>
                </c:pt>
                <c:pt idx="1358">
                  <c:v>254.97708847374662</c:v>
                </c:pt>
                <c:pt idx="1359">
                  <c:v>255.14275643285836</c:v>
                </c:pt>
                <c:pt idx="1360">
                  <c:v>255.30842439197011</c:v>
                </c:pt>
                <c:pt idx="1361">
                  <c:v>255.47409235108185</c:v>
                </c:pt>
                <c:pt idx="1362">
                  <c:v>255.63976031019359</c:v>
                </c:pt>
                <c:pt idx="1363">
                  <c:v>255.80542826930534</c:v>
                </c:pt>
                <c:pt idx="1364">
                  <c:v>255.97109622841708</c:v>
                </c:pt>
                <c:pt idx="1365">
                  <c:v>256.1367641875288</c:v>
                </c:pt>
                <c:pt idx="1366">
                  <c:v>256.30243214664051</c:v>
                </c:pt>
                <c:pt idx="1367">
                  <c:v>256.46810010575223</c:v>
                </c:pt>
                <c:pt idx="1368">
                  <c:v>256.63376806486394</c:v>
                </c:pt>
                <c:pt idx="1369">
                  <c:v>256.79943602397566</c:v>
                </c:pt>
                <c:pt idx="1370">
                  <c:v>256.96510398308737</c:v>
                </c:pt>
                <c:pt idx="1371">
                  <c:v>257.13077194219909</c:v>
                </c:pt>
                <c:pt idx="1372">
                  <c:v>257.2964399013108</c:v>
                </c:pt>
                <c:pt idx="1373">
                  <c:v>257.46210786042252</c:v>
                </c:pt>
                <c:pt idx="1374">
                  <c:v>257.62777581953424</c:v>
                </c:pt>
                <c:pt idx="1375">
                  <c:v>257.79344377864595</c:v>
                </c:pt>
                <c:pt idx="1376">
                  <c:v>257.95911173775767</c:v>
                </c:pt>
                <c:pt idx="1377">
                  <c:v>258.12477969686938</c:v>
                </c:pt>
                <c:pt idx="1378">
                  <c:v>258.2904476559811</c:v>
                </c:pt>
                <c:pt idx="1379">
                  <c:v>258.45611561509281</c:v>
                </c:pt>
                <c:pt idx="1380">
                  <c:v>258.62178357420453</c:v>
                </c:pt>
                <c:pt idx="1381">
                  <c:v>258.78745153331624</c:v>
                </c:pt>
                <c:pt idx="1382">
                  <c:v>258.95311949242796</c:v>
                </c:pt>
                <c:pt idx="1383">
                  <c:v>259.11878745153967</c:v>
                </c:pt>
                <c:pt idx="1384">
                  <c:v>259.28445541065139</c:v>
                </c:pt>
                <c:pt idx="1385">
                  <c:v>259.45012336976311</c:v>
                </c:pt>
                <c:pt idx="1386">
                  <c:v>259.61579132887482</c:v>
                </c:pt>
                <c:pt idx="1387">
                  <c:v>259.78145928798654</c:v>
                </c:pt>
                <c:pt idx="1388">
                  <c:v>259.94712724709825</c:v>
                </c:pt>
                <c:pt idx="1389">
                  <c:v>260.11279520620997</c:v>
                </c:pt>
                <c:pt idx="1390">
                  <c:v>260.27846316532168</c:v>
                </c:pt>
                <c:pt idx="1391">
                  <c:v>260.4441311244334</c:v>
                </c:pt>
                <c:pt idx="1392">
                  <c:v>260.60979908354511</c:v>
                </c:pt>
                <c:pt idx="1393">
                  <c:v>260.77546704265683</c:v>
                </c:pt>
                <c:pt idx="1394">
                  <c:v>260.94113500176854</c:v>
                </c:pt>
                <c:pt idx="1395">
                  <c:v>261.10680296088026</c:v>
                </c:pt>
                <c:pt idx="1396">
                  <c:v>261.27247091999197</c:v>
                </c:pt>
                <c:pt idx="1397">
                  <c:v>261.43813887910369</c:v>
                </c:pt>
                <c:pt idx="1398">
                  <c:v>261.60380683821541</c:v>
                </c:pt>
                <c:pt idx="1399">
                  <c:v>261.76947479732712</c:v>
                </c:pt>
                <c:pt idx="1400">
                  <c:v>261.93514275643884</c:v>
                </c:pt>
                <c:pt idx="1401">
                  <c:v>262.10081071555055</c:v>
                </c:pt>
                <c:pt idx="1402">
                  <c:v>262.26647867466227</c:v>
                </c:pt>
                <c:pt idx="1403">
                  <c:v>262.43214663377398</c:v>
                </c:pt>
                <c:pt idx="1404">
                  <c:v>262.5978145928857</c:v>
                </c:pt>
                <c:pt idx="1405">
                  <c:v>262.76348255199741</c:v>
                </c:pt>
                <c:pt idx="1406">
                  <c:v>262.92915051110913</c:v>
                </c:pt>
                <c:pt idx="1407">
                  <c:v>263.09481847022084</c:v>
                </c:pt>
                <c:pt idx="1408">
                  <c:v>263.26048642933256</c:v>
                </c:pt>
                <c:pt idx="1409">
                  <c:v>263.42615438844427</c:v>
                </c:pt>
                <c:pt idx="1410">
                  <c:v>263.59182234755599</c:v>
                </c:pt>
                <c:pt idx="1411">
                  <c:v>263.75749030666771</c:v>
                </c:pt>
                <c:pt idx="1412">
                  <c:v>263.92315826577942</c:v>
                </c:pt>
                <c:pt idx="1413">
                  <c:v>264.08882622489114</c:v>
                </c:pt>
                <c:pt idx="1414">
                  <c:v>264.25449418400285</c:v>
                </c:pt>
                <c:pt idx="1415">
                  <c:v>264.42016214311457</c:v>
                </c:pt>
                <c:pt idx="1416">
                  <c:v>264.58583010222628</c:v>
                </c:pt>
                <c:pt idx="1417">
                  <c:v>264.751498061338</c:v>
                </c:pt>
                <c:pt idx="1418">
                  <c:v>264.91716602044971</c:v>
                </c:pt>
                <c:pt idx="1419">
                  <c:v>265.08283397956143</c:v>
                </c:pt>
                <c:pt idx="1420">
                  <c:v>265.24850193867314</c:v>
                </c:pt>
                <c:pt idx="1421">
                  <c:v>265.41416989778486</c:v>
                </c:pt>
                <c:pt idx="1422">
                  <c:v>265.57983785689657</c:v>
                </c:pt>
                <c:pt idx="1423">
                  <c:v>265.74550581600829</c:v>
                </c:pt>
                <c:pt idx="1424">
                  <c:v>265.91117377512001</c:v>
                </c:pt>
                <c:pt idx="1425">
                  <c:v>266.07684173423172</c:v>
                </c:pt>
                <c:pt idx="1426">
                  <c:v>266.24250969334344</c:v>
                </c:pt>
                <c:pt idx="1427">
                  <c:v>266.40817765245515</c:v>
                </c:pt>
                <c:pt idx="1428">
                  <c:v>266.57384561156687</c:v>
                </c:pt>
                <c:pt idx="1429">
                  <c:v>266.73951357067858</c:v>
                </c:pt>
                <c:pt idx="1430">
                  <c:v>266.9051815297903</c:v>
                </c:pt>
                <c:pt idx="1431">
                  <c:v>267.07084948890201</c:v>
                </c:pt>
                <c:pt idx="1432">
                  <c:v>267.23651744801373</c:v>
                </c:pt>
                <c:pt idx="1433">
                  <c:v>267.40218540712544</c:v>
                </c:pt>
                <c:pt idx="1434">
                  <c:v>267.56785336623716</c:v>
                </c:pt>
                <c:pt idx="1435">
                  <c:v>267.73352132534887</c:v>
                </c:pt>
                <c:pt idx="1436">
                  <c:v>267.89918928446059</c:v>
                </c:pt>
                <c:pt idx="1437">
                  <c:v>268.06485724357231</c:v>
                </c:pt>
                <c:pt idx="1438">
                  <c:v>268.23052520268402</c:v>
                </c:pt>
                <c:pt idx="1439">
                  <c:v>268.39619316179574</c:v>
                </c:pt>
                <c:pt idx="1440">
                  <c:v>268.56186112090745</c:v>
                </c:pt>
                <c:pt idx="1441">
                  <c:v>268.72752908001917</c:v>
                </c:pt>
                <c:pt idx="1442">
                  <c:v>268.89319703913088</c:v>
                </c:pt>
                <c:pt idx="1443">
                  <c:v>269.0588649982426</c:v>
                </c:pt>
                <c:pt idx="1444">
                  <c:v>269.22453295735431</c:v>
                </c:pt>
                <c:pt idx="1445">
                  <c:v>269.39020091646603</c:v>
                </c:pt>
                <c:pt idx="1446">
                  <c:v>269.55586887557774</c:v>
                </c:pt>
                <c:pt idx="1447">
                  <c:v>269.72153683468946</c:v>
                </c:pt>
                <c:pt idx="1448">
                  <c:v>269.88720479380117</c:v>
                </c:pt>
                <c:pt idx="1449">
                  <c:v>270.05287275291289</c:v>
                </c:pt>
                <c:pt idx="1450">
                  <c:v>270.21854071202461</c:v>
                </c:pt>
                <c:pt idx="1451">
                  <c:v>270.38420867113632</c:v>
                </c:pt>
                <c:pt idx="1452">
                  <c:v>270.54987663024804</c:v>
                </c:pt>
                <c:pt idx="1453">
                  <c:v>270.71554458935975</c:v>
                </c:pt>
                <c:pt idx="1454">
                  <c:v>270.88121254847147</c:v>
                </c:pt>
                <c:pt idx="1455">
                  <c:v>271.04688050758318</c:v>
                </c:pt>
                <c:pt idx="1456">
                  <c:v>271.2125484666949</c:v>
                </c:pt>
                <c:pt idx="1457">
                  <c:v>271.37821642580661</c:v>
                </c:pt>
                <c:pt idx="1458">
                  <c:v>271.54388438491833</c:v>
                </c:pt>
                <c:pt idx="1459">
                  <c:v>271.70955234403004</c:v>
                </c:pt>
                <c:pt idx="1460">
                  <c:v>271.87522030314176</c:v>
                </c:pt>
                <c:pt idx="1461">
                  <c:v>272.04088826225347</c:v>
                </c:pt>
                <c:pt idx="1462">
                  <c:v>272.20655622136519</c:v>
                </c:pt>
                <c:pt idx="1463">
                  <c:v>272.37222418047691</c:v>
                </c:pt>
                <c:pt idx="1464">
                  <c:v>272.53789213958862</c:v>
                </c:pt>
                <c:pt idx="1465">
                  <c:v>272.70356009870034</c:v>
                </c:pt>
                <c:pt idx="1466">
                  <c:v>272.86922805781205</c:v>
                </c:pt>
                <c:pt idx="1467">
                  <c:v>273.03489601692377</c:v>
                </c:pt>
                <c:pt idx="1468">
                  <c:v>273.20056397603548</c:v>
                </c:pt>
                <c:pt idx="1469">
                  <c:v>273.3662319351472</c:v>
                </c:pt>
                <c:pt idx="1470">
                  <c:v>273.53189989425891</c:v>
                </c:pt>
                <c:pt idx="1471">
                  <c:v>273.69756785337063</c:v>
                </c:pt>
                <c:pt idx="1472">
                  <c:v>273.86323581248234</c:v>
                </c:pt>
                <c:pt idx="1473">
                  <c:v>274.02890377159406</c:v>
                </c:pt>
                <c:pt idx="1474">
                  <c:v>274.19457173070577</c:v>
                </c:pt>
                <c:pt idx="1475">
                  <c:v>274.36023968981749</c:v>
                </c:pt>
                <c:pt idx="1476">
                  <c:v>274.52590764892921</c:v>
                </c:pt>
                <c:pt idx="1477">
                  <c:v>274.69157560804092</c:v>
                </c:pt>
                <c:pt idx="1478">
                  <c:v>274.85724356715264</c:v>
                </c:pt>
                <c:pt idx="1479">
                  <c:v>275.02291152626435</c:v>
                </c:pt>
                <c:pt idx="1480">
                  <c:v>275.18857948537607</c:v>
                </c:pt>
                <c:pt idx="1481">
                  <c:v>275.35424744448778</c:v>
                </c:pt>
                <c:pt idx="1482">
                  <c:v>275.5199154035995</c:v>
                </c:pt>
                <c:pt idx="1483">
                  <c:v>275.68558336271121</c:v>
                </c:pt>
                <c:pt idx="1484">
                  <c:v>275.85125132182293</c:v>
                </c:pt>
                <c:pt idx="1485">
                  <c:v>276.01691928093464</c:v>
                </c:pt>
                <c:pt idx="1486">
                  <c:v>276.18258724004636</c:v>
                </c:pt>
                <c:pt idx="1487">
                  <c:v>276.34825519915807</c:v>
                </c:pt>
                <c:pt idx="1488">
                  <c:v>276.51392315826979</c:v>
                </c:pt>
                <c:pt idx="1489">
                  <c:v>276.67959111738151</c:v>
                </c:pt>
                <c:pt idx="1490">
                  <c:v>276.84525907649322</c:v>
                </c:pt>
                <c:pt idx="1491">
                  <c:v>277.01092703560494</c:v>
                </c:pt>
                <c:pt idx="1492">
                  <c:v>277.17659499471665</c:v>
                </c:pt>
                <c:pt idx="1493">
                  <c:v>277.34226295382837</c:v>
                </c:pt>
                <c:pt idx="1494">
                  <c:v>277.50793091294008</c:v>
                </c:pt>
                <c:pt idx="1495">
                  <c:v>277.6735988720518</c:v>
                </c:pt>
                <c:pt idx="1496">
                  <c:v>277.83926683116351</c:v>
                </c:pt>
                <c:pt idx="1497">
                  <c:v>278.00493479027523</c:v>
                </c:pt>
                <c:pt idx="1498">
                  <c:v>278.17060274938694</c:v>
                </c:pt>
                <c:pt idx="1499">
                  <c:v>278.33627070849866</c:v>
                </c:pt>
                <c:pt idx="1500">
                  <c:v>278.50193866761037</c:v>
                </c:pt>
                <c:pt idx="1501">
                  <c:v>278.66760662672209</c:v>
                </c:pt>
                <c:pt idx="1502">
                  <c:v>278.83327458583381</c:v>
                </c:pt>
                <c:pt idx="1503">
                  <c:v>278.99894254494552</c:v>
                </c:pt>
                <c:pt idx="1504">
                  <c:v>279.16461050405724</c:v>
                </c:pt>
                <c:pt idx="1505">
                  <c:v>279.33027846316895</c:v>
                </c:pt>
                <c:pt idx="1506">
                  <c:v>279.49594642228067</c:v>
                </c:pt>
                <c:pt idx="1507">
                  <c:v>279.66161438139238</c:v>
                </c:pt>
                <c:pt idx="1508">
                  <c:v>279.8272823405041</c:v>
                </c:pt>
                <c:pt idx="1509">
                  <c:v>279.99295029961581</c:v>
                </c:pt>
                <c:pt idx="1510">
                  <c:v>280.15861825872753</c:v>
                </c:pt>
                <c:pt idx="1511">
                  <c:v>280.32428621783924</c:v>
                </c:pt>
                <c:pt idx="1512">
                  <c:v>280.48995417695096</c:v>
                </c:pt>
                <c:pt idx="1513">
                  <c:v>280.65562213606268</c:v>
                </c:pt>
                <c:pt idx="1514">
                  <c:v>280.82129009517439</c:v>
                </c:pt>
                <c:pt idx="1515">
                  <c:v>280.98695805428611</c:v>
                </c:pt>
                <c:pt idx="1516">
                  <c:v>281.15262601339782</c:v>
                </c:pt>
                <c:pt idx="1517">
                  <c:v>281.31829397250954</c:v>
                </c:pt>
                <c:pt idx="1518">
                  <c:v>281.48396193162125</c:v>
                </c:pt>
                <c:pt idx="1519">
                  <c:v>281.64962989073297</c:v>
                </c:pt>
                <c:pt idx="1520">
                  <c:v>281.81529784984468</c:v>
                </c:pt>
                <c:pt idx="1521">
                  <c:v>281.9809658089564</c:v>
                </c:pt>
                <c:pt idx="1522">
                  <c:v>282.14663376806811</c:v>
                </c:pt>
                <c:pt idx="1523">
                  <c:v>282.31230172717983</c:v>
                </c:pt>
                <c:pt idx="1524">
                  <c:v>282.47796968629154</c:v>
                </c:pt>
                <c:pt idx="1525">
                  <c:v>282.64363764540326</c:v>
                </c:pt>
                <c:pt idx="1526">
                  <c:v>282.80930560451498</c:v>
                </c:pt>
                <c:pt idx="1527">
                  <c:v>282.97497356362669</c:v>
                </c:pt>
                <c:pt idx="1528">
                  <c:v>283.14064152273841</c:v>
                </c:pt>
                <c:pt idx="1529">
                  <c:v>283.30630948185012</c:v>
                </c:pt>
                <c:pt idx="1530">
                  <c:v>283.47197744096184</c:v>
                </c:pt>
                <c:pt idx="1531">
                  <c:v>283.63764540007355</c:v>
                </c:pt>
                <c:pt idx="1532">
                  <c:v>283.80331335918527</c:v>
                </c:pt>
                <c:pt idx="1533">
                  <c:v>283.96898131829698</c:v>
                </c:pt>
                <c:pt idx="1534">
                  <c:v>284.1346492774087</c:v>
                </c:pt>
                <c:pt idx="1535">
                  <c:v>284.30031723652041</c:v>
                </c:pt>
                <c:pt idx="1536">
                  <c:v>284.46598519563213</c:v>
                </c:pt>
                <c:pt idx="1537">
                  <c:v>284.63165315474384</c:v>
                </c:pt>
                <c:pt idx="1538">
                  <c:v>284.79732111385556</c:v>
                </c:pt>
                <c:pt idx="1539">
                  <c:v>284.96298907296728</c:v>
                </c:pt>
                <c:pt idx="1540">
                  <c:v>285.12865703207899</c:v>
                </c:pt>
                <c:pt idx="1541">
                  <c:v>285.29432499119071</c:v>
                </c:pt>
                <c:pt idx="1542">
                  <c:v>285.45999295030242</c:v>
                </c:pt>
                <c:pt idx="1543">
                  <c:v>285.62566090941414</c:v>
                </c:pt>
                <c:pt idx="1544">
                  <c:v>285.79132886852585</c:v>
                </c:pt>
                <c:pt idx="1545">
                  <c:v>285.95699682763757</c:v>
                </c:pt>
                <c:pt idx="1546">
                  <c:v>286.12266478674928</c:v>
                </c:pt>
                <c:pt idx="1547">
                  <c:v>286.288332745861</c:v>
                </c:pt>
                <c:pt idx="1548">
                  <c:v>286.45400070497271</c:v>
                </c:pt>
                <c:pt idx="1549">
                  <c:v>286.61966866408443</c:v>
                </c:pt>
                <c:pt idx="1550">
                  <c:v>286.78533662319614</c:v>
                </c:pt>
                <c:pt idx="1551">
                  <c:v>286.95100458230786</c:v>
                </c:pt>
                <c:pt idx="1552">
                  <c:v>287.11667254141958</c:v>
                </c:pt>
                <c:pt idx="1553">
                  <c:v>287.28234050053129</c:v>
                </c:pt>
                <c:pt idx="1554">
                  <c:v>287.44800845964301</c:v>
                </c:pt>
                <c:pt idx="1555">
                  <c:v>287.61367641875472</c:v>
                </c:pt>
                <c:pt idx="1556">
                  <c:v>287.77934437786644</c:v>
                </c:pt>
                <c:pt idx="1557">
                  <c:v>287.94501233697815</c:v>
                </c:pt>
                <c:pt idx="1558">
                  <c:v>288.11068029608987</c:v>
                </c:pt>
                <c:pt idx="1559">
                  <c:v>288.27634825520158</c:v>
                </c:pt>
                <c:pt idx="1560">
                  <c:v>288.4420162143133</c:v>
                </c:pt>
                <c:pt idx="1561">
                  <c:v>288.60768417342501</c:v>
                </c:pt>
                <c:pt idx="1562">
                  <c:v>288.77335213253673</c:v>
                </c:pt>
                <c:pt idx="1563">
                  <c:v>288.93902009164844</c:v>
                </c:pt>
                <c:pt idx="1564">
                  <c:v>289.10468805076016</c:v>
                </c:pt>
                <c:pt idx="1565">
                  <c:v>289.27035600987188</c:v>
                </c:pt>
                <c:pt idx="1566">
                  <c:v>289.43602396898359</c:v>
                </c:pt>
                <c:pt idx="1567">
                  <c:v>289.60169192809531</c:v>
                </c:pt>
                <c:pt idx="1568">
                  <c:v>289.76735988720702</c:v>
                </c:pt>
                <c:pt idx="1569">
                  <c:v>289.93302784631874</c:v>
                </c:pt>
                <c:pt idx="1570">
                  <c:v>290.09869580543045</c:v>
                </c:pt>
                <c:pt idx="1571">
                  <c:v>290.26436376454217</c:v>
                </c:pt>
                <c:pt idx="1572">
                  <c:v>290.43003172365388</c:v>
                </c:pt>
                <c:pt idx="1573">
                  <c:v>290.5956996827656</c:v>
                </c:pt>
                <c:pt idx="1574">
                  <c:v>290.76136764187731</c:v>
                </c:pt>
                <c:pt idx="1575">
                  <c:v>290.92703560098903</c:v>
                </c:pt>
                <c:pt idx="1576">
                  <c:v>291.09270356010074</c:v>
                </c:pt>
                <c:pt idx="1577">
                  <c:v>291.25837151921246</c:v>
                </c:pt>
                <c:pt idx="1578">
                  <c:v>291.42403947832418</c:v>
                </c:pt>
                <c:pt idx="1579">
                  <c:v>291.58970743743589</c:v>
                </c:pt>
                <c:pt idx="1580">
                  <c:v>291.75537539654761</c:v>
                </c:pt>
                <c:pt idx="1581">
                  <c:v>291.92104335565932</c:v>
                </c:pt>
                <c:pt idx="1582">
                  <c:v>292.08671131477104</c:v>
                </c:pt>
                <c:pt idx="1583">
                  <c:v>292.25237927388275</c:v>
                </c:pt>
                <c:pt idx="1584">
                  <c:v>292.41804723299447</c:v>
                </c:pt>
                <c:pt idx="1585">
                  <c:v>292.58371519210618</c:v>
                </c:pt>
                <c:pt idx="1586">
                  <c:v>292.7493831512179</c:v>
                </c:pt>
                <c:pt idx="1587">
                  <c:v>292.91505111032961</c:v>
                </c:pt>
                <c:pt idx="1588">
                  <c:v>293.08071906944133</c:v>
                </c:pt>
                <c:pt idx="1589">
                  <c:v>293.24638702855304</c:v>
                </c:pt>
                <c:pt idx="1590">
                  <c:v>293.41205498766476</c:v>
                </c:pt>
                <c:pt idx="1591">
                  <c:v>293.57772294677648</c:v>
                </c:pt>
                <c:pt idx="1592">
                  <c:v>293.74339090588819</c:v>
                </c:pt>
                <c:pt idx="1593">
                  <c:v>293.90905886499991</c:v>
                </c:pt>
                <c:pt idx="1594">
                  <c:v>294.07472682411162</c:v>
                </c:pt>
                <c:pt idx="1595">
                  <c:v>294.24039478322334</c:v>
                </c:pt>
                <c:pt idx="1596">
                  <c:v>294.40606274233505</c:v>
                </c:pt>
                <c:pt idx="1597">
                  <c:v>294.57173070144677</c:v>
                </c:pt>
                <c:pt idx="1598">
                  <c:v>294.73739866055848</c:v>
                </c:pt>
                <c:pt idx="1599">
                  <c:v>294.9030666196702</c:v>
                </c:pt>
                <c:pt idx="1600">
                  <c:v>295.06873457878191</c:v>
                </c:pt>
                <c:pt idx="1601">
                  <c:v>295.23440253789363</c:v>
                </c:pt>
                <c:pt idx="1602">
                  <c:v>295.40007049700534</c:v>
                </c:pt>
                <c:pt idx="1603">
                  <c:v>295.56573845611706</c:v>
                </c:pt>
                <c:pt idx="1604">
                  <c:v>295.73140641522878</c:v>
                </c:pt>
                <c:pt idx="1605">
                  <c:v>295.89707437434049</c:v>
                </c:pt>
                <c:pt idx="1606">
                  <c:v>296.06274233345221</c:v>
                </c:pt>
                <c:pt idx="1607">
                  <c:v>296.22841029256392</c:v>
                </c:pt>
                <c:pt idx="1608">
                  <c:v>296.39407825167564</c:v>
                </c:pt>
                <c:pt idx="1609">
                  <c:v>296.55974621078735</c:v>
                </c:pt>
                <c:pt idx="1610">
                  <c:v>296.72541416989907</c:v>
                </c:pt>
                <c:pt idx="1611">
                  <c:v>296.89108212901078</c:v>
                </c:pt>
                <c:pt idx="1612">
                  <c:v>297.0567500881225</c:v>
                </c:pt>
                <c:pt idx="1613">
                  <c:v>297.22241804723421</c:v>
                </c:pt>
                <c:pt idx="1614">
                  <c:v>297.38808600634593</c:v>
                </c:pt>
                <c:pt idx="1615">
                  <c:v>297.55375396545764</c:v>
                </c:pt>
                <c:pt idx="1616">
                  <c:v>297.71942192456936</c:v>
                </c:pt>
                <c:pt idx="1617">
                  <c:v>297.88508988368108</c:v>
                </c:pt>
                <c:pt idx="1618">
                  <c:v>298.05075784279279</c:v>
                </c:pt>
                <c:pt idx="1619">
                  <c:v>298.21642580190451</c:v>
                </c:pt>
                <c:pt idx="1620">
                  <c:v>298.38209376101622</c:v>
                </c:pt>
                <c:pt idx="1621">
                  <c:v>298.54776172012794</c:v>
                </c:pt>
                <c:pt idx="1622">
                  <c:v>298.71342967923965</c:v>
                </c:pt>
                <c:pt idx="1623">
                  <c:v>298.87909763835137</c:v>
                </c:pt>
                <c:pt idx="1624">
                  <c:v>299.04476559746308</c:v>
                </c:pt>
                <c:pt idx="1625">
                  <c:v>299.2104335565748</c:v>
                </c:pt>
                <c:pt idx="1626">
                  <c:v>299.37610151568651</c:v>
                </c:pt>
                <c:pt idx="1627">
                  <c:v>299.54176947479823</c:v>
                </c:pt>
                <c:pt idx="1628">
                  <c:v>299.70743743390994</c:v>
                </c:pt>
                <c:pt idx="1629">
                  <c:v>299.87310539302166</c:v>
                </c:pt>
                <c:pt idx="1630">
                  <c:v>300.03877335213338</c:v>
                </c:pt>
                <c:pt idx="1631">
                  <c:v>300.20444131124509</c:v>
                </c:pt>
                <c:pt idx="1632">
                  <c:v>300.37010927035681</c:v>
                </c:pt>
                <c:pt idx="1633">
                  <c:v>300.53577722946852</c:v>
                </c:pt>
                <c:pt idx="1634">
                  <c:v>300.70144518858024</c:v>
                </c:pt>
                <c:pt idx="1635">
                  <c:v>300.86711314769195</c:v>
                </c:pt>
                <c:pt idx="1636">
                  <c:v>301.03278110680367</c:v>
                </c:pt>
                <c:pt idx="1637">
                  <c:v>301.19844906591538</c:v>
                </c:pt>
                <c:pt idx="1638">
                  <c:v>301.3641170250271</c:v>
                </c:pt>
                <c:pt idx="1639">
                  <c:v>301.52978498413881</c:v>
                </c:pt>
                <c:pt idx="1640">
                  <c:v>301.69545294325053</c:v>
                </c:pt>
                <c:pt idx="1641">
                  <c:v>301.86112090236225</c:v>
                </c:pt>
                <c:pt idx="1642">
                  <c:v>302.02678886147396</c:v>
                </c:pt>
                <c:pt idx="1643">
                  <c:v>302.19245682058568</c:v>
                </c:pt>
                <c:pt idx="1644">
                  <c:v>302.35812477969739</c:v>
                </c:pt>
                <c:pt idx="1645">
                  <c:v>302.52379273880911</c:v>
                </c:pt>
                <c:pt idx="1646">
                  <c:v>302.68946069792082</c:v>
                </c:pt>
                <c:pt idx="1647">
                  <c:v>302.85512865703254</c:v>
                </c:pt>
                <c:pt idx="1648">
                  <c:v>303.02079661614425</c:v>
                </c:pt>
                <c:pt idx="1649">
                  <c:v>303.18646457525597</c:v>
                </c:pt>
                <c:pt idx="1650">
                  <c:v>303.35213253436768</c:v>
                </c:pt>
                <c:pt idx="1651">
                  <c:v>303.5178004934794</c:v>
                </c:pt>
                <c:pt idx="1652">
                  <c:v>303.68346845259111</c:v>
                </c:pt>
                <c:pt idx="1653">
                  <c:v>303.84913641170283</c:v>
                </c:pt>
                <c:pt idx="1654">
                  <c:v>304.01480437081455</c:v>
                </c:pt>
                <c:pt idx="1655">
                  <c:v>304.18047232992626</c:v>
                </c:pt>
                <c:pt idx="1656">
                  <c:v>304.34614028903798</c:v>
                </c:pt>
                <c:pt idx="1657">
                  <c:v>304.51180824814969</c:v>
                </c:pt>
                <c:pt idx="1658">
                  <c:v>304.67747620726141</c:v>
                </c:pt>
                <c:pt idx="1659">
                  <c:v>304.84314416637312</c:v>
                </c:pt>
                <c:pt idx="1660">
                  <c:v>305.00881212548484</c:v>
                </c:pt>
                <c:pt idx="1661">
                  <c:v>305.17448008459655</c:v>
                </c:pt>
                <c:pt idx="1662">
                  <c:v>305.34014804370827</c:v>
                </c:pt>
                <c:pt idx="1663">
                  <c:v>305.50581600281998</c:v>
                </c:pt>
                <c:pt idx="1664">
                  <c:v>305.6714839619317</c:v>
                </c:pt>
                <c:pt idx="1665">
                  <c:v>305.83715192104341</c:v>
                </c:pt>
                <c:pt idx="1666">
                  <c:v>306.00281988015513</c:v>
                </c:pt>
                <c:pt idx="1667">
                  <c:v>306.16848783926685</c:v>
                </c:pt>
                <c:pt idx="1668">
                  <c:v>306.33415579837856</c:v>
                </c:pt>
                <c:pt idx="1669">
                  <c:v>306.49982375749028</c:v>
                </c:pt>
                <c:pt idx="1670">
                  <c:v>306.66549171660199</c:v>
                </c:pt>
                <c:pt idx="1671">
                  <c:v>306.83115967571371</c:v>
                </c:pt>
                <c:pt idx="1672">
                  <c:v>306.99682763482542</c:v>
                </c:pt>
                <c:pt idx="1673">
                  <c:v>307.16249559393714</c:v>
                </c:pt>
                <c:pt idx="1674">
                  <c:v>307.32816355304885</c:v>
                </c:pt>
                <c:pt idx="1675">
                  <c:v>307.49383151216057</c:v>
                </c:pt>
                <c:pt idx="1676">
                  <c:v>307.65949947127228</c:v>
                </c:pt>
                <c:pt idx="1677">
                  <c:v>307.825167430384</c:v>
                </c:pt>
                <c:pt idx="1678">
                  <c:v>307.99083538949571</c:v>
                </c:pt>
                <c:pt idx="1679">
                  <c:v>308.15650334860743</c:v>
                </c:pt>
                <c:pt idx="1680">
                  <c:v>308.32217130771915</c:v>
                </c:pt>
                <c:pt idx="1681">
                  <c:v>308.48783926683086</c:v>
                </c:pt>
                <c:pt idx="1682">
                  <c:v>308.65350722594258</c:v>
                </c:pt>
                <c:pt idx="1683">
                  <c:v>308.81917518505429</c:v>
                </c:pt>
                <c:pt idx="1684">
                  <c:v>308.98484314416601</c:v>
                </c:pt>
                <c:pt idx="1685">
                  <c:v>309.15051110327772</c:v>
                </c:pt>
                <c:pt idx="1686">
                  <c:v>309.31617906238944</c:v>
                </c:pt>
                <c:pt idx="1687">
                  <c:v>309.48184702150115</c:v>
                </c:pt>
                <c:pt idx="1688">
                  <c:v>309.64751498061287</c:v>
                </c:pt>
                <c:pt idx="1689">
                  <c:v>309.81318293972458</c:v>
                </c:pt>
                <c:pt idx="1690">
                  <c:v>309.9788508988363</c:v>
                </c:pt>
                <c:pt idx="1691">
                  <c:v>310.14451885794801</c:v>
                </c:pt>
                <c:pt idx="1692">
                  <c:v>310.31018681705973</c:v>
                </c:pt>
                <c:pt idx="1693">
                  <c:v>310.47585477617145</c:v>
                </c:pt>
                <c:pt idx="1694">
                  <c:v>310.64152273528316</c:v>
                </c:pt>
                <c:pt idx="1695">
                  <c:v>310.80719069439488</c:v>
                </c:pt>
                <c:pt idx="1696">
                  <c:v>310.97285865350659</c:v>
                </c:pt>
                <c:pt idx="1697">
                  <c:v>311.13852661261831</c:v>
                </c:pt>
                <c:pt idx="1698">
                  <c:v>311.30419457173002</c:v>
                </c:pt>
                <c:pt idx="1699">
                  <c:v>311.46986253084174</c:v>
                </c:pt>
                <c:pt idx="1700">
                  <c:v>311.63553048995345</c:v>
                </c:pt>
                <c:pt idx="1701">
                  <c:v>311.80119844906517</c:v>
                </c:pt>
                <c:pt idx="1702">
                  <c:v>311.96686640817688</c:v>
                </c:pt>
                <c:pt idx="1703">
                  <c:v>312.1325343672886</c:v>
                </c:pt>
                <c:pt idx="1704">
                  <c:v>312.29820232640031</c:v>
                </c:pt>
                <c:pt idx="1705">
                  <c:v>312.46387028551203</c:v>
                </c:pt>
                <c:pt idx="1706">
                  <c:v>312.62953824462375</c:v>
                </c:pt>
                <c:pt idx="1707">
                  <c:v>312.79520620373546</c:v>
                </c:pt>
                <c:pt idx="1708">
                  <c:v>312.96087416284718</c:v>
                </c:pt>
                <c:pt idx="1709">
                  <c:v>313.12654212195889</c:v>
                </c:pt>
                <c:pt idx="1710">
                  <c:v>313.29221008107061</c:v>
                </c:pt>
                <c:pt idx="1711">
                  <c:v>313.45787804018232</c:v>
                </c:pt>
                <c:pt idx="1712">
                  <c:v>313.62354599929404</c:v>
                </c:pt>
                <c:pt idx="1713">
                  <c:v>313.78921395840575</c:v>
                </c:pt>
                <c:pt idx="1714">
                  <c:v>313.95488191751747</c:v>
                </c:pt>
                <c:pt idx="1715">
                  <c:v>314.12054987662918</c:v>
                </c:pt>
                <c:pt idx="1716">
                  <c:v>314.2862178357409</c:v>
                </c:pt>
                <c:pt idx="1717">
                  <c:v>314.45188579485261</c:v>
                </c:pt>
                <c:pt idx="1718">
                  <c:v>314.61755375396433</c:v>
                </c:pt>
                <c:pt idx="1719">
                  <c:v>314.78322171307605</c:v>
                </c:pt>
                <c:pt idx="1720">
                  <c:v>314.94888967218776</c:v>
                </c:pt>
                <c:pt idx="1721">
                  <c:v>315.11455763129948</c:v>
                </c:pt>
                <c:pt idx="1722">
                  <c:v>315.28022559041119</c:v>
                </c:pt>
                <c:pt idx="1723">
                  <c:v>315.44589354952291</c:v>
                </c:pt>
                <c:pt idx="1724">
                  <c:v>315.61156150863462</c:v>
                </c:pt>
                <c:pt idx="1725">
                  <c:v>315.77722946774634</c:v>
                </c:pt>
                <c:pt idx="1726">
                  <c:v>315.94289742685805</c:v>
                </c:pt>
                <c:pt idx="1727">
                  <c:v>316.10856538596977</c:v>
                </c:pt>
                <c:pt idx="1728">
                  <c:v>316.27423334508148</c:v>
                </c:pt>
                <c:pt idx="1729">
                  <c:v>316.4399013041932</c:v>
                </c:pt>
                <c:pt idx="1730">
                  <c:v>316.60556926330491</c:v>
                </c:pt>
                <c:pt idx="1731">
                  <c:v>316.77123722241663</c:v>
                </c:pt>
                <c:pt idx="1732">
                  <c:v>316.93690518152835</c:v>
                </c:pt>
                <c:pt idx="1733">
                  <c:v>317.10257314064006</c:v>
                </c:pt>
                <c:pt idx="1734">
                  <c:v>317.26824109975178</c:v>
                </c:pt>
                <c:pt idx="1735">
                  <c:v>317.43390905886349</c:v>
                </c:pt>
                <c:pt idx="1736">
                  <c:v>317.59957701797521</c:v>
                </c:pt>
                <c:pt idx="1737">
                  <c:v>317.76524497708692</c:v>
                </c:pt>
                <c:pt idx="1738">
                  <c:v>317.93091293619864</c:v>
                </c:pt>
                <c:pt idx="1739">
                  <c:v>318.09658089531035</c:v>
                </c:pt>
                <c:pt idx="1740">
                  <c:v>318.26224885442207</c:v>
                </c:pt>
                <c:pt idx="1741">
                  <c:v>318.42791681353378</c:v>
                </c:pt>
                <c:pt idx="1742">
                  <c:v>318.5935847726455</c:v>
                </c:pt>
                <c:pt idx="1743">
                  <c:v>318.75925273175721</c:v>
                </c:pt>
                <c:pt idx="1744">
                  <c:v>318.92492069086893</c:v>
                </c:pt>
                <c:pt idx="1745">
                  <c:v>319.09058864998065</c:v>
                </c:pt>
                <c:pt idx="1746">
                  <c:v>319.25625660909236</c:v>
                </c:pt>
                <c:pt idx="1747">
                  <c:v>319.42192456820408</c:v>
                </c:pt>
                <c:pt idx="1748">
                  <c:v>319.58759252731579</c:v>
                </c:pt>
                <c:pt idx="1749">
                  <c:v>319.75326048642751</c:v>
                </c:pt>
                <c:pt idx="1750">
                  <c:v>319.91892844553922</c:v>
                </c:pt>
                <c:pt idx="1751">
                  <c:v>320.08459640465094</c:v>
                </c:pt>
                <c:pt idx="1752">
                  <c:v>320.25026436376265</c:v>
                </c:pt>
                <c:pt idx="1753">
                  <c:v>320.41593232287437</c:v>
                </c:pt>
                <c:pt idx="1754">
                  <c:v>320.58160028198608</c:v>
                </c:pt>
                <c:pt idx="1755">
                  <c:v>320.7472682410978</c:v>
                </c:pt>
                <c:pt idx="1756">
                  <c:v>320.91293620020951</c:v>
                </c:pt>
                <c:pt idx="1757">
                  <c:v>321.07860415932123</c:v>
                </c:pt>
                <c:pt idx="1758">
                  <c:v>321.24427211843295</c:v>
                </c:pt>
                <c:pt idx="1759">
                  <c:v>321.40994007754466</c:v>
                </c:pt>
                <c:pt idx="1760">
                  <c:v>321.57560803665638</c:v>
                </c:pt>
                <c:pt idx="1761">
                  <c:v>321.74127599576809</c:v>
                </c:pt>
                <c:pt idx="1762">
                  <c:v>321.90694395487981</c:v>
                </c:pt>
                <c:pt idx="1763">
                  <c:v>322.07261191399152</c:v>
                </c:pt>
                <c:pt idx="1764">
                  <c:v>322.23827987310324</c:v>
                </c:pt>
                <c:pt idx="1765">
                  <c:v>322.40394783221495</c:v>
                </c:pt>
                <c:pt idx="1766">
                  <c:v>322.56961579132667</c:v>
                </c:pt>
                <c:pt idx="1767">
                  <c:v>322.73528375043838</c:v>
                </c:pt>
                <c:pt idx="1768">
                  <c:v>322.9009517095501</c:v>
                </c:pt>
                <c:pt idx="1769">
                  <c:v>323.06661966866182</c:v>
                </c:pt>
                <c:pt idx="1770">
                  <c:v>323.23228762777353</c:v>
                </c:pt>
                <c:pt idx="1771">
                  <c:v>323.39795558688525</c:v>
                </c:pt>
                <c:pt idx="1772">
                  <c:v>323.56362354599696</c:v>
                </c:pt>
                <c:pt idx="1773">
                  <c:v>323.72929150510868</c:v>
                </c:pt>
                <c:pt idx="1774">
                  <c:v>323.89495946422039</c:v>
                </c:pt>
                <c:pt idx="1775">
                  <c:v>324.06062742333211</c:v>
                </c:pt>
                <c:pt idx="1776">
                  <c:v>324.22629538244382</c:v>
                </c:pt>
                <c:pt idx="1777">
                  <c:v>324.39196334155554</c:v>
                </c:pt>
                <c:pt idx="1778">
                  <c:v>324.55763130066725</c:v>
                </c:pt>
                <c:pt idx="1779">
                  <c:v>324.72329925977897</c:v>
                </c:pt>
                <c:pt idx="1780">
                  <c:v>324.88896721889068</c:v>
                </c:pt>
                <c:pt idx="1781">
                  <c:v>325.0546351780024</c:v>
                </c:pt>
                <c:pt idx="1782">
                  <c:v>325.22030313711412</c:v>
                </c:pt>
                <c:pt idx="1783">
                  <c:v>325.38597109622583</c:v>
                </c:pt>
                <c:pt idx="1784">
                  <c:v>325.55163905533755</c:v>
                </c:pt>
                <c:pt idx="1785">
                  <c:v>325.71730701444926</c:v>
                </c:pt>
                <c:pt idx="1786">
                  <c:v>325.88297497356098</c:v>
                </c:pt>
                <c:pt idx="1787">
                  <c:v>326.04864293267269</c:v>
                </c:pt>
                <c:pt idx="1788">
                  <c:v>326.21431089178441</c:v>
                </c:pt>
                <c:pt idx="1789">
                  <c:v>326.37997885089612</c:v>
                </c:pt>
                <c:pt idx="1790">
                  <c:v>326.54564681000784</c:v>
                </c:pt>
                <c:pt idx="1791">
                  <c:v>326.71131476911955</c:v>
                </c:pt>
                <c:pt idx="1792">
                  <c:v>326.87698272823127</c:v>
                </c:pt>
                <c:pt idx="1793">
                  <c:v>327.04265068734298</c:v>
                </c:pt>
                <c:pt idx="1794">
                  <c:v>327.2083186464547</c:v>
                </c:pt>
                <c:pt idx="1795">
                  <c:v>327.37398660556642</c:v>
                </c:pt>
                <c:pt idx="1796">
                  <c:v>327.53965456467813</c:v>
                </c:pt>
                <c:pt idx="1797">
                  <c:v>327.70532252378985</c:v>
                </c:pt>
                <c:pt idx="1798">
                  <c:v>327.87099048290156</c:v>
                </c:pt>
                <c:pt idx="1799">
                  <c:v>328.03665844201328</c:v>
                </c:pt>
                <c:pt idx="1800">
                  <c:v>328.20232640112499</c:v>
                </c:pt>
                <c:pt idx="1801">
                  <c:v>328.36799436023671</c:v>
                </c:pt>
                <c:pt idx="1802">
                  <c:v>328.53366231934842</c:v>
                </c:pt>
                <c:pt idx="1803">
                  <c:v>328.69933027846014</c:v>
                </c:pt>
                <c:pt idx="1804">
                  <c:v>328.86499823757185</c:v>
                </c:pt>
                <c:pt idx="1805">
                  <c:v>329.03066619668357</c:v>
                </c:pt>
                <c:pt idx="1806">
                  <c:v>329.19633415579528</c:v>
                </c:pt>
                <c:pt idx="1807">
                  <c:v>329.362002114907</c:v>
                </c:pt>
                <c:pt idx="1808">
                  <c:v>329.52767007401872</c:v>
                </c:pt>
                <c:pt idx="1809">
                  <c:v>329.69333803313043</c:v>
                </c:pt>
                <c:pt idx="1810">
                  <c:v>329.85900599224215</c:v>
                </c:pt>
                <c:pt idx="1811">
                  <c:v>330.02467395135386</c:v>
                </c:pt>
                <c:pt idx="1812">
                  <c:v>330.19034191046558</c:v>
                </c:pt>
                <c:pt idx="1813">
                  <c:v>330.35600986957729</c:v>
                </c:pt>
                <c:pt idx="1814">
                  <c:v>330.52167782868901</c:v>
                </c:pt>
                <c:pt idx="1815">
                  <c:v>330.68734578780072</c:v>
                </c:pt>
                <c:pt idx="1816">
                  <c:v>330.85301374691244</c:v>
                </c:pt>
                <c:pt idx="1817">
                  <c:v>331.01868170602415</c:v>
                </c:pt>
                <c:pt idx="1818">
                  <c:v>331.18434966513587</c:v>
                </c:pt>
                <c:pt idx="1819">
                  <c:v>331.35001762424758</c:v>
                </c:pt>
                <c:pt idx="1820">
                  <c:v>331.5156855833593</c:v>
                </c:pt>
                <c:pt idx="1821">
                  <c:v>331.68135354247102</c:v>
                </c:pt>
                <c:pt idx="1822">
                  <c:v>331.84702150158273</c:v>
                </c:pt>
                <c:pt idx="1823">
                  <c:v>332.01268946069445</c:v>
                </c:pt>
                <c:pt idx="1824">
                  <c:v>332.17835741980616</c:v>
                </c:pt>
                <c:pt idx="1825">
                  <c:v>332.34402537891788</c:v>
                </c:pt>
                <c:pt idx="1826">
                  <c:v>332.50969333802959</c:v>
                </c:pt>
                <c:pt idx="1827">
                  <c:v>332.67536129714131</c:v>
                </c:pt>
                <c:pt idx="1828">
                  <c:v>332.84102925625302</c:v>
                </c:pt>
                <c:pt idx="1829">
                  <c:v>333.00669721536474</c:v>
                </c:pt>
                <c:pt idx="1830">
                  <c:v>333.17236517447645</c:v>
                </c:pt>
                <c:pt idx="1831">
                  <c:v>333.33803313358817</c:v>
                </c:pt>
                <c:pt idx="1832">
                  <c:v>333.50370109269988</c:v>
                </c:pt>
                <c:pt idx="1833">
                  <c:v>333.6693690518116</c:v>
                </c:pt>
                <c:pt idx="1834">
                  <c:v>333.83503701092332</c:v>
                </c:pt>
                <c:pt idx="1835">
                  <c:v>334.00070497003503</c:v>
                </c:pt>
                <c:pt idx="1836">
                  <c:v>334.16637292914675</c:v>
                </c:pt>
                <c:pt idx="1837">
                  <c:v>334.33204088825846</c:v>
                </c:pt>
                <c:pt idx="1838">
                  <c:v>334.49770884737018</c:v>
                </c:pt>
                <c:pt idx="1839">
                  <c:v>334.66337680648189</c:v>
                </c:pt>
                <c:pt idx="1840">
                  <c:v>334.82904476559361</c:v>
                </c:pt>
                <c:pt idx="1841">
                  <c:v>334.99471272470532</c:v>
                </c:pt>
                <c:pt idx="1842">
                  <c:v>335.16038068381704</c:v>
                </c:pt>
                <c:pt idx="1843">
                  <c:v>335.32604864292875</c:v>
                </c:pt>
                <c:pt idx="1844">
                  <c:v>335.49171660204047</c:v>
                </c:pt>
                <c:pt idx="1845">
                  <c:v>335.65738456115218</c:v>
                </c:pt>
                <c:pt idx="1846">
                  <c:v>335.8230525202639</c:v>
                </c:pt>
                <c:pt idx="1847">
                  <c:v>335.98872047937562</c:v>
                </c:pt>
                <c:pt idx="1848">
                  <c:v>336.15438843848733</c:v>
                </c:pt>
                <c:pt idx="1849">
                  <c:v>336.32005639759905</c:v>
                </c:pt>
                <c:pt idx="1850">
                  <c:v>336.48572435671076</c:v>
                </c:pt>
                <c:pt idx="1851">
                  <c:v>336.65139231582248</c:v>
                </c:pt>
                <c:pt idx="1852">
                  <c:v>336.81706027493419</c:v>
                </c:pt>
                <c:pt idx="1853">
                  <c:v>336.98272823404591</c:v>
                </c:pt>
                <c:pt idx="1854">
                  <c:v>337.14839619315762</c:v>
                </c:pt>
                <c:pt idx="1855">
                  <c:v>337.31406415226934</c:v>
                </c:pt>
                <c:pt idx="1856">
                  <c:v>337.47973211138105</c:v>
                </c:pt>
                <c:pt idx="1857">
                  <c:v>337.64540007049277</c:v>
                </c:pt>
                <c:pt idx="1858">
                  <c:v>337.81106802960448</c:v>
                </c:pt>
                <c:pt idx="1859">
                  <c:v>337.9767359887162</c:v>
                </c:pt>
                <c:pt idx="1860">
                  <c:v>338.14240394782792</c:v>
                </c:pt>
                <c:pt idx="1861">
                  <c:v>338.30807190693963</c:v>
                </c:pt>
                <c:pt idx="1862">
                  <c:v>338.47373986605135</c:v>
                </c:pt>
                <c:pt idx="1863">
                  <c:v>338.63940782516306</c:v>
                </c:pt>
                <c:pt idx="1864">
                  <c:v>338.80507578427478</c:v>
                </c:pt>
                <c:pt idx="1865">
                  <c:v>338.97074374338649</c:v>
                </c:pt>
                <c:pt idx="1866">
                  <c:v>339.13641170249821</c:v>
                </c:pt>
                <c:pt idx="1867">
                  <c:v>339.30207966160992</c:v>
                </c:pt>
                <c:pt idx="1868">
                  <c:v>339.46774762072164</c:v>
                </c:pt>
                <c:pt idx="1869">
                  <c:v>339.63341557983335</c:v>
                </c:pt>
                <c:pt idx="1870">
                  <c:v>339.79908353894507</c:v>
                </c:pt>
                <c:pt idx="1871">
                  <c:v>339.96475149805678</c:v>
                </c:pt>
                <c:pt idx="1872">
                  <c:v>340.1304194571685</c:v>
                </c:pt>
                <c:pt idx="1873">
                  <c:v>340.29608741628022</c:v>
                </c:pt>
                <c:pt idx="1874">
                  <c:v>340.46175537539193</c:v>
                </c:pt>
                <c:pt idx="1875">
                  <c:v>340.62742333450365</c:v>
                </c:pt>
                <c:pt idx="1876">
                  <c:v>340.79309129361536</c:v>
                </c:pt>
                <c:pt idx="1877">
                  <c:v>340.95875925272708</c:v>
                </c:pt>
                <c:pt idx="1878">
                  <c:v>341.12442721183879</c:v>
                </c:pt>
                <c:pt idx="1879">
                  <c:v>341.29009517095051</c:v>
                </c:pt>
                <c:pt idx="1880">
                  <c:v>341.45576313006222</c:v>
                </c:pt>
                <c:pt idx="1881">
                  <c:v>341.62143108917394</c:v>
                </c:pt>
                <c:pt idx="1882">
                  <c:v>341.78709904828565</c:v>
                </c:pt>
                <c:pt idx="1883">
                  <c:v>341.95276700739737</c:v>
                </c:pt>
                <c:pt idx="1884">
                  <c:v>342.11843496650908</c:v>
                </c:pt>
                <c:pt idx="1885">
                  <c:v>342.2841029256208</c:v>
                </c:pt>
                <c:pt idx="1886">
                  <c:v>342.44977088473252</c:v>
                </c:pt>
                <c:pt idx="1887">
                  <c:v>342.61543884384423</c:v>
                </c:pt>
                <c:pt idx="1888">
                  <c:v>342.78110680295595</c:v>
                </c:pt>
                <c:pt idx="1889">
                  <c:v>342.94677476206766</c:v>
                </c:pt>
                <c:pt idx="1890">
                  <c:v>343.11244272117938</c:v>
                </c:pt>
                <c:pt idx="1891">
                  <c:v>343.27811068029109</c:v>
                </c:pt>
                <c:pt idx="1892">
                  <c:v>343.44377863940281</c:v>
                </c:pt>
                <c:pt idx="1893">
                  <c:v>343.60944659851452</c:v>
                </c:pt>
                <c:pt idx="1894">
                  <c:v>343.77511455762624</c:v>
                </c:pt>
                <c:pt idx="1895">
                  <c:v>343.94078251673795</c:v>
                </c:pt>
                <c:pt idx="1896">
                  <c:v>344.10645047584967</c:v>
                </c:pt>
                <c:pt idx="1897">
                  <c:v>344.27211843496138</c:v>
                </c:pt>
                <c:pt idx="1898">
                  <c:v>344.4377863940731</c:v>
                </c:pt>
                <c:pt idx="1899">
                  <c:v>344.60345435318482</c:v>
                </c:pt>
                <c:pt idx="1900">
                  <c:v>344.76912231229653</c:v>
                </c:pt>
                <c:pt idx="1901">
                  <c:v>344.93479027140825</c:v>
                </c:pt>
                <c:pt idx="1902">
                  <c:v>345.10045823051996</c:v>
                </c:pt>
                <c:pt idx="1903">
                  <c:v>345.26612618963168</c:v>
                </c:pt>
                <c:pt idx="1904">
                  <c:v>345.43179414874339</c:v>
                </c:pt>
                <c:pt idx="1905">
                  <c:v>345.59746210785511</c:v>
                </c:pt>
                <c:pt idx="1906">
                  <c:v>345.76313006696682</c:v>
                </c:pt>
                <c:pt idx="1907">
                  <c:v>345.92879802607854</c:v>
                </c:pt>
                <c:pt idx="1908">
                  <c:v>346.09446598519025</c:v>
                </c:pt>
                <c:pt idx="1909">
                  <c:v>346.26013394430197</c:v>
                </c:pt>
                <c:pt idx="1910">
                  <c:v>346.42580190341369</c:v>
                </c:pt>
                <c:pt idx="1911">
                  <c:v>346.5914698625254</c:v>
                </c:pt>
                <c:pt idx="1912">
                  <c:v>346.75713782163712</c:v>
                </c:pt>
                <c:pt idx="1913">
                  <c:v>346.92280578074883</c:v>
                </c:pt>
                <c:pt idx="1914">
                  <c:v>347.08847373986055</c:v>
                </c:pt>
                <c:pt idx="1915">
                  <c:v>347.25414169897226</c:v>
                </c:pt>
                <c:pt idx="1916">
                  <c:v>347.41980965808398</c:v>
                </c:pt>
                <c:pt idx="1917">
                  <c:v>347.58547761719569</c:v>
                </c:pt>
                <c:pt idx="1918">
                  <c:v>347.75114557630741</c:v>
                </c:pt>
                <c:pt idx="1919">
                  <c:v>347.91681353541912</c:v>
                </c:pt>
                <c:pt idx="1920">
                  <c:v>348.08248149453084</c:v>
                </c:pt>
                <c:pt idx="1921">
                  <c:v>348.24814945364255</c:v>
                </c:pt>
                <c:pt idx="1922">
                  <c:v>348.41381741275427</c:v>
                </c:pt>
                <c:pt idx="1923">
                  <c:v>348.57948537186599</c:v>
                </c:pt>
                <c:pt idx="1924">
                  <c:v>348.7451533309777</c:v>
                </c:pt>
                <c:pt idx="1925">
                  <c:v>348.91082129008942</c:v>
                </c:pt>
                <c:pt idx="1926">
                  <c:v>349.07648924920113</c:v>
                </c:pt>
                <c:pt idx="1927">
                  <c:v>349.24215720831285</c:v>
                </c:pt>
                <c:pt idx="1928">
                  <c:v>349.40782516742456</c:v>
                </c:pt>
                <c:pt idx="1929">
                  <c:v>349.57349312653628</c:v>
                </c:pt>
                <c:pt idx="1930">
                  <c:v>349.73916108564799</c:v>
                </c:pt>
                <c:pt idx="1931">
                  <c:v>349.90482904475971</c:v>
                </c:pt>
                <c:pt idx="1932">
                  <c:v>350.07049700387142</c:v>
                </c:pt>
                <c:pt idx="1933">
                  <c:v>350.23616496298314</c:v>
                </c:pt>
                <c:pt idx="1934">
                  <c:v>350.40183292209485</c:v>
                </c:pt>
                <c:pt idx="1935">
                  <c:v>350.56750088120657</c:v>
                </c:pt>
                <c:pt idx="1936">
                  <c:v>350.73316884031829</c:v>
                </c:pt>
                <c:pt idx="1937">
                  <c:v>350.89883679943</c:v>
                </c:pt>
                <c:pt idx="1938">
                  <c:v>351.06450475854172</c:v>
                </c:pt>
                <c:pt idx="1939">
                  <c:v>351.23017271765343</c:v>
                </c:pt>
                <c:pt idx="1940">
                  <c:v>351.39584067676515</c:v>
                </c:pt>
                <c:pt idx="1941">
                  <c:v>351.56150863587686</c:v>
                </c:pt>
                <c:pt idx="1942">
                  <c:v>351.72717659498858</c:v>
                </c:pt>
                <c:pt idx="1943">
                  <c:v>351.89284455410029</c:v>
                </c:pt>
                <c:pt idx="1944">
                  <c:v>352.05851251321201</c:v>
                </c:pt>
                <c:pt idx="1945">
                  <c:v>352.22418047232372</c:v>
                </c:pt>
                <c:pt idx="1946">
                  <c:v>352.38984843143544</c:v>
                </c:pt>
                <c:pt idx="1947">
                  <c:v>352.55551639054715</c:v>
                </c:pt>
                <c:pt idx="1948">
                  <c:v>352.72118434965887</c:v>
                </c:pt>
                <c:pt idx="1949">
                  <c:v>352.88685230877059</c:v>
                </c:pt>
                <c:pt idx="1950">
                  <c:v>353.0525202678823</c:v>
                </c:pt>
                <c:pt idx="1951">
                  <c:v>353.21818822699402</c:v>
                </c:pt>
                <c:pt idx="1952">
                  <c:v>353.38385618610573</c:v>
                </c:pt>
                <c:pt idx="1953">
                  <c:v>353.54952414521745</c:v>
                </c:pt>
                <c:pt idx="1954">
                  <c:v>353.71519210432916</c:v>
                </c:pt>
                <c:pt idx="1955">
                  <c:v>353.88086006344088</c:v>
                </c:pt>
                <c:pt idx="1956">
                  <c:v>354.04652802255259</c:v>
                </c:pt>
                <c:pt idx="1957">
                  <c:v>354.21219598166431</c:v>
                </c:pt>
                <c:pt idx="1958">
                  <c:v>354.37786394077602</c:v>
                </c:pt>
                <c:pt idx="1959">
                  <c:v>354.54353189988774</c:v>
                </c:pt>
                <c:pt idx="1960">
                  <c:v>354.70919985899945</c:v>
                </c:pt>
                <c:pt idx="1961">
                  <c:v>354.87486781811117</c:v>
                </c:pt>
                <c:pt idx="1962">
                  <c:v>355.04053577722289</c:v>
                </c:pt>
                <c:pt idx="1963">
                  <c:v>355.2062037363346</c:v>
                </c:pt>
                <c:pt idx="1964">
                  <c:v>355.37187169544632</c:v>
                </c:pt>
                <c:pt idx="1965">
                  <c:v>355.53753965455803</c:v>
                </c:pt>
                <c:pt idx="1966">
                  <c:v>355.70320761366975</c:v>
                </c:pt>
                <c:pt idx="1967">
                  <c:v>355.86887557278146</c:v>
                </c:pt>
                <c:pt idx="1968">
                  <c:v>356.03454353189318</c:v>
                </c:pt>
                <c:pt idx="1969">
                  <c:v>356.20021149100489</c:v>
                </c:pt>
                <c:pt idx="1970">
                  <c:v>356.36587945011661</c:v>
                </c:pt>
                <c:pt idx="1971">
                  <c:v>356.53154740922832</c:v>
                </c:pt>
                <c:pt idx="1972">
                  <c:v>356.69721536834004</c:v>
                </c:pt>
                <c:pt idx="1973">
                  <c:v>356.86288332745175</c:v>
                </c:pt>
                <c:pt idx="1974">
                  <c:v>357.02855128656347</c:v>
                </c:pt>
                <c:pt idx="1975">
                  <c:v>357.19421924567519</c:v>
                </c:pt>
                <c:pt idx="1976">
                  <c:v>357.3598872047869</c:v>
                </c:pt>
                <c:pt idx="1977">
                  <c:v>357.52555516389862</c:v>
                </c:pt>
                <c:pt idx="1978">
                  <c:v>357.69122312301033</c:v>
                </c:pt>
                <c:pt idx="1979">
                  <c:v>357.85689108212205</c:v>
                </c:pt>
                <c:pt idx="1980">
                  <c:v>358.02255904123376</c:v>
                </c:pt>
                <c:pt idx="1981">
                  <c:v>358.18822700034548</c:v>
                </c:pt>
                <c:pt idx="1982">
                  <c:v>358.35389495945719</c:v>
                </c:pt>
                <c:pt idx="1983">
                  <c:v>358.51956291856891</c:v>
                </c:pt>
                <c:pt idx="1984">
                  <c:v>358.68523087768062</c:v>
                </c:pt>
                <c:pt idx="1985">
                  <c:v>358.85089883679234</c:v>
                </c:pt>
                <c:pt idx="1986">
                  <c:v>359.01656679590405</c:v>
                </c:pt>
                <c:pt idx="1987">
                  <c:v>359.18223475501577</c:v>
                </c:pt>
                <c:pt idx="1988">
                  <c:v>359.34790271412749</c:v>
                </c:pt>
                <c:pt idx="1989">
                  <c:v>359.5135706732392</c:v>
                </c:pt>
                <c:pt idx="1990">
                  <c:v>359.67923863235092</c:v>
                </c:pt>
                <c:pt idx="1991">
                  <c:v>359.84490659146263</c:v>
                </c:pt>
                <c:pt idx="1992">
                  <c:v>360.01057455057435</c:v>
                </c:pt>
                <c:pt idx="1993">
                  <c:v>360.17624250968606</c:v>
                </c:pt>
                <c:pt idx="1994">
                  <c:v>360.34191046879778</c:v>
                </c:pt>
                <c:pt idx="1995">
                  <c:v>360.50757842790949</c:v>
                </c:pt>
                <c:pt idx="1996">
                  <c:v>360.67324638702121</c:v>
                </c:pt>
                <c:pt idx="1997">
                  <c:v>360.83891434613292</c:v>
                </c:pt>
                <c:pt idx="1998">
                  <c:v>361.00458230524464</c:v>
                </c:pt>
                <c:pt idx="1999">
                  <c:v>361.17025026435635</c:v>
                </c:pt>
                <c:pt idx="2000">
                  <c:v>361.33591822346807</c:v>
                </c:pt>
                <c:pt idx="2001">
                  <c:v>361.50158618257979</c:v>
                </c:pt>
                <c:pt idx="2002">
                  <c:v>361.6672541416915</c:v>
                </c:pt>
                <c:pt idx="2003">
                  <c:v>361.83292210080322</c:v>
                </c:pt>
                <c:pt idx="2004">
                  <c:v>361.99859005991493</c:v>
                </c:pt>
                <c:pt idx="2005">
                  <c:v>362.16425801902665</c:v>
                </c:pt>
                <c:pt idx="2006">
                  <c:v>362.32992597813836</c:v>
                </c:pt>
                <c:pt idx="2007">
                  <c:v>362.49559393725008</c:v>
                </c:pt>
                <c:pt idx="2008">
                  <c:v>362.66126189636179</c:v>
                </c:pt>
                <c:pt idx="2009">
                  <c:v>362.82692985547351</c:v>
                </c:pt>
                <c:pt idx="2010">
                  <c:v>362.99259781458522</c:v>
                </c:pt>
                <c:pt idx="2011">
                  <c:v>363.15826577369694</c:v>
                </c:pt>
                <c:pt idx="2012">
                  <c:v>363.32393373280865</c:v>
                </c:pt>
                <c:pt idx="2013">
                  <c:v>363.48960169192037</c:v>
                </c:pt>
                <c:pt idx="2014">
                  <c:v>363.65526965103209</c:v>
                </c:pt>
                <c:pt idx="2015">
                  <c:v>363.8209376101438</c:v>
                </c:pt>
                <c:pt idx="2016">
                  <c:v>363.98660556925552</c:v>
                </c:pt>
                <c:pt idx="2017">
                  <c:v>364.15227352836723</c:v>
                </c:pt>
                <c:pt idx="2018">
                  <c:v>364.31794148747895</c:v>
                </c:pt>
                <c:pt idx="2019">
                  <c:v>364.48360944659066</c:v>
                </c:pt>
                <c:pt idx="2020">
                  <c:v>364.64927740570238</c:v>
                </c:pt>
                <c:pt idx="2021">
                  <c:v>364.81494536481409</c:v>
                </c:pt>
                <c:pt idx="2022">
                  <c:v>364.98061332392581</c:v>
                </c:pt>
                <c:pt idx="2023">
                  <c:v>365.14628128303752</c:v>
                </c:pt>
                <c:pt idx="2024">
                  <c:v>365.31194924214924</c:v>
                </c:pt>
                <c:pt idx="2025">
                  <c:v>365.47761720126095</c:v>
                </c:pt>
                <c:pt idx="2026">
                  <c:v>365.64328516037267</c:v>
                </c:pt>
                <c:pt idx="2027">
                  <c:v>365.80895311948439</c:v>
                </c:pt>
                <c:pt idx="2028">
                  <c:v>365.9746210785961</c:v>
                </c:pt>
                <c:pt idx="2029">
                  <c:v>366.14028903770782</c:v>
                </c:pt>
                <c:pt idx="2030">
                  <c:v>366.30595699681953</c:v>
                </c:pt>
                <c:pt idx="2031">
                  <c:v>366.47162495593125</c:v>
                </c:pt>
                <c:pt idx="2032">
                  <c:v>366.63729291504296</c:v>
                </c:pt>
                <c:pt idx="2033">
                  <c:v>366.80296087415468</c:v>
                </c:pt>
                <c:pt idx="2034">
                  <c:v>366.96862883326639</c:v>
                </c:pt>
                <c:pt idx="2035">
                  <c:v>367.13429679237811</c:v>
                </c:pt>
                <c:pt idx="2036">
                  <c:v>367.29996475148982</c:v>
                </c:pt>
                <c:pt idx="2037">
                  <c:v>367.46563271060154</c:v>
                </c:pt>
                <c:pt idx="2038">
                  <c:v>367.63130066971326</c:v>
                </c:pt>
                <c:pt idx="2039">
                  <c:v>367.79696862882497</c:v>
                </c:pt>
                <c:pt idx="2040">
                  <c:v>367.96263658793669</c:v>
                </c:pt>
                <c:pt idx="2041">
                  <c:v>368.1283045470484</c:v>
                </c:pt>
                <c:pt idx="2042">
                  <c:v>368.29397250616012</c:v>
                </c:pt>
                <c:pt idx="2043">
                  <c:v>368.45964046527183</c:v>
                </c:pt>
                <c:pt idx="2044">
                  <c:v>368.62530842438355</c:v>
                </c:pt>
                <c:pt idx="2045">
                  <c:v>368.79097638349526</c:v>
                </c:pt>
                <c:pt idx="2046">
                  <c:v>368.95664434260698</c:v>
                </c:pt>
                <c:pt idx="2047">
                  <c:v>369.12231230171869</c:v>
                </c:pt>
                <c:pt idx="2048">
                  <c:v>369.28798026083041</c:v>
                </c:pt>
                <c:pt idx="2049">
                  <c:v>369.45364821994212</c:v>
                </c:pt>
                <c:pt idx="2050">
                  <c:v>369.61931617905384</c:v>
                </c:pt>
                <c:pt idx="2051">
                  <c:v>369.78498413816556</c:v>
                </c:pt>
                <c:pt idx="2052">
                  <c:v>369.95065209727727</c:v>
                </c:pt>
                <c:pt idx="2053">
                  <c:v>370.11632005638899</c:v>
                </c:pt>
                <c:pt idx="2054">
                  <c:v>370.2819880155007</c:v>
                </c:pt>
                <c:pt idx="2055">
                  <c:v>370.44765597461242</c:v>
                </c:pt>
                <c:pt idx="2056">
                  <c:v>370.61332393372413</c:v>
                </c:pt>
                <c:pt idx="2057">
                  <c:v>370.77899189283585</c:v>
                </c:pt>
                <c:pt idx="2058">
                  <c:v>370.94465985194756</c:v>
                </c:pt>
                <c:pt idx="2059">
                  <c:v>371.11032781105928</c:v>
                </c:pt>
                <c:pt idx="2060">
                  <c:v>371.27599577017099</c:v>
                </c:pt>
                <c:pt idx="2061">
                  <c:v>371.44166372928271</c:v>
                </c:pt>
                <c:pt idx="2062">
                  <c:v>371.60733168839442</c:v>
                </c:pt>
                <c:pt idx="2063">
                  <c:v>371.77299964750614</c:v>
                </c:pt>
                <c:pt idx="2064">
                  <c:v>371.93866760661786</c:v>
                </c:pt>
                <c:pt idx="2065">
                  <c:v>372.10433556572957</c:v>
                </c:pt>
                <c:pt idx="2066">
                  <c:v>372.27000352484129</c:v>
                </c:pt>
                <c:pt idx="2067">
                  <c:v>372.435671483953</c:v>
                </c:pt>
                <c:pt idx="2068">
                  <c:v>372.60133944306472</c:v>
                </c:pt>
                <c:pt idx="2069">
                  <c:v>372.76700740217643</c:v>
                </c:pt>
                <c:pt idx="2070">
                  <c:v>372.93267536128815</c:v>
                </c:pt>
                <c:pt idx="2071">
                  <c:v>373.09834332039986</c:v>
                </c:pt>
                <c:pt idx="2072">
                  <c:v>373.26401127951158</c:v>
                </c:pt>
                <c:pt idx="2073">
                  <c:v>373.42967923862329</c:v>
                </c:pt>
                <c:pt idx="2074">
                  <c:v>373.59534719773501</c:v>
                </c:pt>
                <c:pt idx="2075">
                  <c:v>373.76101515684672</c:v>
                </c:pt>
                <c:pt idx="2076">
                  <c:v>373.92668311595844</c:v>
                </c:pt>
                <c:pt idx="2077">
                  <c:v>374.09235107507016</c:v>
                </c:pt>
                <c:pt idx="2078">
                  <c:v>374.25801903418187</c:v>
                </c:pt>
                <c:pt idx="2079">
                  <c:v>374.42368699329359</c:v>
                </c:pt>
                <c:pt idx="2080">
                  <c:v>374.5893549524053</c:v>
                </c:pt>
                <c:pt idx="2081">
                  <c:v>374.75502291151702</c:v>
                </c:pt>
                <c:pt idx="2082">
                  <c:v>374.92069087062873</c:v>
                </c:pt>
                <c:pt idx="2083">
                  <c:v>375.08635882974045</c:v>
                </c:pt>
                <c:pt idx="2084">
                  <c:v>375.25202678885216</c:v>
                </c:pt>
                <c:pt idx="2085">
                  <c:v>375.41769474796388</c:v>
                </c:pt>
                <c:pt idx="2086">
                  <c:v>375.58336270707559</c:v>
                </c:pt>
                <c:pt idx="2087">
                  <c:v>375.74903066618731</c:v>
                </c:pt>
                <c:pt idx="2088">
                  <c:v>375.91469862529902</c:v>
                </c:pt>
                <c:pt idx="2089">
                  <c:v>376.08036658441074</c:v>
                </c:pt>
                <c:pt idx="2090">
                  <c:v>376.24603454352246</c:v>
                </c:pt>
                <c:pt idx="2091">
                  <c:v>376.41170250263417</c:v>
                </c:pt>
                <c:pt idx="2092">
                  <c:v>376.57737046174589</c:v>
                </c:pt>
                <c:pt idx="2093">
                  <c:v>376.7430384208576</c:v>
                </c:pt>
                <c:pt idx="2094">
                  <c:v>376.90870637996932</c:v>
                </c:pt>
                <c:pt idx="2095">
                  <c:v>377.07437433908103</c:v>
                </c:pt>
                <c:pt idx="2096">
                  <c:v>377.24004229819275</c:v>
                </c:pt>
                <c:pt idx="2097">
                  <c:v>377.40571025730446</c:v>
                </c:pt>
                <c:pt idx="2098">
                  <c:v>377.57137821641618</c:v>
                </c:pt>
                <c:pt idx="2099">
                  <c:v>377.73704617552789</c:v>
                </c:pt>
                <c:pt idx="2100">
                  <c:v>377.90271413463961</c:v>
                </c:pt>
                <c:pt idx="2101">
                  <c:v>378.06838209375132</c:v>
                </c:pt>
                <c:pt idx="2102">
                  <c:v>378.23405005286304</c:v>
                </c:pt>
                <c:pt idx="2103">
                  <c:v>378.39971801197476</c:v>
                </c:pt>
                <c:pt idx="2104">
                  <c:v>378.56538597108647</c:v>
                </c:pt>
                <c:pt idx="2105">
                  <c:v>378.73105393019819</c:v>
                </c:pt>
                <c:pt idx="2106">
                  <c:v>378.8967218893099</c:v>
                </c:pt>
                <c:pt idx="2107">
                  <c:v>379.06238984842162</c:v>
                </c:pt>
                <c:pt idx="2108">
                  <c:v>379.22805780753333</c:v>
                </c:pt>
                <c:pt idx="2109">
                  <c:v>379.39372576664505</c:v>
                </c:pt>
                <c:pt idx="2110">
                  <c:v>379.55939372575676</c:v>
                </c:pt>
                <c:pt idx="2111">
                  <c:v>379.72506168486848</c:v>
                </c:pt>
                <c:pt idx="2112">
                  <c:v>379.89072964398019</c:v>
                </c:pt>
                <c:pt idx="2113">
                  <c:v>380.05639760309191</c:v>
                </c:pt>
                <c:pt idx="2114">
                  <c:v>380.22206556220362</c:v>
                </c:pt>
                <c:pt idx="2115">
                  <c:v>380.38773352131534</c:v>
                </c:pt>
                <c:pt idx="2116">
                  <c:v>380.55340148042706</c:v>
                </c:pt>
                <c:pt idx="2117">
                  <c:v>380.71906943953877</c:v>
                </c:pt>
                <c:pt idx="2118">
                  <c:v>380.88473739865049</c:v>
                </c:pt>
                <c:pt idx="2119">
                  <c:v>381.0504053577622</c:v>
                </c:pt>
                <c:pt idx="2120">
                  <c:v>381.21607331687392</c:v>
                </c:pt>
                <c:pt idx="2121">
                  <c:v>381.38174127598563</c:v>
                </c:pt>
                <c:pt idx="2122">
                  <c:v>381.54740923509735</c:v>
                </c:pt>
                <c:pt idx="2123">
                  <c:v>381.71307719420906</c:v>
                </c:pt>
                <c:pt idx="2124">
                  <c:v>381.87874515332078</c:v>
                </c:pt>
                <c:pt idx="2125">
                  <c:v>382.04441311243249</c:v>
                </c:pt>
                <c:pt idx="2126">
                  <c:v>382.21008107154421</c:v>
                </c:pt>
                <c:pt idx="2127">
                  <c:v>382.37574903065592</c:v>
                </c:pt>
                <c:pt idx="2128">
                  <c:v>382.54141698976764</c:v>
                </c:pt>
                <c:pt idx="2129">
                  <c:v>382.70708494887936</c:v>
                </c:pt>
                <c:pt idx="2130">
                  <c:v>382.87275290799107</c:v>
                </c:pt>
                <c:pt idx="2131">
                  <c:v>383.03842086710279</c:v>
                </c:pt>
                <c:pt idx="2132">
                  <c:v>383.2040888262145</c:v>
                </c:pt>
                <c:pt idx="2133">
                  <c:v>383.36975678532622</c:v>
                </c:pt>
                <c:pt idx="2134">
                  <c:v>383.53542474443793</c:v>
                </c:pt>
                <c:pt idx="2135">
                  <c:v>383.70109270354965</c:v>
                </c:pt>
                <c:pt idx="2136">
                  <c:v>383.86676066266136</c:v>
                </c:pt>
                <c:pt idx="2137">
                  <c:v>384.03242862177308</c:v>
                </c:pt>
                <c:pt idx="2138">
                  <c:v>384.19809658088479</c:v>
                </c:pt>
                <c:pt idx="2139">
                  <c:v>384.36376453999651</c:v>
                </c:pt>
                <c:pt idx="2140">
                  <c:v>384.52943249910822</c:v>
                </c:pt>
                <c:pt idx="2141">
                  <c:v>384.69510045821994</c:v>
                </c:pt>
                <c:pt idx="2142">
                  <c:v>384.86076841733166</c:v>
                </c:pt>
                <c:pt idx="2143">
                  <c:v>385.02643637644337</c:v>
                </c:pt>
                <c:pt idx="2144">
                  <c:v>385.19210433555509</c:v>
                </c:pt>
                <c:pt idx="2145">
                  <c:v>385.3577722946668</c:v>
                </c:pt>
                <c:pt idx="2146">
                  <c:v>385.52344025377852</c:v>
                </c:pt>
                <c:pt idx="2147">
                  <c:v>385.68910821289023</c:v>
                </c:pt>
                <c:pt idx="2148">
                  <c:v>385.85477617200195</c:v>
                </c:pt>
                <c:pt idx="2149">
                  <c:v>386.02044413111366</c:v>
                </c:pt>
                <c:pt idx="2150">
                  <c:v>386.18611209022538</c:v>
                </c:pt>
                <c:pt idx="2151">
                  <c:v>386.35178004933709</c:v>
                </c:pt>
                <c:pt idx="2152">
                  <c:v>386.51744800844881</c:v>
                </c:pt>
                <c:pt idx="2153">
                  <c:v>386.68311596756052</c:v>
                </c:pt>
                <c:pt idx="2154">
                  <c:v>386.84878392667224</c:v>
                </c:pt>
                <c:pt idx="2155">
                  <c:v>387.01445188578396</c:v>
                </c:pt>
                <c:pt idx="2156">
                  <c:v>387.18011984489567</c:v>
                </c:pt>
                <c:pt idx="2157">
                  <c:v>387.34578780400739</c:v>
                </c:pt>
                <c:pt idx="2158">
                  <c:v>387.5114557631191</c:v>
                </c:pt>
                <c:pt idx="2159">
                  <c:v>387.67712372223082</c:v>
                </c:pt>
                <c:pt idx="2160">
                  <c:v>387.84279168134253</c:v>
                </c:pt>
                <c:pt idx="2161">
                  <c:v>388.00845964045425</c:v>
                </c:pt>
                <c:pt idx="2162">
                  <c:v>388.17412759956596</c:v>
                </c:pt>
                <c:pt idx="2163">
                  <c:v>388.33979555867768</c:v>
                </c:pt>
                <c:pt idx="2164">
                  <c:v>388.50546351778939</c:v>
                </c:pt>
                <c:pt idx="2165">
                  <c:v>388.67113147690111</c:v>
                </c:pt>
                <c:pt idx="2166">
                  <c:v>388.83679943601283</c:v>
                </c:pt>
                <c:pt idx="2167">
                  <c:v>389.00246739512454</c:v>
                </c:pt>
                <c:pt idx="2168">
                  <c:v>389.16813535423626</c:v>
                </c:pt>
                <c:pt idx="2169">
                  <c:v>389.33380331334797</c:v>
                </c:pt>
                <c:pt idx="2170">
                  <c:v>389.49947127245969</c:v>
                </c:pt>
                <c:pt idx="2171">
                  <c:v>389.6651392315714</c:v>
                </c:pt>
                <c:pt idx="2172">
                  <c:v>389.83080719068312</c:v>
                </c:pt>
                <c:pt idx="2173">
                  <c:v>389.99647514979483</c:v>
                </c:pt>
                <c:pt idx="2174">
                  <c:v>390.16214310890655</c:v>
                </c:pt>
                <c:pt idx="2175">
                  <c:v>390.32781106801826</c:v>
                </c:pt>
                <c:pt idx="2176">
                  <c:v>390.49347902712998</c:v>
                </c:pt>
                <c:pt idx="2177">
                  <c:v>390.65914698624169</c:v>
                </c:pt>
                <c:pt idx="2178">
                  <c:v>390.82481494535341</c:v>
                </c:pt>
                <c:pt idx="2179">
                  <c:v>390.99048290446513</c:v>
                </c:pt>
                <c:pt idx="2180">
                  <c:v>391.15615086357684</c:v>
                </c:pt>
                <c:pt idx="2181">
                  <c:v>391.32181882268856</c:v>
                </c:pt>
                <c:pt idx="2182">
                  <c:v>391.48748678180027</c:v>
                </c:pt>
                <c:pt idx="2183">
                  <c:v>391.65315474091199</c:v>
                </c:pt>
                <c:pt idx="2184">
                  <c:v>391.8188227000237</c:v>
                </c:pt>
                <c:pt idx="2185">
                  <c:v>391.98449065913542</c:v>
                </c:pt>
                <c:pt idx="2186">
                  <c:v>392.15015861824713</c:v>
                </c:pt>
                <c:pt idx="2187">
                  <c:v>392.31582657735885</c:v>
                </c:pt>
                <c:pt idx="2188">
                  <c:v>392.48149453647056</c:v>
                </c:pt>
                <c:pt idx="2189">
                  <c:v>392.64716249558228</c:v>
                </c:pt>
                <c:pt idx="2190">
                  <c:v>392.81283045469399</c:v>
                </c:pt>
                <c:pt idx="2191">
                  <c:v>392.97849841380571</c:v>
                </c:pt>
                <c:pt idx="2192">
                  <c:v>393.14416637291743</c:v>
                </c:pt>
                <c:pt idx="2193">
                  <c:v>393.30983433202914</c:v>
                </c:pt>
                <c:pt idx="2194">
                  <c:v>393.47550229114086</c:v>
                </c:pt>
                <c:pt idx="2195">
                  <c:v>393.64117025025257</c:v>
                </c:pt>
                <c:pt idx="2196">
                  <c:v>393.80683820936429</c:v>
                </c:pt>
                <c:pt idx="2197">
                  <c:v>393.972506168476</c:v>
                </c:pt>
                <c:pt idx="2198">
                  <c:v>394.13817412758772</c:v>
                </c:pt>
                <c:pt idx="2199">
                  <c:v>394.30384208669943</c:v>
                </c:pt>
                <c:pt idx="2200">
                  <c:v>394.46951004581115</c:v>
                </c:pt>
                <c:pt idx="2201">
                  <c:v>394.63517800492286</c:v>
                </c:pt>
                <c:pt idx="2202">
                  <c:v>394.80084596403458</c:v>
                </c:pt>
                <c:pt idx="2203">
                  <c:v>394.96651392314629</c:v>
                </c:pt>
                <c:pt idx="2204">
                  <c:v>395.13218188225801</c:v>
                </c:pt>
                <c:pt idx="2205">
                  <c:v>395.29784984136973</c:v>
                </c:pt>
                <c:pt idx="2206">
                  <c:v>395.46351780048144</c:v>
                </c:pt>
                <c:pt idx="2207">
                  <c:v>395.62918575959316</c:v>
                </c:pt>
                <c:pt idx="2208">
                  <c:v>395.79485371870487</c:v>
                </c:pt>
                <c:pt idx="2209">
                  <c:v>395.96052167781659</c:v>
                </c:pt>
                <c:pt idx="2210">
                  <c:v>396.1261896369283</c:v>
                </c:pt>
                <c:pt idx="2211">
                  <c:v>396.29185759604002</c:v>
                </c:pt>
                <c:pt idx="2212">
                  <c:v>396.45752555515173</c:v>
                </c:pt>
                <c:pt idx="2213">
                  <c:v>396.62319351426345</c:v>
                </c:pt>
                <c:pt idx="2214">
                  <c:v>396.78886147337516</c:v>
                </c:pt>
                <c:pt idx="2215">
                  <c:v>396.95452943248688</c:v>
                </c:pt>
                <c:pt idx="2216">
                  <c:v>397.12019739159859</c:v>
                </c:pt>
                <c:pt idx="2217">
                  <c:v>397.28586535071031</c:v>
                </c:pt>
                <c:pt idx="2218">
                  <c:v>397.45153330982203</c:v>
                </c:pt>
                <c:pt idx="2219">
                  <c:v>397.61720126893374</c:v>
                </c:pt>
                <c:pt idx="2220">
                  <c:v>397.78286922804546</c:v>
                </c:pt>
                <c:pt idx="2221">
                  <c:v>397.94853718715717</c:v>
                </c:pt>
                <c:pt idx="2222">
                  <c:v>398.11420514626889</c:v>
                </c:pt>
                <c:pt idx="2223">
                  <c:v>398.2798731053806</c:v>
                </c:pt>
                <c:pt idx="2224">
                  <c:v>398.44554106449232</c:v>
                </c:pt>
                <c:pt idx="2225">
                  <c:v>398.61120902360403</c:v>
                </c:pt>
                <c:pt idx="2226">
                  <c:v>398.77687698271575</c:v>
                </c:pt>
                <c:pt idx="2227">
                  <c:v>398.94254494182746</c:v>
                </c:pt>
                <c:pt idx="2228">
                  <c:v>399.10821290093918</c:v>
                </c:pt>
                <c:pt idx="2229">
                  <c:v>399.27388086005089</c:v>
                </c:pt>
                <c:pt idx="2230">
                  <c:v>399.43954881916261</c:v>
                </c:pt>
                <c:pt idx="2231">
                  <c:v>399.60521677827433</c:v>
                </c:pt>
                <c:pt idx="2232">
                  <c:v>399.77088473738604</c:v>
                </c:pt>
                <c:pt idx="2233">
                  <c:v>399.93655269649776</c:v>
                </c:pt>
                <c:pt idx="2234">
                  <c:v>400.10222065560947</c:v>
                </c:pt>
                <c:pt idx="2235">
                  <c:v>400.26788861472119</c:v>
                </c:pt>
                <c:pt idx="2236">
                  <c:v>400.4335565738329</c:v>
                </c:pt>
                <c:pt idx="2237">
                  <c:v>400.59922453294462</c:v>
                </c:pt>
                <c:pt idx="2238">
                  <c:v>400.76489249205633</c:v>
                </c:pt>
                <c:pt idx="2239">
                  <c:v>400.93056045116805</c:v>
                </c:pt>
                <c:pt idx="2240">
                  <c:v>401.09622841027976</c:v>
                </c:pt>
                <c:pt idx="2241">
                  <c:v>401.26189636939148</c:v>
                </c:pt>
                <c:pt idx="2242">
                  <c:v>401.42756432850319</c:v>
                </c:pt>
                <c:pt idx="2243">
                  <c:v>401.59323228761491</c:v>
                </c:pt>
                <c:pt idx="2244">
                  <c:v>401.75890024672663</c:v>
                </c:pt>
                <c:pt idx="2245">
                  <c:v>401.92456820583834</c:v>
                </c:pt>
                <c:pt idx="2246">
                  <c:v>402.09023616495006</c:v>
                </c:pt>
                <c:pt idx="2247">
                  <c:v>402.25590412406177</c:v>
                </c:pt>
                <c:pt idx="2248">
                  <c:v>402.42157208317349</c:v>
                </c:pt>
                <c:pt idx="2249">
                  <c:v>402.5872400422852</c:v>
                </c:pt>
                <c:pt idx="2250">
                  <c:v>402.75290800139692</c:v>
                </c:pt>
                <c:pt idx="2251">
                  <c:v>402.91857596050863</c:v>
                </c:pt>
                <c:pt idx="2252">
                  <c:v>403.08424391962035</c:v>
                </c:pt>
                <c:pt idx="2253">
                  <c:v>403.24991187873206</c:v>
                </c:pt>
                <c:pt idx="2254">
                  <c:v>403.41557983784378</c:v>
                </c:pt>
                <c:pt idx="2255">
                  <c:v>403.58124779695549</c:v>
                </c:pt>
                <c:pt idx="2256">
                  <c:v>403.74691575606721</c:v>
                </c:pt>
                <c:pt idx="2257">
                  <c:v>403.91258371517893</c:v>
                </c:pt>
                <c:pt idx="2258">
                  <c:v>404.07825167429064</c:v>
                </c:pt>
                <c:pt idx="2259">
                  <c:v>404.24391963340236</c:v>
                </c:pt>
                <c:pt idx="2260">
                  <c:v>404.40958759251407</c:v>
                </c:pt>
                <c:pt idx="2261">
                  <c:v>404.57525555162579</c:v>
                </c:pt>
                <c:pt idx="2262">
                  <c:v>404.7409235107375</c:v>
                </c:pt>
                <c:pt idx="2263">
                  <c:v>404.90659146984922</c:v>
                </c:pt>
                <c:pt idx="2264">
                  <c:v>405.07225942896093</c:v>
                </c:pt>
                <c:pt idx="2265">
                  <c:v>405.23792738807265</c:v>
                </c:pt>
                <c:pt idx="2266">
                  <c:v>405.40359534718436</c:v>
                </c:pt>
                <c:pt idx="2267">
                  <c:v>405.56926330629608</c:v>
                </c:pt>
                <c:pt idx="2268">
                  <c:v>405.73493126540779</c:v>
                </c:pt>
                <c:pt idx="2269">
                  <c:v>405.90059922451951</c:v>
                </c:pt>
                <c:pt idx="2270">
                  <c:v>406.06626718363123</c:v>
                </c:pt>
                <c:pt idx="2271">
                  <c:v>406.23193514274294</c:v>
                </c:pt>
                <c:pt idx="2272">
                  <c:v>406.39760310185466</c:v>
                </c:pt>
                <c:pt idx="2273">
                  <c:v>406.56327106096637</c:v>
                </c:pt>
                <c:pt idx="2274">
                  <c:v>406.72893902007809</c:v>
                </c:pt>
                <c:pt idx="2275">
                  <c:v>406.8946069791898</c:v>
                </c:pt>
                <c:pt idx="2276">
                  <c:v>407.06027493830152</c:v>
                </c:pt>
                <c:pt idx="2277">
                  <c:v>407.22594289741323</c:v>
                </c:pt>
                <c:pt idx="2278">
                  <c:v>407.39161085652495</c:v>
                </c:pt>
                <c:pt idx="2279">
                  <c:v>407.55727881563666</c:v>
                </c:pt>
                <c:pt idx="2280">
                  <c:v>407.72294677474838</c:v>
                </c:pt>
                <c:pt idx="2281">
                  <c:v>407.88861473386009</c:v>
                </c:pt>
                <c:pt idx="2282">
                  <c:v>408.05428269297181</c:v>
                </c:pt>
                <c:pt idx="2283">
                  <c:v>408.21995065208353</c:v>
                </c:pt>
                <c:pt idx="2284">
                  <c:v>408.38561861119524</c:v>
                </c:pt>
                <c:pt idx="2285">
                  <c:v>408.55128657030696</c:v>
                </c:pt>
                <c:pt idx="2286">
                  <c:v>408.71695452941867</c:v>
                </c:pt>
                <c:pt idx="2287">
                  <c:v>408.88262248853039</c:v>
                </c:pt>
                <c:pt idx="2288">
                  <c:v>409.0482904476421</c:v>
                </c:pt>
                <c:pt idx="2289">
                  <c:v>409.21395840675382</c:v>
                </c:pt>
                <c:pt idx="2290">
                  <c:v>409.37962636586553</c:v>
                </c:pt>
                <c:pt idx="2291">
                  <c:v>409.54529432497725</c:v>
                </c:pt>
                <c:pt idx="2292">
                  <c:v>409.71096228408896</c:v>
                </c:pt>
                <c:pt idx="2293">
                  <c:v>409.87663024320068</c:v>
                </c:pt>
                <c:pt idx="2294">
                  <c:v>410.0422982023124</c:v>
                </c:pt>
                <c:pt idx="2295">
                  <c:v>410.20796616142411</c:v>
                </c:pt>
                <c:pt idx="2296">
                  <c:v>410.37363412053583</c:v>
                </c:pt>
                <c:pt idx="2297">
                  <c:v>410.53930207964754</c:v>
                </c:pt>
                <c:pt idx="2298">
                  <c:v>410.70497003875926</c:v>
                </c:pt>
                <c:pt idx="2299">
                  <c:v>410.87063799787097</c:v>
                </c:pt>
                <c:pt idx="2300">
                  <c:v>411.03630595698269</c:v>
                </c:pt>
                <c:pt idx="2301">
                  <c:v>411.2019739160944</c:v>
                </c:pt>
                <c:pt idx="2302">
                  <c:v>411.36764187520612</c:v>
                </c:pt>
                <c:pt idx="2303">
                  <c:v>411.53330983431783</c:v>
                </c:pt>
                <c:pt idx="2304">
                  <c:v>411.69897779342955</c:v>
                </c:pt>
                <c:pt idx="2305">
                  <c:v>411.86464575254126</c:v>
                </c:pt>
                <c:pt idx="2306">
                  <c:v>412.03031371165298</c:v>
                </c:pt>
                <c:pt idx="2307">
                  <c:v>412.1959816707647</c:v>
                </c:pt>
                <c:pt idx="2308">
                  <c:v>412.36164962987641</c:v>
                </c:pt>
                <c:pt idx="2309">
                  <c:v>412.52731758898813</c:v>
                </c:pt>
                <c:pt idx="2310">
                  <c:v>412.69298554809984</c:v>
                </c:pt>
                <c:pt idx="2311">
                  <c:v>412.85865350721156</c:v>
                </c:pt>
                <c:pt idx="2312">
                  <c:v>413.02432146632327</c:v>
                </c:pt>
                <c:pt idx="2313">
                  <c:v>413.18998942543499</c:v>
                </c:pt>
                <c:pt idx="2314">
                  <c:v>413.3556573845467</c:v>
                </c:pt>
                <c:pt idx="2315">
                  <c:v>413.52132534365842</c:v>
                </c:pt>
                <c:pt idx="2316">
                  <c:v>413.68699330277013</c:v>
                </c:pt>
                <c:pt idx="2317">
                  <c:v>413.85266126188185</c:v>
                </c:pt>
                <c:pt idx="2318">
                  <c:v>414.01832922099356</c:v>
                </c:pt>
                <c:pt idx="2319">
                  <c:v>414.18399718010528</c:v>
                </c:pt>
                <c:pt idx="2320">
                  <c:v>414.349665139217</c:v>
                </c:pt>
                <c:pt idx="2321">
                  <c:v>414.51533309832871</c:v>
                </c:pt>
                <c:pt idx="2322">
                  <c:v>414.68100105744043</c:v>
                </c:pt>
                <c:pt idx="2323">
                  <c:v>414.84666901655214</c:v>
                </c:pt>
                <c:pt idx="2324">
                  <c:v>415.01233697566386</c:v>
                </c:pt>
                <c:pt idx="2325">
                  <c:v>415.17800493477557</c:v>
                </c:pt>
                <c:pt idx="2326">
                  <c:v>415.34367289388729</c:v>
                </c:pt>
                <c:pt idx="2327">
                  <c:v>415.509340852999</c:v>
                </c:pt>
                <c:pt idx="2328">
                  <c:v>415.67500881211072</c:v>
                </c:pt>
                <c:pt idx="2329">
                  <c:v>415.84067677122243</c:v>
                </c:pt>
                <c:pt idx="2330">
                  <c:v>416.00634473033415</c:v>
                </c:pt>
                <c:pt idx="2331">
                  <c:v>416.17201268944586</c:v>
                </c:pt>
                <c:pt idx="2332">
                  <c:v>416.33768064855758</c:v>
                </c:pt>
                <c:pt idx="2333">
                  <c:v>416.5033486076693</c:v>
                </c:pt>
                <c:pt idx="2334">
                  <c:v>416.66901656678101</c:v>
                </c:pt>
                <c:pt idx="2335">
                  <c:v>416.83468452589273</c:v>
                </c:pt>
                <c:pt idx="2336">
                  <c:v>417.00035248500444</c:v>
                </c:pt>
                <c:pt idx="2337">
                  <c:v>417.16602044411616</c:v>
                </c:pt>
                <c:pt idx="2338">
                  <c:v>417.33168840322787</c:v>
                </c:pt>
                <c:pt idx="2339">
                  <c:v>417.49735636233959</c:v>
                </c:pt>
                <c:pt idx="2340">
                  <c:v>417.6630243214513</c:v>
                </c:pt>
                <c:pt idx="2341">
                  <c:v>417.82869228056302</c:v>
                </c:pt>
                <c:pt idx="2342">
                  <c:v>417.99436023967473</c:v>
                </c:pt>
                <c:pt idx="2343">
                  <c:v>418.16002819878645</c:v>
                </c:pt>
                <c:pt idx="2344">
                  <c:v>418.32569615789816</c:v>
                </c:pt>
                <c:pt idx="2345">
                  <c:v>418.49136411700988</c:v>
                </c:pt>
                <c:pt idx="2346">
                  <c:v>418.6570320761216</c:v>
                </c:pt>
                <c:pt idx="2347">
                  <c:v>418.82270003523331</c:v>
                </c:pt>
                <c:pt idx="2348">
                  <c:v>418.98836799434503</c:v>
                </c:pt>
                <c:pt idx="2349">
                  <c:v>419.15403595345674</c:v>
                </c:pt>
                <c:pt idx="2350">
                  <c:v>419.31970391256846</c:v>
                </c:pt>
                <c:pt idx="2351">
                  <c:v>419.48537187168017</c:v>
                </c:pt>
                <c:pt idx="2352">
                  <c:v>419.65103983079189</c:v>
                </c:pt>
                <c:pt idx="2353">
                  <c:v>419.8167077899036</c:v>
                </c:pt>
                <c:pt idx="2354">
                  <c:v>419.98237574901532</c:v>
                </c:pt>
                <c:pt idx="2355">
                  <c:v>420.14804370812703</c:v>
                </c:pt>
                <c:pt idx="2356">
                  <c:v>420.31371166723875</c:v>
                </c:pt>
                <c:pt idx="2357">
                  <c:v>420.47937962635046</c:v>
                </c:pt>
                <c:pt idx="2358">
                  <c:v>420.64504758546218</c:v>
                </c:pt>
                <c:pt idx="2359">
                  <c:v>420.8107155445739</c:v>
                </c:pt>
                <c:pt idx="2360">
                  <c:v>420.97638350368561</c:v>
                </c:pt>
                <c:pt idx="2361">
                  <c:v>421.14205146279733</c:v>
                </c:pt>
                <c:pt idx="2362">
                  <c:v>421.30771942190904</c:v>
                </c:pt>
                <c:pt idx="2363">
                  <c:v>421.47338738102076</c:v>
                </c:pt>
                <c:pt idx="2364">
                  <c:v>421.63905534013247</c:v>
                </c:pt>
                <c:pt idx="2365">
                  <c:v>421.80472329924419</c:v>
                </c:pt>
                <c:pt idx="2366">
                  <c:v>421.9703912583559</c:v>
                </c:pt>
                <c:pt idx="2367">
                  <c:v>422.13605921746762</c:v>
                </c:pt>
                <c:pt idx="2368">
                  <c:v>422.30172717657933</c:v>
                </c:pt>
                <c:pt idx="2369">
                  <c:v>422.46739513569105</c:v>
                </c:pt>
                <c:pt idx="2370">
                  <c:v>422.63306309480276</c:v>
                </c:pt>
                <c:pt idx="2371">
                  <c:v>422.79873105391448</c:v>
                </c:pt>
                <c:pt idx="2372">
                  <c:v>422.9643990130262</c:v>
                </c:pt>
                <c:pt idx="2373">
                  <c:v>423.13006697213791</c:v>
                </c:pt>
                <c:pt idx="2374">
                  <c:v>423.29573493124963</c:v>
                </c:pt>
                <c:pt idx="2375">
                  <c:v>423.46140289036134</c:v>
                </c:pt>
                <c:pt idx="2376">
                  <c:v>423.62707084947306</c:v>
                </c:pt>
                <c:pt idx="2377">
                  <c:v>423.79273880858477</c:v>
                </c:pt>
                <c:pt idx="2378">
                  <c:v>423.95840676769649</c:v>
                </c:pt>
                <c:pt idx="2379">
                  <c:v>424.1240747268082</c:v>
                </c:pt>
                <c:pt idx="2380">
                  <c:v>424.28974268591992</c:v>
                </c:pt>
                <c:pt idx="2381">
                  <c:v>424.45541064503163</c:v>
                </c:pt>
                <c:pt idx="2382">
                  <c:v>424.62107860414335</c:v>
                </c:pt>
                <c:pt idx="2383">
                  <c:v>424.78674656325506</c:v>
                </c:pt>
                <c:pt idx="2384">
                  <c:v>424.95241452236678</c:v>
                </c:pt>
                <c:pt idx="2385">
                  <c:v>425.1180824814785</c:v>
                </c:pt>
                <c:pt idx="2386">
                  <c:v>425.28375044059021</c:v>
                </c:pt>
                <c:pt idx="2387">
                  <c:v>425.44941839970193</c:v>
                </c:pt>
                <c:pt idx="2388">
                  <c:v>425.61508635881364</c:v>
                </c:pt>
                <c:pt idx="2389">
                  <c:v>425.78075431792536</c:v>
                </c:pt>
                <c:pt idx="2390">
                  <c:v>425.94642227703707</c:v>
                </c:pt>
                <c:pt idx="2391">
                  <c:v>426.11209023614879</c:v>
                </c:pt>
                <c:pt idx="2392">
                  <c:v>426.2777581952605</c:v>
                </c:pt>
                <c:pt idx="2393">
                  <c:v>426.44342615437222</c:v>
                </c:pt>
                <c:pt idx="2394">
                  <c:v>426.60909411348393</c:v>
                </c:pt>
                <c:pt idx="2395">
                  <c:v>426.77476207259565</c:v>
                </c:pt>
                <c:pt idx="2396">
                  <c:v>426.94043003170736</c:v>
                </c:pt>
                <c:pt idx="2397">
                  <c:v>427.10609799081908</c:v>
                </c:pt>
                <c:pt idx="2398">
                  <c:v>427.2717659499308</c:v>
                </c:pt>
                <c:pt idx="2399">
                  <c:v>427.43743390904251</c:v>
                </c:pt>
                <c:pt idx="2400">
                  <c:v>427.60310186815423</c:v>
                </c:pt>
                <c:pt idx="2401">
                  <c:v>427.76876982726594</c:v>
                </c:pt>
                <c:pt idx="2402">
                  <c:v>427.93443778637766</c:v>
                </c:pt>
                <c:pt idx="2403">
                  <c:v>428.10010574548937</c:v>
                </c:pt>
                <c:pt idx="2404">
                  <c:v>428.26577370460109</c:v>
                </c:pt>
                <c:pt idx="2405">
                  <c:v>428.4314416637128</c:v>
                </c:pt>
                <c:pt idx="2406">
                  <c:v>428.59710962282452</c:v>
                </c:pt>
                <c:pt idx="2407">
                  <c:v>428.76277758193623</c:v>
                </c:pt>
                <c:pt idx="2408">
                  <c:v>428.92844554104795</c:v>
                </c:pt>
                <c:pt idx="2409">
                  <c:v>429.09411350015966</c:v>
                </c:pt>
                <c:pt idx="2410">
                  <c:v>429.25978145927138</c:v>
                </c:pt>
                <c:pt idx="2411">
                  <c:v>429.4254494183831</c:v>
                </c:pt>
                <c:pt idx="2412">
                  <c:v>429.59111737749481</c:v>
                </c:pt>
                <c:pt idx="2413">
                  <c:v>429.75678533660653</c:v>
                </c:pt>
                <c:pt idx="2414">
                  <c:v>429.92245329571824</c:v>
                </c:pt>
                <c:pt idx="2415">
                  <c:v>430.08812125482996</c:v>
                </c:pt>
                <c:pt idx="2416">
                  <c:v>430.25378921394167</c:v>
                </c:pt>
                <c:pt idx="2417">
                  <c:v>430.41945717305339</c:v>
                </c:pt>
                <c:pt idx="2418">
                  <c:v>430.5851251321651</c:v>
                </c:pt>
                <c:pt idx="2419">
                  <c:v>430.75079309127682</c:v>
                </c:pt>
                <c:pt idx="2420">
                  <c:v>430.91646105038853</c:v>
                </c:pt>
                <c:pt idx="2421">
                  <c:v>431.08212900950025</c:v>
                </c:pt>
                <c:pt idx="2422">
                  <c:v>431.24779696861196</c:v>
                </c:pt>
                <c:pt idx="2423">
                  <c:v>431.41346492772368</c:v>
                </c:pt>
                <c:pt idx="2424">
                  <c:v>431.5791328868354</c:v>
                </c:pt>
                <c:pt idx="2425">
                  <c:v>431.74480084594711</c:v>
                </c:pt>
                <c:pt idx="2426">
                  <c:v>431.91046880505883</c:v>
                </c:pt>
                <c:pt idx="2427">
                  <c:v>432.07613676417054</c:v>
                </c:pt>
                <c:pt idx="2428">
                  <c:v>432.24180472328226</c:v>
                </c:pt>
                <c:pt idx="2429">
                  <c:v>432.40747268239397</c:v>
                </c:pt>
                <c:pt idx="2430">
                  <c:v>432.57314064150569</c:v>
                </c:pt>
                <c:pt idx="2431">
                  <c:v>432.7388086006174</c:v>
                </c:pt>
                <c:pt idx="2432">
                  <c:v>432.90447655972912</c:v>
                </c:pt>
                <c:pt idx="2433">
                  <c:v>433.07014451884083</c:v>
                </c:pt>
                <c:pt idx="2434">
                  <c:v>433.23581247795255</c:v>
                </c:pt>
                <c:pt idx="2435">
                  <c:v>433.40148043706427</c:v>
                </c:pt>
                <c:pt idx="2436">
                  <c:v>433.56714839617598</c:v>
                </c:pt>
                <c:pt idx="2437">
                  <c:v>433.7328163552877</c:v>
                </c:pt>
                <c:pt idx="2438">
                  <c:v>433.89848431439941</c:v>
                </c:pt>
                <c:pt idx="2439">
                  <c:v>434.06415227351113</c:v>
                </c:pt>
                <c:pt idx="2440">
                  <c:v>434.22982023262284</c:v>
                </c:pt>
                <c:pt idx="2441">
                  <c:v>434.39548819173456</c:v>
                </c:pt>
                <c:pt idx="2442">
                  <c:v>434.56115615084627</c:v>
                </c:pt>
                <c:pt idx="2443">
                  <c:v>434.72682410995799</c:v>
                </c:pt>
                <c:pt idx="2444">
                  <c:v>434.8924920690697</c:v>
                </c:pt>
                <c:pt idx="2445">
                  <c:v>435.05816002818142</c:v>
                </c:pt>
                <c:pt idx="2446">
                  <c:v>435.22382798729313</c:v>
                </c:pt>
                <c:pt idx="2447">
                  <c:v>435.38949594640485</c:v>
                </c:pt>
                <c:pt idx="2448">
                  <c:v>435.55516390551657</c:v>
                </c:pt>
                <c:pt idx="2449">
                  <c:v>435.72083186462828</c:v>
                </c:pt>
                <c:pt idx="2450">
                  <c:v>435.88649982374</c:v>
                </c:pt>
                <c:pt idx="2451">
                  <c:v>436.05216778285171</c:v>
                </c:pt>
                <c:pt idx="2452">
                  <c:v>436.21783574196343</c:v>
                </c:pt>
                <c:pt idx="2453">
                  <c:v>436.38350370107514</c:v>
                </c:pt>
                <c:pt idx="2454">
                  <c:v>436.54917166018686</c:v>
                </c:pt>
                <c:pt idx="2455">
                  <c:v>436.71483961929857</c:v>
                </c:pt>
                <c:pt idx="2456">
                  <c:v>436.88050757841029</c:v>
                </c:pt>
                <c:pt idx="2457">
                  <c:v>437.046175537522</c:v>
                </c:pt>
                <c:pt idx="2458">
                  <c:v>437.21184349663372</c:v>
                </c:pt>
                <c:pt idx="2459">
                  <c:v>437.37751145574543</c:v>
                </c:pt>
                <c:pt idx="2460">
                  <c:v>437.54317941485715</c:v>
                </c:pt>
                <c:pt idx="2461">
                  <c:v>437.70884737396887</c:v>
                </c:pt>
                <c:pt idx="2462">
                  <c:v>437.87451533308058</c:v>
                </c:pt>
                <c:pt idx="2463">
                  <c:v>438.0401832921923</c:v>
                </c:pt>
                <c:pt idx="2464">
                  <c:v>438.20585125130401</c:v>
                </c:pt>
                <c:pt idx="2465">
                  <c:v>438.37151921041573</c:v>
                </c:pt>
                <c:pt idx="2466">
                  <c:v>438.53718716952744</c:v>
                </c:pt>
                <c:pt idx="2467">
                  <c:v>438.70285512863916</c:v>
                </c:pt>
                <c:pt idx="2468">
                  <c:v>438.86852308775087</c:v>
                </c:pt>
                <c:pt idx="2469">
                  <c:v>439.03419104686259</c:v>
                </c:pt>
                <c:pt idx="2470">
                  <c:v>439.1998590059743</c:v>
                </c:pt>
                <c:pt idx="2471">
                  <c:v>439.36552696508602</c:v>
                </c:pt>
                <c:pt idx="2472">
                  <c:v>439.53119492419773</c:v>
                </c:pt>
                <c:pt idx="2473">
                  <c:v>439.69686288330945</c:v>
                </c:pt>
                <c:pt idx="2474">
                  <c:v>439.86253084242117</c:v>
                </c:pt>
                <c:pt idx="2475">
                  <c:v>440.02819880153288</c:v>
                </c:pt>
                <c:pt idx="2476">
                  <c:v>440.1938667606446</c:v>
                </c:pt>
                <c:pt idx="2477">
                  <c:v>440.35953471975631</c:v>
                </c:pt>
                <c:pt idx="2478">
                  <c:v>440.52520267886803</c:v>
                </c:pt>
                <c:pt idx="2479">
                  <c:v>440.69087063797974</c:v>
                </c:pt>
                <c:pt idx="2480">
                  <c:v>440.85653859709146</c:v>
                </c:pt>
                <c:pt idx="2481">
                  <c:v>441.02220655620317</c:v>
                </c:pt>
                <c:pt idx="2482">
                  <c:v>441.18787451531489</c:v>
                </c:pt>
                <c:pt idx="2483">
                  <c:v>441.3535424744266</c:v>
                </c:pt>
                <c:pt idx="2484">
                  <c:v>441.51921043353832</c:v>
                </c:pt>
                <c:pt idx="2485">
                  <c:v>441.68487839265003</c:v>
                </c:pt>
                <c:pt idx="2486">
                  <c:v>441.85054635176175</c:v>
                </c:pt>
                <c:pt idx="2487">
                  <c:v>442.01621431087347</c:v>
                </c:pt>
                <c:pt idx="2488">
                  <c:v>442.18188226998518</c:v>
                </c:pt>
                <c:pt idx="2489">
                  <c:v>442.3475502290969</c:v>
                </c:pt>
                <c:pt idx="2490">
                  <c:v>442.51321818820861</c:v>
                </c:pt>
                <c:pt idx="2491">
                  <c:v>442.67888614732033</c:v>
                </c:pt>
                <c:pt idx="2492">
                  <c:v>442.84455410643204</c:v>
                </c:pt>
                <c:pt idx="2493">
                  <c:v>443.01022206554376</c:v>
                </c:pt>
                <c:pt idx="2494">
                  <c:v>443.17589002465547</c:v>
                </c:pt>
                <c:pt idx="2495">
                  <c:v>443.34155798376719</c:v>
                </c:pt>
                <c:pt idx="2496">
                  <c:v>443.5072259428789</c:v>
                </c:pt>
                <c:pt idx="2497">
                  <c:v>443.67289390199062</c:v>
                </c:pt>
                <c:pt idx="2498">
                  <c:v>443.83856186110233</c:v>
                </c:pt>
                <c:pt idx="2499">
                  <c:v>444.00422982021405</c:v>
                </c:pt>
                <c:pt idx="2500">
                  <c:v>444.16989777932577</c:v>
                </c:pt>
                <c:pt idx="2501">
                  <c:v>444.33556573843748</c:v>
                </c:pt>
                <c:pt idx="2502">
                  <c:v>444.5012336975492</c:v>
                </c:pt>
                <c:pt idx="2503">
                  <c:v>444.66690165666091</c:v>
                </c:pt>
                <c:pt idx="2504">
                  <c:v>444.83256961577263</c:v>
                </c:pt>
                <c:pt idx="2505">
                  <c:v>444.99823757488434</c:v>
                </c:pt>
                <c:pt idx="2506">
                  <c:v>445.16390553399606</c:v>
                </c:pt>
                <c:pt idx="2507">
                  <c:v>445.32957349310777</c:v>
                </c:pt>
                <c:pt idx="2508">
                  <c:v>445.49524145221949</c:v>
                </c:pt>
                <c:pt idx="2509">
                  <c:v>445.6609094113312</c:v>
                </c:pt>
                <c:pt idx="2510">
                  <c:v>445.82657737044292</c:v>
                </c:pt>
                <c:pt idx="2511">
                  <c:v>445.99224532955463</c:v>
                </c:pt>
                <c:pt idx="2512">
                  <c:v>446.15791328866635</c:v>
                </c:pt>
                <c:pt idx="2513">
                  <c:v>446.32358124777807</c:v>
                </c:pt>
                <c:pt idx="2514">
                  <c:v>446.48924920688978</c:v>
                </c:pt>
                <c:pt idx="2515">
                  <c:v>446.6549171660015</c:v>
                </c:pt>
                <c:pt idx="2516">
                  <c:v>446.82058512511321</c:v>
                </c:pt>
                <c:pt idx="2517">
                  <c:v>446.98625308422493</c:v>
                </c:pt>
                <c:pt idx="2518">
                  <c:v>447.15192104333664</c:v>
                </c:pt>
                <c:pt idx="2519">
                  <c:v>447.31758900244836</c:v>
                </c:pt>
                <c:pt idx="2520">
                  <c:v>447.48325696156007</c:v>
                </c:pt>
                <c:pt idx="2521">
                  <c:v>447.64892492067179</c:v>
                </c:pt>
                <c:pt idx="2522">
                  <c:v>447.8145928797835</c:v>
                </c:pt>
                <c:pt idx="2523">
                  <c:v>447.98026083889522</c:v>
                </c:pt>
                <c:pt idx="2524">
                  <c:v>448.14592879800693</c:v>
                </c:pt>
                <c:pt idx="2525">
                  <c:v>448.31159675711865</c:v>
                </c:pt>
                <c:pt idx="2526">
                  <c:v>448.47726471623037</c:v>
                </c:pt>
                <c:pt idx="2527">
                  <c:v>448.64293267534208</c:v>
                </c:pt>
                <c:pt idx="2528">
                  <c:v>448.8086006344538</c:v>
                </c:pt>
                <c:pt idx="2529">
                  <c:v>448.97426859356551</c:v>
                </c:pt>
                <c:pt idx="2530">
                  <c:v>449.13993655267723</c:v>
                </c:pt>
                <c:pt idx="2531">
                  <c:v>449.30560451178894</c:v>
                </c:pt>
                <c:pt idx="2532">
                  <c:v>449.47127247090066</c:v>
                </c:pt>
                <c:pt idx="2533">
                  <c:v>449.63694043001237</c:v>
                </c:pt>
                <c:pt idx="2534">
                  <c:v>449.80260838912409</c:v>
                </c:pt>
                <c:pt idx="2535">
                  <c:v>449.9682763482358</c:v>
                </c:pt>
                <c:pt idx="2536">
                  <c:v>450.13394430734752</c:v>
                </c:pt>
                <c:pt idx="2537">
                  <c:v>450.29961226645923</c:v>
                </c:pt>
                <c:pt idx="2538">
                  <c:v>450.46528022557095</c:v>
                </c:pt>
                <c:pt idx="2539">
                  <c:v>450.63094818468267</c:v>
                </c:pt>
                <c:pt idx="2540">
                  <c:v>450.79661614379438</c:v>
                </c:pt>
                <c:pt idx="2541">
                  <c:v>450.9622841029061</c:v>
                </c:pt>
                <c:pt idx="2542">
                  <c:v>451.12795206201781</c:v>
                </c:pt>
                <c:pt idx="2543">
                  <c:v>451.29362002112953</c:v>
                </c:pt>
                <c:pt idx="2544">
                  <c:v>451.45928798024124</c:v>
                </c:pt>
                <c:pt idx="2545">
                  <c:v>451.62495593935296</c:v>
                </c:pt>
                <c:pt idx="2546">
                  <c:v>451.79062389846467</c:v>
                </c:pt>
                <c:pt idx="2547">
                  <c:v>451.95629185757639</c:v>
                </c:pt>
                <c:pt idx="2548">
                  <c:v>452.1219598166881</c:v>
                </c:pt>
                <c:pt idx="2549">
                  <c:v>452.28762777579982</c:v>
                </c:pt>
                <c:pt idx="2550">
                  <c:v>452.45329573491153</c:v>
                </c:pt>
                <c:pt idx="2551">
                  <c:v>452.61896369402325</c:v>
                </c:pt>
                <c:pt idx="2552">
                  <c:v>452.78463165313497</c:v>
                </c:pt>
                <c:pt idx="2553">
                  <c:v>452.95029961224668</c:v>
                </c:pt>
                <c:pt idx="2554">
                  <c:v>453.1159675713584</c:v>
                </c:pt>
                <c:pt idx="2555">
                  <c:v>453.28163553047011</c:v>
                </c:pt>
                <c:pt idx="2556">
                  <c:v>453.44730348958183</c:v>
                </c:pt>
                <c:pt idx="2557">
                  <c:v>453.61297144869354</c:v>
                </c:pt>
                <c:pt idx="2558">
                  <c:v>453.77863940780526</c:v>
                </c:pt>
                <c:pt idx="2559">
                  <c:v>453.94430736691697</c:v>
                </c:pt>
                <c:pt idx="2560">
                  <c:v>454.10997532602869</c:v>
                </c:pt>
                <c:pt idx="2561">
                  <c:v>454.2756432851404</c:v>
                </c:pt>
                <c:pt idx="2562">
                  <c:v>454.44131124425212</c:v>
                </c:pt>
                <c:pt idx="2563">
                  <c:v>454.60697920336384</c:v>
                </c:pt>
                <c:pt idx="2564">
                  <c:v>454.77264716247555</c:v>
                </c:pt>
                <c:pt idx="2565">
                  <c:v>454.93831512158727</c:v>
                </c:pt>
                <c:pt idx="2566">
                  <c:v>455.10398308069898</c:v>
                </c:pt>
                <c:pt idx="2567">
                  <c:v>455.2696510398107</c:v>
                </c:pt>
                <c:pt idx="2568">
                  <c:v>455.43531899892241</c:v>
                </c:pt>
                <c:pt idx="2569">
                  <c:v>455.60098695803413</c:v>
                </c:pt>
                <c:pt idx="2570">
                  <c:v>455.76665491714584</c:v>
                </c:pt>
                <c:pt idx="2571">
                  <c:v>455.93232287625756</c:v>
                </c:pt>
                <c:pt idx="2572">
                  <c:v>456.09799083536927</c:v>
                </c:pt>
                <c:pt idx="2573">
                  <c:v>456.26365879448099</c:v>
                </c:pt>
                <c:pt idx="2574">
                  <c:v>456.4293267535927</c:v>
                </c:pt>
                <c:pt idx="2575">
                  <c:v>456.59499471270442</c:v>
                </c:pt>
                <c:pt idx="2576">
                  <c:v>456.76066267181614</c:v>
                </c:pt>
                <c:pt idx="2577">
                  <c:v>456.92633063092785</c:v>
                </c:pt>
                <c:pt idx="2578">
                  <c:v>457.09199859003957</c:v>
                </c:pt>
                <c:pt idx="2579">
                  <c:v>457.25766654915128</c:v>
                </c:pt>
                <c:pt idx="2580">
                  <c:v>457.423334508263</c:v>
                </c:pt>
                <c:pt idx="2581">
                  <c:v>457.58900246737471</c:v>
                </c:pt>
                <c:pt idx="2582">
                  <c:v>457.75467042648643</c:v>
                </c:pt>
                <c:pt idx="2583">
                  <c:v>457.92033838559814</c:v>
                </c:pt>
                <c:pt idx="2584">
                  <c:v>458.08600634470986</c:v>
                </c:pt>
                <c:pt idx="2585">
                  <c:v>458.25167430382157</c:v>
                </c:pt>
                <c:pt idx="2586">
                  <c:v>458.41734226293329</c:v>
                </c:pt>
                <c:pt idx="2587">
                  <c:v>458.583010222045</c:v>
                </c:pt>
                <c:pt idx="2588">
                  <c:v>458.74867818115672</c:v>
                </c:pt>
                <c:pt idx="2589">
                  <c:v>458.91434614026844</c:v>
                </c:pt>
                <c:pt idx="2590">
                  <c:v>459.08001409938015</c:v>
                </c:pt>
                <c:pt idx="2591">
                  <c:v>459.24568205849187</c:v>
                </c:pt>
                <c:pt idx="2592">
                  <c:v>459.41135001760358</c:v>
                </c:pt>
                <c:pt idx="2593">
                  <c:v>459.5770179767153</c:v>
                </c:pt>
                <c:pt idx="2594">
                  <c:v>459.74268593582701</c:v>
                </c:pt>
                <c:pt idx="2595">
                  <c:v>459.90835389493873</c:v>
                </c:pt>
                <c:pt idx="2596">
                  <c:v>460.07402185405044</c:v>
                </c:pt>
                <c:pt idx="2597">
                  <c:v>460.23968981316216</c:v>
                </c:pt>
                <c:pt idx="2598">
                  <c:v>460.40535777227387</c:v>
                </c:pt>
                <c:pt idx="2599">
                  <c:v>460.57102573138559</c:v>
                </c:pt>
                <c:pt idx="2600">
                  <c:v>460.7366936904973</c:v>
                </c:pt>
                <c:pt idx="2601">
                  <c:v>460.90236164960902</c:v>
                </c:pt>
                <c:pt idx="2602">
                  <c:v>461.06802960872074</c:v>
                </c:pt>
                <c:pt idx="2603">
                  <c:v>461.23369756783245</c:v>
                </c:pt>
                <c:pt idx="2604">
                  <c:v>461.39936552694417</c:v>
                </c:pt>
                <c:pt idx="2605">
                  <c:v>461.56503348605588</c:v>
                </c:pt>
                <c:pt idx="2606">
                  <c:v>461.7307014451676</c:v>
                </c:pt>
                <c:pt idx="2607">
                  <c:v>461.89636940427931</c:v>
                </c:pt>
                <c:pt idx="2608">
                  <c:v>462.06203736339103</c:v>
                </c:pt>
                <c:pt idx="2609">
                  <c:v>462.22770532250274</c:v>
                </c:pt>
                <c:pt idx="2610">
                  <c:v>462.39337328161446</c:v>
                </c:pt>
                <c:pt idx="2611">
                  <c:v>462.55904124072617</c:v>
                </c:pt>
                <c:pt idx="2612">
                  <c:v>462.72470919983789</c:v>
                </c:pt>
                <c:pt idx="2613">
                  <c:v>462.8903771589496</c:v>
                </c:pt>
                <c:pt idx="2614">
                  <c:v>463.05604511806132</c:v>
                </c:pt>
                <c:pt idx="2615">
                  <c:v>463.22171307717304</c:v>
                </c:pt>
                <c:pt idx="2616">
                  <c:v>463.38738103628475</c:v>
                </c:pt>
                <c:pt idx="2617">
                  <c:v>463.55304899539647</c:v>
                </c:pt>
                <c:pt idx="2618">
                  <c:v>463.71871695450818</c:v>
                </c:pt>
                <c:pt idx="2619">
                  <c:v>463.8843849136199</c:v>
                </c:pt>
                <c:pt idx="2620">
                  <c:v>464.05005287273161</c:v>
                </c:pt>
                <c:pt idx="2621">
                  <c:v>464.21572083184333</c:v>
                </c:pt>
                <c:pt idx="2622">
                  <c:v>464.38138879095504</c:v>
                </c:pt>
                <c:pt idx="2623">
                  <c:v>464.54705675006676</c:v>
                </c:pt>
                <c:pt idx="2624">
                  <c:v>464.71272470917847</c:v>
                </c:pt>
                <c:pt idx="2625">
                  <c:v>464.87839266829019</c:v>
                </c:pt>
                <c:pt idx="2626">
                  <c:v>465.0440606274019</c:v>
                </c:pt>
                <c:pt idx="2627">
                  <c:v>465.20972858651362</c:v>
                </c:pt>
                <c:pt idx="2628">
                  <c:v>465.37539654562534</c:v>
                </c:pt>
                <c:pt idx="2629">
                  <c:v>465.54106450473705</c:v>
                </c:pt>
                <c:pt idx="2630">
                  <c:v>465.70673246384877</c:v>
                </c:pt>
                <c:pt idx="2631">
                  <c:v>465.87240042296048</c:v>
                </c:pt>
                <c:pt idx="2632">
                  <c:v>466.0380683820722</c:v>
                </c:pt>
                <c:pt idx="2633">
                  <c:v>466.20373634118391</c:v>
                </c:pt>
                <c:pt idx="2634">
                  <c:v>466.36940430029563</c:v>
                </c:pt>
                <c:pt idx="2635">
                  <c:v>466.53507225940734</c:v>
                </c:pt>
                <c:pt idx="2636">
                  <c:v>466.70074021851906</c:v>
                </c:pt>
                <c:pt idx="2637">
                  <c:v>466.86640817763077</c:v>
                </c:pt>
                <c:pt idx="2638">
                  <c:v>467.03207613674249</c:v>
                </c:pt>
                <c:pt idx="2639">
                  <c:v>467.1977440958542</c:v>
                </c:pt>
                <c:pt idx="2640">
                  <c:v>467.36341205496592</c:v>
                </c:pt>
                <c:pt idx="2641">
                  <c:v>467.52908001407764</c:v>
                </c:pt>
                <c:pt idx="2642">
                  <c:v>467.69474797318935</c:v>
                </c:pt>
                <c:pt idx="2643">
                  <c:v>467.86041593230107</c:v>
                </c:pt>
                <c:pt idx="2644">
                  <c:v>468.02608389141278</c:v>
                </c:pt>
                <c:pt idx="2645">
                  <c:v>468.1917518505245</c:v>
                </c:pt>
                <c:pt idx="2646">
                  <c:v>468.35741980963621</c:v>
                </c:pt>
                <c:pt idx="2647">
                  <c:v>468.52308776874793</c:v>
                </c:pt>
                <c:pt idx="2648">
                  <c:v>468.68875572785964</c:v>
                </c:pt>
                <c:pt idx="2649">
                  <c:v>468.85442368697136</c:v>
                </c:pt>
                <c:pt idx="2650">
                  <c:v>469.02009164608307</c:v>
                </c:pt>
                <c:pt idx="2651">
                  <c:v>469.18575960519479</c:v>
                </c:pt>
                <c:pt idx="2652">
                  <c:v>469.3514275643065</c:v>
                </c:pt>
                <c:pt idx="2653">
                  <c:v>469.51709552341822</c:v>
                </c:pt>
                <c:pt idx="2654">
                  <c:v>469.68276348252994</c:v>
                </c:pt>
                <c:pt idx="2655">
                  <c:v>469.84843144164165</c:v>
                </c:pt>
                <c:pt idx="2656">
                  <c:v>470.01409940075337</c:v>
                </c:pt>
                <c:pt idx="2657">
                  <c:v>470.17976735986508</c:v>
                </c:pt>
                <c:pt idx="2658">
                  <c:v>470.3454353189768</c:v>
                </c:pt>
                <c:pt idx="2659">
                  <c:v>470.51110327808851</c:v>
                </c:pt>
                <c:pt idx="2660">
                  <c:v>470.67677123720023</c:v>
                </c:pt>
                <c:pt idx="2661">
                  <c:v>470.84243919631194</c:v>
                </c:pt>
                <c:pt idx="2662">
                  <c:v>471.00810715542366</c:v>
                </c:pt>
                <c:pt idx="2663">
                  <c:v>471.17377511453537</c:v>
                </c:pt>
                <c:pt idx="2664">
                  <c:v>471.33944307364709</c:v>
                </c:pt>
                <c:pt idx="2665">
                  <c:v>471.5051110327588</c:v>
                </c:pt>
                <c:pt idx="2666">
                  <c:v>471.67077899187052</c:v>
                </c:pt>
                <c:pt idx="2667">
                  <c:v>471.83644695098224</c:v>
                </c:pt>
                <c:pt idx="2668">
                  <c:v>472.00211491009395</c:v>
                </c:pt>
                <c:pt idx="2669">
                  <c:v>472.16778286920567</c:v>
                </c:pt>
                <c:pt idx="2670">
                  <c:v>472.33345082831738</c:v>
                </c:pt>
                <c:pt idx="2671">
                  <c:v>472.4991187874291</c:v>
                </c:pt>
                <c:pt idx="2672">
                  <c:v>472.66478674654081</c:v>
                </c:pt>
                <c:pt idx="2673">
                  <c:v>472.83045470565253</c:v>
                </c:pt>
                <c:pt idx="2674">
                  <c:v>472.99612266476424</c:v>
                </c:pt>
                <c:pt idx="2675">
                  <c:v>473.16179062387596</c:v>
                </c:pt>
                <c:pt idx="2676">
                  <c:v>473.32745858298767</c:v>
                </c:pt>
                <c:pt idx="2677">
                  <c:v>473.49312654209939</c:v>
                </c:pt>
                <c:pt idx="2678">
                  <c:v>473.6587945012111</c:v>
                </c:pt>
                <c:pt idx="2679">
                  <c:v>473.82446246032282</c:v>
                </c:pt>
                <c:pt idx="2680">
                  <c:v>473.99013041943454</c:v>
                </c:pt>
                <c:pt idx="2681">
                  <c:v>474.15579837854625</c:v>
                </c:pt>
                <c:pt idx="2682">
                  <c:v>474.32146633765797</c:v>
                </c:pt>
                <c:pt idx="2683">
                  <c:v>474.48713429676968</c:v>
                </c:pt>
                <c:pt idx="2684">
                  <c:v>474.6528022558814</c:v>
                </c:pt>
                <c:pt idx="2685">
                  <c:v>474.81847021499311</c:v>
                </c:pt>
                <c:pt idx="2686">
                  <c:v>474.98413817410483</c:v>
                </c:pt>
                <c:pt idx="2687">
                  <c:v>475.14980613321654</c:v>
                </c:pt>
                <c:pt idx="2688">
                  <c:v>475.31547409232826</c:v>
                </c:pt>
                <c:pt idx="2689">
                  <c:v>475.48114205143997</c:v>
                </c:pt>
                <c:pt idx="2690">
                  <c:v>475.64681001055169</c:v>
                </c:pt>
                <c:pt idx="2691">
                  <c:v>475.81247796966341</c:v>
                </c:pt>
                <c:pt idx="2692">
                  <c:v>475.97814592877512</c:v>
                </c:pt>
                <c:pt idx="2693">
                  <c:v>476.14381388788684</c:v>
                </c:pt>
                <c:pt idx="2694">
                  <c:v>476.30948184699855</c:v>
                </c:pt>
                <c:pt idx="2695">
                  <c:v>476.47514980611027</c:v>
                </c:pt>
                <c:pt idx="2696">
                  <c:v>476.64081776522198</c:v>
                </c:pt>
                <c:pt idx="2697">
                  <c:v>476.8064857243337</c:v>
                </c:pt>
                <c:pt idx="2698">
                  <c:v>476.97215368344541</c:v>
                </c:pt>
                <c:pt idx="2699">
                  <c:v>477.13782164255713</c:v>
                </c:pt>
                <c:pt idx="2700">
                  <c:v>477.30348960166884</c:v>
                </c:pt>
                <c:pt idx="2701">
                  <c:v>477.46915756078056</c:v>
                </c:pt>
                <c:pt idx="2702">
                  <c:v>477.63482551989227</c:v>
                </c:pt>
                <c:pt idx="2703">
                  <c:v>477.80049347900399</c:v>
                </c:pt>
                <c:pt idx="2704">
                  <c:v>477.96616143811571</c:v>
                </c:pt>
                <c:pt idx="2705">
                  <c:v>478.13182939722742</c:v>
                </c:pt>
                <c:pt idx="2706">
                  <c:v>478.29749735633914</c:v>
                </c:pt>
                <c:pt idx="2707">
                  <c:v>478.46316531545085</c:v>
                </c:pt>
                <c:pt idx="2708">
                  <c:v>478.62883327456257</c:v>
                </c:pt>
                <c:pt idx="2709">
                  <c:v>478.79450123367428</c:v>
                </c:pt>
                <c:pt idx="2710">
                  <c:v>478.960169192786</c:v>
                </c:pt>
                <c:pt idx="2711">
                  <c:v>479.12583715189771</c:v>
                </c:pt>
                <c:pt idx="2712">
                  <c:v>479.29150511100943</c:v>
                </c:pt>
                <c:pt idx="2713">
                  <c:v>479.45717307012114</c:v>
                </c:pt>
                <c:pt idx="2714">
                  <c:v>479.62284102923286</c:v>
                </c:pt>
                <c:pt idx="2715">
                  <c:v>479.78850898834457</c:v>
                </c:pt>
                <c:pt idx="2716">
                  <c:v>479.95417694745629</c:v>
                </c:pt>
                <c:pt idx="2717">
                  <c:v>480.11984490656801</c:v>
                </c:pt>
                <c:pt idx="2718">
                  <c:v>480.28551286567972</c:v>
                </c:pt>
                <c:pt idx="2719">
                  <c:v>480.45118082479144</c:v>
                </c:pt>
                <c:pt idx="2720">
                  <c:v>480.61684878390315</c:v>
                </c:pt>
                <c:pt idx="2721">
                  <c:v>480.78251674301487</c:v>
                </c:pt>
                <c:pt idx="2722">
                  <c:v>480.94818470212658</c:v>
                </c:pt>
                <c:pt idx="2723">
                  <c:v>481.1138526612383</c:v>
                </c:pt>
                <c:pt idx="2724">
                  <c:v>481.27952062035001</c:v>
                </c:pt>
                <c:pt idx="2725">
                  <c:v>481.44518857946173</c:v>
                </c:pt>
                <c:pt idx="2726">
                  <c:v>481.61085653857344</c:v>
                </c:pt>
                <c:pt idx="2727">
                  <c:v>481.77652449768516</c:v>
                </c:pt>
                <c:pt idx="2728">
                  <c:v>481.94219245679687</c:v>
                </c:pt>
                <c:pt idx="2729">
                  <c:v>482.10786041590859</c:v>
                </c:pt>
                <c:pt idx="2730">
                  <c:v>482.27352837502031</c:v>
                </c:pt>
                <c:pt idx="2731">
                  <c:v>482.43919633413202</c:v>
                </c:pt>
                <c:pt idx="2732">
                  <c:v>482.60486429324374</c:v>
                </c:pt>
                <c:pt idx="2733">
                  <c:v>482.77053225235545</c:v>
                </c:pt>
                <c:pt idx="2734">
                  <c:v>482.93620021146717</c:v>
                </c:pt>
                <c:pt idx="2735">
                  <c:v>483.10186817057888</c:v>
                </c:pt>
                <c:pt idx="2736">
                  <c:v>483.2675361296906</c:v>
                </c:pt>
                <c:pt idx="2737">
                  <c:v>483.43320408880231</c:v>
                </c:pt>
                <c:pt idx="2738">
                  <c:v>483.59887204791403</c:v>
                </c:pt>
                <c:pt idx="2739">
                  <c:v>483.76454000702574</c:v>
                </c:pt>
                <c:pt idx="2740">
                  <c:v>483.93020796613746</c:v>
                </c:pt>
                <c:pt idx="2741">
                  <c:v>484.09587592524917</c:v>
                </c:pt>
                <c:pt idx="2742">
                  <c:v>484.26154388436089</c:v>
                </c:pt>
                <c:pt idx="2743">
                  <c:v>484.42721184347261</c:v>
                </c:pt>
                <c:pt idx="2744">
                  <c:v>484.59287980258432</c:v>
                </c:pt>
                <c:pt idx="2745">
                  <c:v>484.75854776169604</c:v>
                </c:pt>
                <c:pt idx="2746">
                  <c:v>484.92421572080775</c:v>
                </c:pt>
                <c:pt idx="2747">
                  <c:v>485.08988367991947</c:v>
                </c:pt>
                <c:pt idx="2748">
                  <c:v>485.25555163903118</c:v>
                </c:pt>
                <c:pt idx="2749">
                  <c:v>485.4212195981429</c:v>
                </c:pt>
                <c:pt idx="2750">
                  <c:v>485.58688755725461</c:v>
                </c:pt>
                <c:pt idx="2751">
                  <c:v>485.75255551636633</c:v>
                </c:pt>
                <c:pt idx="2752">
                  <c:v>485.91822347547804</c:v>
                </c:pt>
                <c:pt idx="2753">
                  <c:v>486.08389143458976</c:v>
                </c:pt>
                <c:pt idx="2754">
                  <c:v>486.24955939370147</c:v>
                </c:pt>
                <c:pt idx="2755">
                  <c:v>486.41522735281319</c:v>
                </c:pt>
                <c:pt idx="2756">
                  <c:v>486.58089531192491</c:v>
                </c:pt>
                <c:pt idx="2757">
                  <c:v>486.74656327103662</c:v>
                </c:pt>
                <c:pt idx="2758">
                  <c:v>486.91223123014834</c:v>
                </c:pt>
                <c:pt idx="2759">
                  <c:v>487.07789918926005</c:v>
                </c:pt>
                <c:pt idx="2760">
                  <c:v>487.24356714837177</c:v>
                </c:pt>
                <c:pt idx="2761">
                  <c:v>487.40923510748348</c:v>
                </c:pt>
                <c:pt idx="2762">
                  <c:v>487.5749030665952</c:v>
                </c:pt>
                <c:pt idx="2763">
                  <c:v>487.74057102570691</c:v>
                </c:pt>
                <c:pt idx="2764">
                  <c:v>487.90623898481863</c:v>
                </c:pt>
                <c:pt idx="2765">
                  <c:v>488.07190694393034</c:v>
                </c:pt>
                <c:pt idx="2766">
                  <c:v>488.23757490304206</c:v>
                </c:pt>
                <c:pt idx="2767">
                  <c:v>488.40324286215377</c:v>
                </c:pt>
                <c:pt idx="2768">
                  <c:v>488.56891082126549</c:v>
                </c:pt>
                <c:pt idx="2769">
                  <c:v>488.73457878037721</c:v>
                </c:pt>
                <c:pt idx="2770">
                  <c:v>488.90024673948892</c:v>
                </c:pt>
                <c:pt idx="2771">
                  <c:v>489.06591469860064</c:v>
                </c:pt>
                <c:pt idx="2772">
                  <c:v>489.23158265771235</c:v>
                </c:pt>
                <c:pt idx="2773">
                  <c:v>489.39725061682407</c:v>
                </c:pt>
                <c:pt idx="2774">
                  <c:v>489.56291857593578</c:v>
                </c:pt>
                <c:pt idx="2775">
                  <c:v>489.7285865350475</c:v>
                </c:pt>
                <c:pt idx="2776">
                  <c:v>489.89425449415921</c:v>
                </c:pt>
                <c:pt idx="2777">
                  <c:v>490.05992245327093</c:v>
                </c:pt>
                <c:pt idx="2778">
                  <c:v>490.22559041238264</c:v>
                </c:pt>
                <c:pt idx="2779">
                  <c:v>490.39125837149436</c:v>
                </c:pt>
                <c:pt idx="2780">
                  <c:v>490.55692633060607</c:v>
                </c:pt>
                <c:pt idx="2781">
                  <c:v>490.72259428971779</c:v>
                </c:pt>
                <c:pt idx="2782">
                  <c:v>490.88826224882951</c:v>
                </c:pt>
                <c:pt idx="2783">
                  <c:v>491.05393020794122</c:v>
                </c:pt>
                <c:pt idx="2784">
                  <c:v>491.21959816705294</c:v>
                </c:pt>
                <c:pt idx="2785">
                  <c:v>491.38526612616465</c:v>
                </c:pt>
                <c:pt idx="2786">
                  <c:v>491.55093408527637</c:v>
                </c:pt>
                <c:pt idx="2787">
                  <c:v>491.71660204438808</c:v>
                </c:pt>
                <c:pt idx="2788">
                  <c:v>491.8822700034998</c:v>
                </c:pt>
                <c:pt idx="2789">
                  <c:v>492.04793796261151</c:v>
                </c:pt>
                <c:pt idx="2790">
                  <c:v>492.21360592172323</c:v>
                </c:pt>
                <c:pt idx="2791">
                  <c:v>492.37927388083494</c:v>
                </c:pt>
                <c:pt idx="2792">
                  <c:v>492.54494183994666</c:v>
                </c:pt>
                <c:pt idx="2793">
                  <c:v>492.71060979905837</c:v>
                </c:pt>
                <c:pt idx="2794">
                  <c:v>492.87627775817009</c:v>
                </c:pt>
                <c:pt idx="2795">
                  <c:v>493.04194571728181</c:v>
                </c:pt>
                <c:pt idx="2796">
                  <c:v>493.20761367639352</c:v>
                </c:pt>
                <c:pt idx="2797">
                  <c:v>493.37328163550524</c:v>
                </c:pt>
                <c:pt idx="2798">
                  <c:v>493.53894959461695</c:v>
                </c:pt>
                <c:pt idx="2799">
                  <c:v>493.70461755372867</c:v>
                </c:pt>
                <c:pt idx="2800">
                  <c:v>493.87028551284038</c:v>
                </c:pt>
                <c:pt idx="2801">
                  <c:v>494.0359534719521</c:v>
                </c:pt>
                <c:pt idx="2802">
                  <c:v>494.20162143106381</c:v>
                </c:pt>
                <c:pt idx="2803">
                  <c:v>494.36728939017553</c:v>
                </c:pt>
                <c:pt idx="2804">
                  <c:v>494.53295734928724</c:v>
                </c:pt>
                <c:pt idx="2805">
                  <c:v>494.69862530839896</c:v>
                </c:pt>
                <c:pt idx="2806">
                  <c:v>494.86429326751067</c:v>
                </c:pt>
                <c:pt idx="2807">
                  <c:v>495.02996122662239</c:v>
                </c:pt>
                <c:pt idx="2808">
                  <c:v>495.19562918573411</c:v>
                </c:pt>
                <c:pt idx="2809">
                  <c:v>495.36129714484582</c:v>
                </c:pt>
                <c:pt idx="2810">
                  <c:v>495.52696510395754</c:v>
                </c:pt>
                <c:pt idx="2811">
                  <c:v>495.69263306306925</c:v>
                </c:pt>
                <c:pt idx="2812">
                  <c:v>495.85830102218097</c:v>
                </c:pt>
                <c:pt idx="2813">
                  <c:v>496.02396898129268</c:v>
                </c:pt>
                <c:pt idx="2814">
                  <c:v>496.1896369404044</c:v>
                </c:pt>
                <c:pt idx="2815">
                  <c:v>496.35530489951611</c:v>
                </c:pt>
                <c:pt idx="2816">
                  <c:v>496.52097285862783</c:v>
                </c:pt>
                <c:pt idx="2817">
                  <c:v>496.68664081773954</c:v>
                </c:pt>
                <c:pt idx="2818">
                  <c:v>496.85230877685126</c:v>
                </c:pt>
                <c:pt idx="2819">
                  <c:v>497.01797673596297</c:v>
                </c:pt>
                <c:pt idx="2820">
                  <c:v>497.18364469507469</c:v>
                </c:pt>
                <c:pt idx="2821">
                  <c:v>497.34931265418641</c:v>
                </c:pt>
                <c:pt idx="2822">
                  <c:v>497.51498061329812</c:v>
                </c:pt>
                <c:pt idx="2823">
                  <c:v>497.68064857240984</c:v>
                </c:pt>
                <c:pt idx="2824">
                  <c:v>497.84631653152155</c:v>
                </c:pt>
                <c:pt idx="2825">
                  <c:v>498.01198449063327</c:v>
                </c:pt>
                <c:pt idx="2826">
                  <c:v>498.17765244974498</c:v>
                </c:pt>
                <c:pt idx="2827">
                  <c:v>498.3433204088567</c:v>
                </c:pt>
                <c:pt idx="2828">
                  <c:v>498.50898836796841</c:v>
                </c:pt>
                <c:pt idx="2829">
                  <c:v>498.67465632708013</c:v>
                </c:pt>
                <c:pt idx="2830">
                  <c:v>498.84032428619184</c:v>
                </c:pt>
                <c:pt idx="2831">
                  <c:v>499.00599224530356</c:v>
                </c:pt>
                <c:pt idx="2832">
                  <c:v>499.17166020441528</c:v>
                </c:pt>
                <c:pt idx="2833">
                  <c:v>499.33732816352699</c:v>
                </c:pt>
                <c:pt idx="2834">
                  <c:v>499.50299612263871</c:v>
                </c:pt>
                <c:pt idx="2835">
                  <c:v>499.66866408175042</c:v>
                </c:pt>
                <c:pt idx="2836">
                  <c:v>499.83433204086214</c:v>
                </c:pt>
              </c:numCache>
            </c:numRef>
          </c:xVal>
          <c:yVal>
            <c:numRef>
              <c:f>'[2]3_1'!$G$2:$G$2838</c:f>
              <c:numCache>
                <c:formatCode>General</c:formatCode>
                <c:ptCount val="283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0</c:v>
                </c:pt>
                <c:pt idx="17">
                  <c:v>1</c:v>
                </c:pt>
                <c:pt idx="18">
                  <c:v>22</c:v>
                </c:pt>
                <c:pt idx="19">
                  <c:v>88</c:v>
                </c:pt>
                <c:pt idx="20">
                  <c:v>78</c:v>
                </c:pt>
                <c:pt idx="21">
                  <c:v>88</c:v>
                </c:pt>
                <c:pt idx="22">
                  <c:v>85</c:v>
                </c:pt>
                <c:pt idx="23">
                  <c:v>73</c:v>
                </c:pt>
                <c:pt idx="24">
                  <c:v>40</c:v>
                </c:pt>
                <c:pt idx="25">
                  <c:v>0</c:v>
                </c:pt>
                <c:pt idx="26">
                  <c:v>0</c:v>
                </c:pt>
                <c:pt idx="27">
                  <c:v>2</c:v>
                </c:pt>
                <c:pt idx="28">
                  <c:v>0</c:v>
                </c:pt>
                <c:pt idx="29">
                  <c:v>1</c:v>
                </c:pt>
                <c:pt idx="30">
                  <c:v>0</c:v>
                </c:pt>
                <c:pt idx="31">
                  <c:v>1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0</c:v>
                </c:pt>
                <c:pt idx="42">
                  <c:v>1</c:v>
                </c:pt>
                <c:pt idx="43">
                  <c:v>0</c:v>
                </c:pt>
                <c:pt idx="44">
                  <c:v>2</c:v>
                </c:pt>
                <c:pt idx="45">
                  <c:v>4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</c:v>
                </c:pt>
                <c:pt idx="50">
                  <c:v>1</c:v>
                </c:pt>
                <c:pt idx="51">
                  <c:v>33</c:v>
                </c:pt>
                <c:pt idx="52">
                  <c:v>71</c:v>
                </c:pt>
                <c:pt idx="53">
                  <c:v>81</c:v>
                </c:pt>
                <c:pt idx="54">
                  <c:v>97</c:v>
                </c:pt>
                <c:pt idx="55">
                  <c:v>99</c:v>
                </c:pt>
                <c:pt idx="56">
                  <c:v>101</c:v>
                </c:pt>
                <c:pt idx="57">
                  <c:v>70</c:v>
                </c:pt>
                <c:pt idx="58">
                  <c:v>8</c:v>
                </c:pt>
                <c:pt idx="59">
                  <c:v>0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3</c:v>
                </c:pt>
                <c:pt idx="64">
                  <c:v>1</c:v>
                </c:pt>
                <c:pt idx="65">
                  <c:v>0</c:v>
                </c:pt>
                <c:pt idx="66">
                  <c:v>0</c:v>
                </c:pt>
                <c:pt idx="67">
                  <c:v>1</c:v>
                </c:pt>
                <c:pt idx="68">
                  <c:v>0</c:v>
                </c:pt>
                <c:pt idx="69">
                  <c:v>1</c:v>
                </c:pt>
                <c:pt idx="70">
                  <c:v>0</c:v>
                </c:pt>
                <c:pt idx="71">
                  <c:v>0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0</c:v>
                </c:pt>
                <c:pt idx="78">
                  <c:v>1</c:v>
                </c:pt>
                <c:pt idx="79">
                  <c:v>0</c:v>
                </c:pt>
                <c:pt idx="80">
                  <c:v>1</c:v>
                </c:pt>
                <c:pt idx="81">
                  <c:v>2</c:v>
                </c:pt>
                <c:pt idx="82">
                  <c:v>1</c:v>
                </c:pt>
                <c:pt idx="83">
                  <c:v>3</c:v>
                </c:pt>
                <c:pt idx="84">
                  <c:v>2</c:v>
                </c:pt>
                <c:pt idx="85">
                  <c:v>0</c:v>
                </c:pt>
                <c:pt idx="86">
                  <c:v>1</c:v>
                </c:pt>
                <c:pt idx="87">
                  <c:v>1</c:v>
                </c:pt>
                <c:pt idx="88">
                  <c:v>3</c:v>
                </c:pt>
                <c:pt idx="89">
                  <c:v>0</c:v>
                </c:pt>
                <c:pt idx="90">
                  <c:v>3</c:v>
                </c:pt>
                <c:pt idx="91">
                  <c:v>0</c:v>
                </c:pt>
                <c:pt idx="92">
                  <c:v>2</c:v>
                </c:pt>
                <c:pt idx="93">
                  <c:v>0</c:v>
                </c:pt>
                <c:pt idx="94">
                  <c:v>2</c:v>
                </c:pt>
                <c:pt idx="95">
                  <c:v>2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2</c:v>
                </c:pt>
                <c:pt idx="100">
                  <c:v>1</c:v>
                </c:pt>
                <c:pt idx="101">
                  <c:v>3</c:v>
                </c:pt>
                <c:pt idx="102">
                  <c:v>0</c:v>
                </c:pt>
                <c:pt idx="103">
                  <c:v>2</c:v>
                </c:pt>
                <c:pt idx="104">
                  <c:v>3</c:v>
                </c:pt>
                <c:pt idx="105">
                  <c:v>3</c:v>
                </c:pt>
                <c:pt idx="106">
                  <c:v>1</c:v>
                </c:pt>
                <c:pt idx="107">
                  <c:v>5</c:v>
                </c:pt>
                <c:pt idx="108">
                  <c:v>1</c:v>
                </c:pt>
                <c:pt idx="109">
                  <c:v>1</c:v>
                </c:pt>
                <c:pt idx="110">
                  <c:v>4</c:v>
                </c:pt>
                <c:pt idx="111">
                  <c:v>4</c:v>
                </c:pt>
                <c:pt idx="112">
                  <c:v>1</c:v>
                </c:pt>
                <c:pt idx="113">
                  <c:v>5</c:v>
                </c:pt>
                <c:pt idx="114">
                  <c:v>2</c:v>
                </c:pt>
                <c:pt idx="115">
                  <c:v>2</c:v>
                </c:pt>
                <c:pt idx="116">
                  <c:v>28</c:v>
                </c:pt>
                <c:pt idx="117">
                  <c:v>77</c:v>
                </c:pt>
                <c:pt idx="118">
                  <c:v>100</c:v>
                </c:pt>
                <c:pt idx="119">
                  <c:v>102</c:v>
                </c:pt>
                <c:pt idx="120">
                  <c:v>99</c:v>
                </c:pt>
                <c:pt idx="121">
                  <c:v>93</c:v>
                </c:pt>
                <c:pt idx="122">
                  <c:v>90</c:v>
                </c:pt>
                <c:pt idx="123">
                  <c:v>23</c:v>
                </c:pt>
                <c:pt idx="124">
                  <c:v>7</c:v>
                </c:pt>
                <c:pt idx="125">
                  <c:v>1</c:v>
                </c:pt>
                <c:pt idx="126">
                  <c:v>4</c:v>
                </c:pt>
                <c:pt idx="127">
                  <c:v>2</c:v>
                </c:pt>
                <c:pt idx="128">
                  <c:v>1</c:v>
                </c:pt>
                <c:pt idx="129">
                  <c:v>2</c:v>
                </c:pt>
                <c:pt idx="130">
                  <c:v>0</c:v>
                </c:pt>
                <c:pt idx="131">
                  <c:v>3</c:v>
                </c:pt>
                <c:pt idx="132">
                  <c:v>2</c:v>
                </c:pt>
                <c:pt idx="133">
                  <c:v>0</c:v>
                </c:pt>
                <c:pt idx="134">
                  <c:v>3</c:v>
                </c:pt>
                <c:pt idx="135">
                  <c:v>4</c:v>
                </c:pt>
                <c:pt idx="136">
                  <c:v>1</c:v>
                </c:pt>
                <c:pt idx="137">
                  <c:v>1</c:v>
                </c:pt>
                <c:pt idx="138">
                  <c:v>7</c:v>
                </c:pt>
                <c:pt idx="139">
                  <c:v>2</c:v>
                </c:pt>
                <c:pt idx="140">
                  <c:v>5</c:v>
                </c:pt>
                <c:pt idx="141">
                  <c:v>4</c:v>
                </c:pt>
                <c:pt idx="142">
                  <c:v>3</c:v>
                </c:pt>
                <c:pt idx="143">
                  <c:v>5</c:v>
                </c:pt>
                <c:pt idx="144">
                  <c:v>2</c:v>
                </c:pt>
                <c:pt idx="145">
                  <c:v>0</c:v>
                </c:pt>
                <c:pt idx="146">
                  <c:v>6</c:v>
                </c:pt>
                <c:pt idx="147">
                  <c:v>2</c:v>
                </c:pt>
                <c:pt idx="148">
                  <c:v>2</c:v>
                </c:pt>
                <c:pt idx="149">
                  <c:v>1</c:v>
                </c:pt>
                <c:pt idx="150">
                  <c:v>7</c:v>
                </c:pt>
                <c:pt idx="151">
                  <c:v>4</c:v>
                </c:pt>
                <c:pt idx="152">
                  <c:v>3</c:v>
                </c:pt>
                <c:pt idx="153">
                  <c:v>3</c:v>
                </c:pt>
                <c:pt idx="154">
                  <c:v>6</c:v>
                </c:pt>
                <c:pt idx="155">
                  <c:v>4</c:v>
                </c:pt>
                <c:pt idx="156">
                  <c:v>1</c:v>
                </c:pt>
                <c:pt idx="157">
                  <c:v>8</c:v>
                </c:pt>
                <c:pt idx="158">
                  <c:v>7</c:v>
                </c:pt>
                <c:pt idx="159">
                  <c:v>6</c:v>
                </c:pt>
                <c:pt idx="160">
                  <c:v>5</c:v>
                </c:pt>
                <c:pt idx="161">
                  <c:v>5</c:v>
                </c:pt>
                <c:pt idx="162">
                  <c:v>4</c:v>
                </c:pt>
                <c:pt idx="163">
                  <c:v>2</c:v>
                </c:pt>
                <c:pt idx="164">
                  <c:v>11</c:v>
                </c:pt>
                <c:pt idx="165">
                  <c:v>4</c:v>
                </c:pt>
                <c:pt idx="166">
                  <c:v>7</c:v>
                </c:pt>
                <c:pt idx="167">
                  <c:v>4</c:v>
                </c:pt>
                <c:pt idx="168">
                  <c:v>4</c:v>
                </c:pt>
                <c:pt idx="169">
                  <c:v>2</c:v>
                </c:pt>
                <c:pt idx="170">
                  <c:v>7</c:v>
                </c:pt>
                <c:pt idx="171">
                  <c:v>6</c:v>
                </c:pt>
                <c:pt idx="172">
                  <c:v>3</c:v>
                </c:pt>
                <c:pt idx="173">
                  <c:v>7</c:v>
                </c:pt>
                <c:pt idx="174">
                  <c:v>7</c:v>
                </c:pt>
                <c:pt idx="175">
                  <c:v>1</c:v>
                </c:pt>
                <c:pt idx="176">
                  <c:v>8</c:v>
                </c:pt>
                <c:pt idx="177">
                  <c:v>4</c:v>
                </c:pt>
                <c:pt idx="178">
                  <c:v>14</c:v>
                </c:pt>
                <c:pt idx="179">
                  <c:v>8</c:v>
                </c:pt>
                <c:pt idx="180">
                  <c:v>7</c:v>
                </c:pt>
                <c:pt idx="181">
                  <c:v>44</c:v>
                </c:pt>
                <c:pt idx="182">
                  <c:v>90</c:v>
                </c:pt>
                <c:pt idx="183">
                  <c:v>107</c:v>
                </c:pt>
                <c:pt idx="184">
                  <c:v>114</c:v>
                </c:pt>
                <c:pt idx="185">
                  <c:v>94</c:v>
                </c:pt>
                <c:pt idx="186">
                  <c:v>89</c:v>
                </c:pt>
                <c:pt idx="187">
                  <c:v>84</c:v>
                </c:pt>
                <c:pt idx="188">
                  <c:v>95</c:v>
                </c:pt>
                <c:pt idx="189">
                  <c:v>6</c:v>
                </c:pt>
                <c:pt idx="190">
                  <c:v>6</c:v>
                </c:pt>
                <c:pt idx="191">
                  <c:v>2</c:v>
                </c:pt>
                <c:pt idx="192">
                  <c:v>8</c:v>
                </c:pt>
                <c:pt idx="193">
                  <c:v>10</c:v>
                </c:pt>
                <c:pt idx="194">
                  <c:v>7</c:v>
                </c:pt>
                <c:pt idx="195">
                  <c:v>11</c:v>
                </c:pt>
                <c:pt idx="196">
                  <c:v>11</c:v>
                </c:pt>
                <c:pt idx="197">
                  <c:v>11</c:v>
                </c:pt>
                <c:pt idx="198">
                  <c:v>7</c:v>
                </c:pt>
                <c:pt idx="199">
                  <c:v>0</c:v>
                </c:pt>
                <c:pt idx="200">
                  <c:v>5</c:v>
                </c:pt>
                <c:pt idx="201">
                  <c:v>7</c:v>
                </c:pt>
                <c:pt idx="202">
                  <c:v>9</c:v>
                </c:pt>
                <c:pt idx="203">
                  <c:v>5</c:v>
                </c:pt>
                <c:pt idx="204">
                  <c:v>4</c:v>
                </c:pt>
                <c:pt idx="205">
                  <c:v>9</c:v>
                </c:pt>
                <c:pt idx="206">
                  <c:v>4</c:v>
                </c:pt>
                <c:pt idx="207">
                  <c:v>9</c:v>
                </c:pt>
                <c:pt idx="208">
                  <c:v>9</c:v>
                </c:pt>
                <c:pt idx="209">
                  <c:v>2</c:v>
                </c:pt>
                <c:pt idx="210">
                  <c:v>7</c:v>
                </c:pt>
                <c:pt idx="211">
                  <c:v>7</c:v>
                </c:pt>
                <c:pt idx="212">
                  <c:v>7</c:v>
                </c:pt>
                <c:pt idx="213">
                  <c:v>6</c:v>
                </c:pt>
                <c:pt idx="214">
                  <c:v>7</c:v>
                </c:pt>
                <c:pt idx="215">
                  <c:v>10</c:v>
                </c:pt>
                <c:pt idx="216">
                  <c:v>8</c:v>
                </c:pt>
                <c:pt idx="217">
                  <c:v>12</c:v>
                </c:pt>
                <c:pt idx="218">
                  <c:v>7</c:v>
                </c:pt>
                <c:pt idx="219">
                  <c:v>8</c:v>
                </c:pt>
                <c:pt idx="220">
                  <c:v>8</c:v>
                </c:pt>
                <c:pt idx="221">
                  <c:v>6</c:v>
                </c:pt>
                <c:pt idx="222">
                  <c:v>13</c:v>
                </c:pt>
                <c:pt idx="223">
                  <c:v>9</c:v>
                </c:pt>
                <c:pt idx="224">
                  <c:v>5</c:v>
                </c:pt>
                <c:pt idx="225">
                  <c:v>14</c:v>
                </c:pt>
                <c:pt idx="226">
                  <c:v>13</c:v>
                </c:pt>
                <c:pt idx="227">
                  <c:v>10</c:v>
                </c:pt>
                <c:pt idx="228">
                  <c:v>11</c:v>
                </c:pt>
                <c:pt idx="229">
                  <c:v>9</c:v>
                </c:pt>
                <c:pt idx="230">
                  <c:v>5</c:v>
                </c:pt>
                <c:pt idx="231">
                  <c:v>8</c:v>
                </c:pt>
                <c:pt idx="232">
                  <c:v>7</c:v>
                </c:pt>
                <c:pt idx="233">
                  <c:v>10</c:v>
                </c:pt>
                <c:pt idx="234">
                  <c:v>3</c:v>
                </c:pt>
                <c:pt idx="235">
                  <c:v>5</c:v>
                </c:pt>
                <c:pt idx="236">
                  <c:v>11</c:v>
                </c:pt>
                <c:pt idx="237">
                  <c:v>8</c:v>
                </c:pt>
                <c:pt idx="238">
                  <c:v>6</c:v>
                </c:pt>
                <c:pt idx="239">
                  <c:v>9</c:v>
                </c:pt>
                <c:pt idx="240">
                  <c:v>13</c:v>
                </c:pt>
                <c:pt idx="241">
                  <c:v>13</c:v>
                </c:pt>
                <c:pt idx="242">
                  <c:v>13</c:v>
                </c:pt>
                <c:pt idx="243">
                  <c:v>92</c:v>
                </c:pt>
                <c:pt idx="244">
                  <c:v>85</c:v>
                </c:pt>
                <c:pt idx="245">
                  <c:v>89</c:v>
                </c:pt>
                <c:pt idx="246">
                  <c:v>99</c:v>
                </c:pt>
                <c:pt idx="247">
                  <c:v>85</c:v>
                </c:pt>
                <c:pt idx="248">
                  <c:v>89</c:v>
                </c:pt>
                <c:pt idx="249">
                  <c:v>107</c:v>
                </c:pt>
                <c:pt idx="250">
                  <c:v>70</c:v>
                </c:pt>
                <c:pt idx="251">
                  <c:v>14</c:v>
                </c:pt>
                <c:pt idx="252">
                  <c:v>7</c:v>
                </c:pt>
                <c:pt idx="253">
                  <c:v>15</c:v>
                </c:pt>
                <c:pt idx="254">
                  <c:v>9</c:v>
                </c:pt>
                <c:pt idx="255">
                  <c:v>11</c:v>
                </c:pt>
                <c:pt idx="256">
                  <c:v>10</c:v>
                </c:pt>
                <c:pt idx="257">
                  <c:v>13</c:v>
                </c:pt>
                <c:pt idx="258">
                  <c:v>14</c:v>
                </c:pt>
                <c:pt idx="259">
                  <c:v>6</c:v>
                </c:pt>
                <c:pt idx="260">
                  <c:v>6</c:v>
                </c:pt>
                <c:pt idx="261">
                  <c:v>9</c:v>
                </c:pt>
                <c:pt idx="262">
                  <c:v>11</c:v>
                </c:pt>
                <c:pt idx="263">
                  <c:v>10</c:v>
                </c:pt>
                <c:pt idx="264">
                  <c:v>6</c:v>
                </c:pt>
                <c:pt idx="265">
                  <c:v>15</c:v>
                </c:pt>
                <c:pt idx="266">
                  <c:v>6</c:v>
                </c:pt>
                <c:pt idx="267">
                  <c:v>9</c:v>
                </c:pt>
                <c:pt idx="268">
                  <c:v>10</c:v>
                </c:pt>
                <c:pt idx="269">
                  <c:v>15</c:v>
                </c:pt>
                <c:pt idx="270">
                  <c:v>11</c:v>
                </c:pt>
                <c:pt idx="271">
                  <c:v>10</c:v>
                </c:pt>
                <c:pt idx="272">
                  <c:v>7</c:v>
                </c:pt>
                <c:pt idx="273">
                  <c:v>10</c:v>
                </c:pt>
                <c:pt idx="274">
                  <c:v>9</c:v>
                </c:pt>
                <c:pt idx="275">
                  <c:v>10</c:v>
                </c:pt>
                <c:pt idx="276">
                  <c:v>7</c:v>
                </c:pt>
                <c:pt idx="277">
                  <c:v>8</c:v>
                </c:pt>
                <c:pt idx="278">
                  <c:v>6</c:v>
                </c:pt>
                <c:pt idx="279">
                  <c:v>13</c:v>
                </c:pt>
                <c:pt idx="280">
                  <c:v>10</c:v>
                </c:pt>
                <c:pt idx="281">
                  <c:v>9</c:v>
                </c:pt>
                <c:pt idx="282">
                  <c:v>10</c:v>
                </c:pt>
                <c:pt idx="283">
                  <c:v>7</c:v>
                </c:pt>
                <c:pt idx="284">
                  <c:v>10</c:v>
                </c:pt>
                <c:pt idx="285">
                  <c:v>10</c:v>
                </c:pt>
                <c:pt idx="286">
                  <c:v>9</c:v>
                </c:pt>
                <c:pt idx="287">
                  <c:v>8</c:v>
                </c:pt>
                <c:pt idx="288">
                  <c:v>9</c:v>
                </c:pt>
                <c:pt idx="289">
                  <c:v>10</c:v>
                </c:pt>
                <c:pt idx="290">
                  <c:v>14</c:v>
                </c:pt>
                <c:pt idx="291">
                  <c:v>12</c:v>
                </c:pt>
                <c:pt idx="292">
                  <c:v>14</c:v>
                </c:pt>
                <c:pt idx="293">
                  <c:v>10</c:v>
                </c:pt>
                <c:pt idx="294">
                  <c:v>11</c:v>
                </c:pt>
                <c:pt idx="295">
                  <c:v>15</c:v>
                </c:pt>
                <c:pt idx="296">
                  <c:v>16</c:v>
                </c:pt>
                <c:pt idx="297">
                  <c:v>12</c:v>
                </c:pt>
                <c:pt idx="298">
                  <c:v>8</c:v>
                </c:pt>
                <c:pt idx="299">
                  <c:v>11</c:v>
                </c:pt>
                <c:pt idx="300">
                  <c:v>77</c:v>
                </c:pt>
                <c:pt idx="301">
                  <c:v>98</c:v>
                </c:pt>
                <c:pt idx="302">
                  <c:v>89</c:v>
                </c:pt>
                <c:pt idx="303">
                  <c:v>119</c:v>
                </c:pt>
                <c:pt idx="304">
                  <c:v>106</c:v>
                </c:pt>
                <c:pt idx="305">
                  <c:v>90</c:v>
                </c:pt>
                <c:pt idx="306">
                  <c:v>106</c:v>
                </c:pt>
                <c:pt idx="307">
                  <c:v>82</c:v>
                </c:pt>
                <c:pt idx="308">
                  <c:v>48</c:v>
                </c:pt>
                <c:pt idx="309">
                  <c:v>20</c:v>
                </c:pt>
                <c:pt idx="310">
                  <c:v>14</c:v>
                </c:pt>
                <c:pt idx="311">
                  <c:v>17</c:v>
                </c:pt>
                <c:pt idx="312">
                  <c:v>14</c:v>
                </c:pt>
                <c:pt idx="313">
                  <c:v>19</c:v>
                </c:pt>
                <c:pt idx="314">
                  <c:v>16</c:v>
                </c:pt>
                <c:pt idx="315">
                  <c:v>16</c:v>
                </c:pt>
                <c:pt idx="316">
                  <c:v>16</c:v>
                </c:pt>
                <c:pt idx="317">
                  <c:v>20</c:v>
                </c:pt>
                <c:pt idx="318">
                  <c:v>11</c:v>
                </c:pt>
                <c:pt idx="319">
                  <c:v>17</c:v>
                </c:pt>
                <c:pt idx="320">
                  <c:v>19</c:v>
                </c:pt>
                <c:pt idx="321">
                  <c:v>16</c:v>
                </c:pt>
                <c:pt idx="322">
                  <c:v>17</c:v>
                </c:pt>
                <c:pt idx="323">
                  <c:v>16</c:v>
                </c:pt>
                <c:pt idx="324">
                  <c:v>15</c:v>
                </c:pt>
                <c:pt idx="325">
                  <c:v>15</c:v>
                </c:pt>
                <c:pt idx="326">
                  <c:v>24</c:v>
                </c:pt>
                <c:pt idx="327">
                  <c:v>21</c:v>
                </c:pt>
                <c:pt idx="328">
                  <c:v>18</c:v>
                </c:pt>
                <c:pt idx="329">
                  <c:v>16</c:v>
                </c:pt>
                <c:pt idx="330">
                  <c:v>18</c:v>
                </c:pt>
                <c:pt idx="331">
                  <c:v>12</c:v>
                </c:pt>
                <c:pt idx="332">
                  <c:v>20</c:v>
                </c:pt>
                <c:pt idx="333">
                  <c:v>19</c:v>
                </c:pt>
                <c:pt idx="334">
                  <c:v>9</c:v>
                </c:pt>
                <c:pt idx="335">
                  <c:v>20</c:v>
                </c:pt>
                <c:pt idx="336">
                  <c:v>15</c:v>
                </c:pt>
                <c:pt idx="337">
                  <c:v>23</c:v>
                </c:pt>
                <c:pt idx="338">
                  <c:v>19</c:v>
                </c:pt>
                <c:pt idx="339">
                  <c:v>20</c:v>
                </c:pt>
                <c:pt idx="340">
                  <c:v>14</c:v>
                </c:pt>
                <c:pt idx="341">
                  <c:v>15</c:v>
                </c:pt>
                <c:pt idx="342">
                  <c:v>18</c:v>
                </c:pt>
                <c:pt idx="343">
                  <c:v>13</c:v>
                </c:pt>
                <c:pt idx="344">
                  <c:v>17</c:v>
                </c:pt>
                <c:pt idx="345">
                  <c:v>22</c:v>
                </c:pt>
                <c:pt idx="346">
                  <c:v>13</c:v>
                </c:pt>
                <c:pt idx="347">
                  <c:v>16</c:v>
                </c:pt>
                <c:pt idx="348">
                  <c:v>11</c:v>
                </c:pt>
                <c:pt idx="349">
                  <c:v>11</c:v>
                </c:pt>
                <c:pt idx="350">
                  <c:v>11</c:v>
                </c:pt>
                <c:pt idx="351">
                  <c:v>19</c:v>
                </c:pt>
                <c:pt idx="352">
                  <c:v>16</c:v>
                </c:pt>
                <c:pt idx="353">
                  <c:v>12</c:v>
                </c:pt>
                <c:pt idx="354">
                  <c:v>17</c:v>
                </c:pt>
                <c:pt idx="355">
                  <c:v>21</c:v>
                </c:pt>
                <c:pt idx="356">
                  <c:v>22</c:v>
                </c:pt>
                <c:pt idx="357">
                  <c:v>53</c:v>
                </c:pt>
                <c:pt idx="358">
                  <c:v>106</c:v>
                </c:pt>
                <c:pt idx="359">
                  <c:v>95</c:v>
                </c:pt>
                <c:pt idx="360">
                  <c:v>99</c:v>
                </c:pt>
                <c:pt idx="361">
                  <c:v>110</c:v>
                </c:pt>
                <c:pt idx="362">
                  <c:v>111</c:v>
                </c:pt>
                <c:pt idx="363">
                  <c:v>95</c:v>
                </c:pt>
                <c:pt idx="364">
                  <c:v>23</c:v>
                </c:pt>
                <c:pt idx="365">
                  <c:v>22</c:v>
                </c:pt>
                <c:pt idx="366">
                  <c:v>13</c:v>
                </c:pt>
                <c:pt idx="367">
                  <c:v>29</c:v>
                </c:pt>
                <c:pt idx="368">
                  <c:v>17</c:v>
                </c:pt>
                <c:pt idx="369">
                  <c:v>23</c:v>
                </c:pt>
                <c:pt idx="370">
                  <c:v>16</c:v>
                </c:pt>
                <c:pt idx="371">
                  <c:v>31</c:v>
                </c:pt>
                <c:pt idx="372">
                  <c:v>18</c:v>
                </c:pt>
                <c:pt idx="373">
                  <c:v>16</c:v>
                </c:pt>
                <c:pt idx="374">
                  <c:v>15</c:v>
                </c:pt>
                <c:pt idx="375">
                  <c:v>22</c:v>
                </c:pt>
                <c:pt idx="376">
                  <c:v>23</c:v>
                </c:pt>
                <c:pt idx="377">
                  <c:v>10</c:v>
                </c:pt>
                <c:pt idx="378">
                  <c:v>21</c:v>
                </c:pt>
                <c:pt idx="379">
                  <c:v>27</c:v>
                </c:pt>
                <c:pt idx="380">
                  <c:v>28</c:v>
                </c:pt>
                <c:pt idx="381">
                  <c:v>17</c:v>
                </c:pt>
                <c:pt idx="382">
                  <c:v>23</c:v>
                </c:pt>
                <c:pt idx="383">
                  <c:v>23</c:v>
                </c:pt>
                <c:pt idx="384">
                  <c:v>16</c:v>
                </c:pt>
                <c:pt idx="385">
                  <c:v>22</c:v>
                </c:pt>
                <c:pt idx="386">
                  <c:v>21</c:v>
                </c:pt>
                <c:pt idx="387">
                  <c:v>20</c:v>
                </c:pt>
                <c:pt idx="388">
                  <c:v>20</c:v>
                </c:pt>
                <c:pt idx="389">
                  <c:v>25</c:v>
                </c:pt>
                <c:pt idx="390">
                  <c:v>21</c:v>
                </c:pt>
                <c:pt idx="391">
                  <c:v>22</c:v>
                </c:pt>
                <c:pt idx="392">
                  <c:v>22</c:v>
                </c:pt>
                <c:pt idx="393">
                  <c:v>15</c:v>
                </c:pt>
                <c:pt idx="394">
                  <c:v>25</c:v>
                </c:pt>
                <c:pt idx="395">
                  <c:v>27</c:v>
                </c:pt>
                <c:pt idx="396">
                  <c:v>24</c:v>
                </c:pt>
                <c:pt idx="397">
                  <c:v>16</c:v>
                </c:pt>
                <c:pt idx="398">
                  <c:v>20</c:v>
                </c:pt>
                <c:pt idx="399">
                  <c:v>17</c:v>
                </c:pt>
                <c:pt idx="400">
                  <c:v>15</c:v>
                </c:pt>
                <c:pt idx="401">
                  <c:v>24</c:v>
                </c:pt>
                <c:pt idx="402">
                  <c:v>17</c:v>
                </c:pt>
                <c:pt idx="403">
                  <c:v>15</c:v>
                </c:pt>
                <c:pt idx="404">
                  <c:v>24</c:v>
                </c:pt>
                <c:pt idx="405">
                  <c:v>17</c:v>
                </c:pt>
                <c:pt idx="406">
                  <c:v>28</c:v>
                </c:pt>
                <c:pt idx="407">
                  <c:v>24</c:v>
                </c:pt>
                <c:pt idx="408">
                  <c:v>18</c:v>
                </c:pt>
                <c:pt idx="409">
                  <c:v>26</c:v>
                </c:pt>
                <c:pt idx="410">
                  <c:v>19</c:v>
                </c:pt>
                <c:pt idx="411">
                  <c:v>24</c:v>
                </c:pt>
                <c:pt idx="412">
                  <c:v>24</c:v>
                </c:pt>
                <c:pt idx="413">
                  <c:v>24</c:v>
                </c:pt>
                <c:pt idx="414">
                  <c:v>21</c:v>
                </c:pt>
                <c:pt idx="415">
                  <c:v>25</c:v>
                </c:pt>
                <c:pt idx="416">
                  <c:v>31</c:v>
                </c:pt>
                <c:pt idx="417">
                  <c:v>16</c:v>
                </c:pt>
                <c:pt idx="418">
                  <c:v>16</c:v>
                </c:pt>
                <c:pt idx="419">
                  <c:v>49</c:v>
                </c:pt>
                <c:pt idx="420">
                  <c:v>126</c:v>
                </c:pt>
                <c:pt idx="421">
                  <c:v>104</c:v>
                </c:pt>
                <c:pt idx="422">
                  <c:v>113</c:v>
                </c:pt>
                <c:pt idx="423">
                  <c:v>108</c:v>
                </c:pt>
                <c:pt idx="424">
                  <c:v>108</c:v>
                </c:pt>
                <c:pt idx="425">
                  <c:v>96</c:v>
                </c:pt>
                <c:pt idx="426">
                  <c:v>101</c:v>
                </c:pt>
                <c:pt idx="427">
                  <c:v>101</c:v>
                </c:pt>
                <c:pt idx="428">
                  <c:v>29</c:v>
                </c:pt>
                <c:pt idx="429">
                  <c:v>34</c:v>
                </c:pt>
                <c:pt idx="430">
                  <c:v>20</c:v>
                </c:pt>
                <c:pt idx="431">
                  <c:v>34</c:v>
                </c:pt>
                <c:pt idx="432">
                  <c:v>28</c:v>
                </c:pt>
                <c:pt idx="433">
                  <c:v>24</c:v>
                </c:pt>
                <c:pt idx="434">
                  <c:v>24</c:v>
                </c:pt>
                <c:pt idx="435">
                  <c:v>19</c:v>
                </c:pt>
                <c:pt idx="436">
                  <c:v>28</c:v>
                </c:pt>
                <c:pt idx="437">
                  <c:v>24</c:v>
                </c:pt>
                <c:pt idx="438">
                  <c:v>26</c:v>
                </c:pt>
                <c:pt idx="439">
                  <c:v>26</c:v>
                </c:pt>
                <c:pt idx="440">
                  <c:v>23</c:v>
                </c:pt>
                <c:pt idx="441">
                  <c:v>18</c:v>
                </c:pt>
                <c:pt idx="442">
                  <c:v>25</c:v>
                </c:pt>
                <c:pt idx="443">
                  <c:v>22</c:v>
                </c:pt>
                <c:pt idx="444">
                  <c:v>28</c:v>
                </c:pt>
                <c:pt idx="445">
                  <c:v>32</c:v>
                </c:pt>
                <c:pt idx="446">
                  <c:v>26</c:v>
                </c:pt>
                <c:pt idx="447">
                  <c:v>21</c:v>
                </c:pt>
                <c:pt idx="448">
                  <c:v>25</c:v>
                </c:pt>
                <c:pt idx="449">
                  <c:v>32</c:v>
                </c:pt>
                <c:pt idx="450">
                  <c:v>19</c:v>
                </c:pt>
                <c:pt idx="451">
                  <c:v>19</c:v>
                </c:pt>
                <c:pt idx="452">
                  <c:v>23</c:v>
                </c:pt>
                <c:pt idx="453">
                  <c:v>21</c:v>
                </c:pt>
                <c:pt idx="454">
                  <c:v>21</c:v>
                </c:pt>
                <c:pt idx="455">
                  <c:v>24</c:v>
                </c:pt>
                <c:pt idx="456">
                  <c:v>22</c:v>
                </c:pt>
                <c:pt idx="457">
                  <c:v>22</c:v>
                </c:pt>
                <c:pt idx="458">
                  <c:v>25</c:v>
                </c:pt>
                <c:pt idx="459">
                  <c:v>28</c:v>
                </c:pt>
                <c:pt idx="460">
                  <c:v>26</c:v>
                </c:pt>
                <c:pt idx="461">
                  <c:v>25</c:v>
                </c:pt>
                <c:pt idx="462">
                  <c:v>31</c:v>
                </c:pt>
                <c:pt idx="463">
                  <c:v>25</c:v>
                </c:pt>
                <c:pt idx="464">
                  <c:v>27</c:v>
                </c:pt>
                <c:pt idx="465">
                  <c:v>20</c:v>
                </c:pt>
                <c:pt idx="466">
                  <c:v>25</c:v>
                </c:pt>
                <c:pt idx="467">
                  <c:v>17</c:v>
                </c:pt>
                <c:pt idx="468">
                  <c:v>33</c:v>
                </c:pt>
                <c:pt idx="469">
                  <c:v>19</c:v>
                </c:pt>
                <c:pt idx="470">
                  <c:v>28</c:v>
                </c:pt>
                <c:pt idx="471">
                  <c:v>23</c:v>
                </c:pt>
                <c:pt idx="472">
                  <c:v>19</c:v>
                </c:pt>
                <c:pt idx="473">
                  <c:v>27</c:v>
                </c:pt>
                <c:pt idx="474">
                  <c:v>22</c:v>
                </c:pt>
                <c:pt idx="475">
                  <c:v>20</c:v>
                </c:pt>
                <c:pt idx="476">
                  <c:v>20</c:v>
                </c:pt>
                <c:pt idx="477">
                  <c:v>24</c:v>
                </c:pt>
                <c:pt idx="478">
                  <c:v>23</c:v>
                </c:pt>
                <c:pt idx="479">
                  <c:v>26</c:v>
                </c:pt>
                <c:pt idx="480">
                  <c:v>31</c:v>
                </c:pt>
                <c:pt idx="481">
                  <c:v>110</c:v>
                </c:pt>
                <c:pt idx="482">
                  <c:v>120</c:v>
                </c:pt>
                <c:pt idx="483">
                  <c:v>107</c:v>
                </c:pt>
                <c:pt idx="484">
                  <c:v>105</c:v>
                </c:pt>
                <c:pt idx="485">
                  <c:v>134</c:v>
                </c:pt>
                <c:pt idx="486">
                  <c:v>119</c:v>
                </c:pt>
                <c:pt idx="487">
                  <c:v>114</c:v>
                </c:pt>
                <c:pt idx="488">
                  <c:v>73</c:v>
                </c:pt>
                <c:pt idx="489">
                  <c:v>28</c:v>
                </c:pt>
                <c:pt idx="490">
                  <c:v>26</c:v>
                </c:pt>
                <c:pt idx="491">
                  <c:v>38</c:v>
                </c:pt>
                <c:pt idx="492">
                  <c:v>22</c:v>
                </c:pt>
                <c:pt idx="493">
                  <c:v>20</c:v>
                </c:pt>
                <c:pt idx="494">
                  <c:v>18</c:v>
                </c:pt>
                <c:pt idx="495">
                  <c:v>17</c:v>
                </c:pt>
                <c:pt idx="496">
                  <c:v>27</c:v>
                </c:pt>
                <c:pt idx="497">
                  <c:v>25</c:v>
                </c:pt>
                <c:pt idx="498">
                  <c:v>21</c:v>
                </c:pt>
                <c:pt idx="499">
                  <c:v>25</c:v>
                </c:pt>
                <c:pt idx="500">
                  <c:v>29</c:v>
                </c:pt>
                <c:pt idx="501">
                  <c:v>24</c:v>
                </c:pt>
                <c:pt idx="502">
                  <c:v>25</c:v>
                </c:pt>
                <c:pt idx="503">
                  <c:v>19</c:v>
                </c:pt>
                <c:pt idx="504">
                  <c:v>23</c:v>
                </c:pt>
                <c:pt idx="505">
                  <c:v>22</c:v>
                </c:pt>
                <c:pt idx="506">
                  <c:v>15</c:v>
                </c:pt>
                <c:pt idx="507">
                  <c:v>25</c:v>
                </c:pt>
                <c:pt idx="508">
                  <c:v>28</c:v>
                </c:pt>
                <c:pt idx="509">
                  <c:v>24</c:v>
                </c:pt>
                <c:pt idx="510">
                  <c:v>31</c:v>
                </c:pt>
                <c:pt idx="511">
                  <c:v>16</c:v>
                </c:pt>
                <c:pt idx="512">
                  <c:v>27</c:v>
                </c:pt>
                <c:pt idx="513">
                  <c:v>20</c:v>
                </c:pt>
                <c:pt idx="514">
                  <c:v>24</c:v>
                </c:pt>
                <c:pt idx="515">
                  <c:v>23</c:v>
                </c:pt>
                <c:pt idx="516">
                  <c:v>26</c:v>
                </c:pt>
                <c:pt idx="517">
                  <c:v>31</c:v>
                </c:pt>
                <c:pt idx="518">
                  <c:v>15</c:v>
                </c:pt>
                <c:pt idx="519">
                  <c:v>25</c:v>
                </c:pt>
                <c:pt idx="520">
                  <c:v>23</c:v>
                </c:pt>
                <c:pt idx="521">
                  <c:v>19</c:v>
                </c:pt>
                <c:pt idx="522">
                  <c:v>22</c:v>
                </c:pt>
                <c:pt idx="523">
                  <c:v>24</c:v>
                </c:pt>
                <c:pt idx="524">
                  <c:v>29</c:v>
                </c:pt>
                <c:pt idx="525">
                  <c:v>21</c:v>
                </c:pt>
                <c:pt idx="526">
                  <c:v>25</c:v>
                </c:pt>
                <c:pt idx="527">
                  <c:v>29</c:v>
                </c:pt>
                <c:pt idx="528">
                  <c:v>22</c:v>
                </c:pt>
                <c:pt idx="529">
                  <c:v>18</c:v>
                </c:pt>
                <c:pt idx="530">
                  <c:v>26</c:v>
                </c:pt>
                <c:pt idx="531">
                  <c:v>24</c:v>
                </c:pt>
                <c:pt idx="532">
                  <c:v>24</c:v>
                </c:pt>
                <c:pt idx="533">
                  <c:v>21</c:v>
                </c:pt>
                <c:pt idx="534">
                  <c:v>24</c:v>
                </c:pt>
                <c:pt idx="535">
                  <c:v>22</c:v>
                </c:pt>
                <c:pt idx="536">
                  <c:v>31</c:v>
                </c:pt>
                <c:pt idx="537">
                  <c:v>30</c:v>
                </c:pt>
                <c:pt idx="538">
                  <c:v>18</c:v>
                </c:pt>
                <c:pt idx="539">
                  <c:v>29</c:v>
                </c:pt>
                <c:pt idx="540">
                  <c:v>87</c:v>
                </c:pt>
                <c:pt idx="541">
                  <c:v>131</c:v>
                </c:pt>
                <c:pt idx="542">
                  <c:v>109</c:v>
                </c:pt>
                <c:pt idx="543">
                  <c:v>125</c:v>
                </c:pt>
                <c:pt idx="544">
                  <c:v>113</c:v>
                </c:pt>
                <c:pt idx="545">
                  <c:v>122</c:v>
                </c:pt>
                <c:pt idx="546">
                  <c:v>107</c:v>
                </c:pt>
                <c:pt idx="547">
                  <c:v>119</c:v>
                </c:pt>
                <c:pt idx="548">
                  <c:v>82</c:v>
                </c:pt>
                <c:pt idx="549">
                  <c:v>22</c:v>
                </c:pt>
                <c:pt idx="550">
                  <c:v>18</c:v>
                </c:pt>
                <c:pt idx="551">
                  <c:v>21</c:v>
                </c:pt>
                <c:pt idx="552">
                  <c:v>27</c:v>
                </c:pt>
                <c:pt idx="553">
                  <c:v>24</c:v>
                </c:pt>
                <c:pt idx="554">
                  <c:v>15</c:v>
                </c:pt>
                <c:pt idx="555">
                  <c:v>22</c:v>
                </c:pt>
                <c:pt idx="556">
                  <c:v>32</c:v>
                </c:pt>
                <c:pt idx="557">
                  <c:v>23</c:v>
                </c:pt>
                <c:pt idx="558">
                  <c:v>25</c:v>
                </c:pt>
                <c:pt idx="559">
                  <c:v>20</c:v>
                </c:pt>
                <c:pt idx="560">
                  <c:v>17</c:v>
                </c:pt>
                <c:pt idx="561">
                  <c:v>21</c:v>
                </c:pt>
                <c:pt idx="562">
                  <c:v>18</c:v>
                </c:pt>
                <c:pt idx="563">
                  <c:v>28</c:v>
                </c:pt>
                <c:pt idx="564">
                  <c:v>23</c:v>
                </c:pt>
                <c:pt idx="565">
                  <c:v>31</c:v>
                </c:pt>
                <c:pt idx="566">
                  <c:v>29</c:v>
                </c:pt>
                <c:pt idx="567">
                  <c:v>30</c:v>
                </c:pt>
                <c:pt idx="568">
                  <c:v>21</c:v>
                </c:pt>
                <c:pt idx="569">
                  <c:v>23</c:v>
                </c:pt>
                <c:pt idx="570">
                  <c:v>28</c:v>
                </c:pt>
                <c:pt idx="571">
                  <c:v>19</c:v>
                </c:pt>
                <c:pt idx="572">
                  <c:v>21</c:v>
                </c:pt>
                <c:pt idx="573">
                  <c:v>26</c:v>
                </c:pt>
                <c:pt idx="574">
                  <c:v>25</c:v>
                </c:pt>
                <c:pt idx="575">
                  <c:v>25</c:v>
                </c:pt>
                <c:pt idx="576">
                  <c:v>30</c:v>
                </c:pt>
                <c:pt idx="577">
                  <c:v>35</c:v>
                </c:pt>
                <c:pt idx="578">
                  <c:v>25</c:v>
                </c:pt>
                <c:pt idx="579">
                  <c:v>21</c:v>
                </c:pt>
                <c:pt idx="580">
                  <c:v>26</c:v>
                </c:pt>
                <c:pt idx="581">
                  <c:v>25</c:v>
                </c:pt>
                <c:pt idx="582">
                  <c:v>30</c:v>
                </c:pt>
                <c:pt idx="583">
                  <c:v>16</c:v>
                </c:pt>
                <c:pt idx="584">
                  <c:v>21</c:v>
                </c:pt>
                <c:pt idx="585">
                  <c:v>17</c:v>
                </c:pt>
                <c:pt idx="586">
                  <c:v>24</c:v>
                </c:pt>
                <c:pt idx="587">
                  <c:v>26</c:v>
                </c:pt>
                <c:pt idx="588">
                  <c:v>19</c:v>
                </c:pt>
                <c:pt idx="589">
                  <c:v>28</c:v>
                </c:pt>
                <c:pt idx="590">
                  <c:v>15</c:v>
                </c:pt>
                <c:pt idx="591">
                  <c:v>25</c:v>
                </c:pt>
                <c:pt idx="592">
                  <c:v>19</c:v>
                </c:pt>
                <c:pt idx="593">
                  <c:v>21</c:v>
                </c:pt>
                <c:pt idx="594">
                  <c:v>31</c:v>
                </c:pt>
                <c:pt idx="595">
                  <c:v>24</c:v>
                </c:pt>
                <c:pt idx="596">
                  <c:v>22</c:v>
                </c:pt>
                <c:pt idx="597">
                  <c:v>20</c:v>
                </c:pt>
                <c:pt idx="598">
                  <c:v>27</c:v>
                </c:pt>
                <c:pt idx="599">
                  <c:v>28</c:v>
                </c:pt>
                <c:pt idx="600">
                  <c:v>33</c:v>
                </c:pt>
                <c:pt idx="601">
                  <c:v>114</c:v>
                </c:pt>
                <c:pt idx="602">
                  <c:v>107</c:v>
                </c:pt>
                <c:pt idx="603">
                  <c:v>138</c:v>
                </c:pt>
                <c:pt idx="604">
                  <c:v>121</c:v>
                </c:pt>
                <c:pt idx="605">
                  <c:v>115</c:v>
                </c:pt>
                <c:pt idx="606">
                  <c:v>117</c:v>
                </c:pt>
                <c:pt idx="607">
                  <c:v>108</c:v>
                </c:pt>
                <c:pt idx="608">
                  <c:v>112</c:v>
                </c:pt>
                <c:pt idx="609">
                  <c:v>148</c:v>
                </c:pt>
                <c:pt idx="610">
                  <c:v>31</c:v>
                </c:pt>
                <c:pt idx="611">
                  <c:v>19</c:v>
                </c:pt>
                <c:pt idx="612">
                  <c:v>23</c:v>
                </c:pt>
                <c:pt idx="613">
                  <c:v>18</c:v>
                </c:pt>
                <c:pt idx="614">
                  <c:v>20</c:v>
                </c:pt>
                <c:pt idx="615">
                  <c:v>21</c:v>
                </c:pt>
                <c:pt idx="616">
                  <c:v>24</c:v>
                </c:pt>
                <c:pt idx="617">
                  <c:v>17</c:v>
                </c:pt>
                <c:pt idx="618">
                  <c:v>18</c:v>
                </c:pt>
                <c:pt idx="619">
                  <c:v>20</c:v>
                </c:pt>
                <c:pt idx="620">
                  <c:v>26</c:v>
                </c:pt>
                <c:pt idx="621">
                  <c:v>15</c:v>
                </c:pt>
                <c:pt idx="622">
                  <c:v>30</c:v>
                </c:pt>
                <c:pt idx="623">
                  <c:v>28</c:v>
                </c:pt>
                <c:pt idx="624">
                  <c:v>18</c:v>
                </c:pt>
                <c:pt idx="625">
                  <c:v>26</c:v>
                </c:pt>
                <c:pt idx="626">
                  <c:v>13</c:v>
                </c:pt>
                <c:pt idx="627">
                  <c:v>19</c:v>
                </c:pt>
                <c:pt idx="628">
                  <c:v>17</c:v>
                </c:pt>
                <c:pt idx="629">
                  <c:v>28</c:v>
                </c:pt>
                <c:pt idx="630">
                  <c:v>26</c:v>
                </c:pt>
                <c:pt idx="631">
                  <c:v>18</c:v>
                </c:pt>
                <c:pt idx="632">
                  <c:v>19</c:v>
                </c:pt>
                <c:pt idx="633">
                  <c:v>21</c:v>
                </c:pt>
                <c:pt idx="634">
                  <c:v>15</c:v>
                </c:pt>
                <c:pt idx="635">
                  <c:v>19</c:v>
                </c:pt>
                <c:pt idx="636">
                  <c:v>21</c:v>
                </c:pt>
                <c:pt idx="637">
                  <c:v>15</c:v>
                </c:pt>
                <c:pt idx="638">
                  <c:v>25</c:v>
                </c:pt>
                <c:pt idx="639">
                  <c:v>27</c:v>
                </c:pt>
                <c:pt idx="640">
                  <c:v>24</c:v>
                </c:pt>
                <c:pt idx="641">
                  <c:v>22</c:v>
                </c:pt>
                <c:pt idx="642">
                  <c:v>26</c:v>
                </c:pt>
                <c:pt idx="643">
                  <c:v>21</c:v>
                </c:pt>
                <c:pt idx="644">
                  <c:v>20</c:v>
                </c:pt>
                <c:pt idx="645">
                  <c:v>17</c:v>
                </c:pt>
                <c:pt idx="646">
                  <c:v>15</c:v>
                </c:pt>
                <c:pt idx="647">
                  <c:v>23</c:v>
                </c:pt>
                <c:pt idx="648">
                  <c:v>19</c:v>
                </c:pt>
                <c:pt idx="649">
                  <c:v>18</c:v>
                </c:pt>
                <c:pt idx="650">
                  <c:v>11</c:v>
                </c:pt>
                <c:pt idx="651">
                  <c:v>23</c:v>
                </c:pt>
                <c:pt idx="652">
                  <c:v>16</c:v>
                </c:pt>
                <c:pt idx="653">
                  <c:v>24</c:v>
                </c:pt>
                <c:pt idx="654">
                  <c:v>11</c:v>
                </c:pt>
                <c:pt idx="655">
                  <c:v>80</c:v>
                </c:pt>
                <c:pt idx="656">
                  <c:v>129</c:v>
                </c:pt>
                <c:pt idx="657">
                  <c:v>132</c:v>
                </c:pt>
                <c:pt idx="658">
                  <c:v>122</c:v>
                </c:pt>
                <c:pt idx="659">
                  <c:v>113</c:v>
                </c:pt>
                <c:pt idx="660">
                  <c:v>120</c:v>
                </c:pt>
                <c:pt idx="661">
                  <c:v>125</c:v>
                </c:pt>
                <c:pt idx="662">
                  <c:v>126</c:v>
                </c:pt>
                <c:pt idx="663">
                  <c:v>122</c:v>
                </c:pt>
                <c:pt idx="664">
                  <c:v>69</c:v>
                </c:pt>
                <c:pt idx="665">
                  <c:v>18</c:v>
                </c:pt>
                <c:pt idx="666">
                  <c:v>32</c:v>
                </c:pt>
                <c:pt idx="667">
                  <c:v>14</c:v>
                </c:pt>
                <c:pt idx="668">
                  <c:v>21</c:v>
                </c:pt>
                <c:pt idx="669">
                  <c:v>15</c:v>
                </c:pt>
                <c:pt idx="670">
                  <c:v>19</c:v>
                </c:pt>
                <c:pt idx="671">
                  <c:v>22</c:v>
                </c:pt>
                <c:pt idx="672">
                  <c:v>14</c:v>
                </c:pt>
                <c:pt idx="673">
                  <c:v>13</c:v>
                </c:pt>
                <c:pt idx="674">
                  <c:v>11</c:v>
                </c:pt>
                <c:pt idx="675">
                  <c:v>27</c:v>
                </c:pt>
                <c:pt idx="676">
                  <c:v>16</c:v>
                </c:pt>
                <c:pt idx="677">
                  <c:v>19</c:v>
                </c:pt>
                <c:pt idx="678">
                  <c:v>19</c:v>
                </c:pt>
                <c:pt idx="679">
                  <c:v>13</c:v>
                </c:pt>
                <c:pt idx="680">
                  <c:v>25</c:v>
                </c:pt>
                <c:pt idx="681">
                  <c:v>22</c:v>
                </c:pt>
                <c:pt idx="682">
                  <c:v>16</c:v>
                </c:pt>
                <c:pt idx="683">
                  <c:v>14</c:v>
                </c:pt>
                <c:pt idx="684">
                  <c:v>17</c:v>
                </c:pt>
                <c:pt idx="685">
                  <c:v>13</c:v>
                </c:pt>
                <c:pt idx="686">
                  <c:v>23</c:v>
                </c:pt>
                <c:pt idx="687">
                  <c:v>18</c:v>
                </c:pt>
                <c:pt idx="688">
                  <c:v>19</c:v>
                </c:pt>
                <c:pt idx="689">
                  <c:v>23</c:v>
                </c:pt>
                <c:pt idx="690">
                  <c:v>18</c:v>
                </c:pt>
                <c:pt idx="691">
                  <c:v>16</c:v>
                </c:pt>
                <c:pt idx="692">
                  <c:v>11</c:v>
                </c:pt>
                <c:pt idx="693">
                  <c:v>17</c:v>
                </c:pt>
                <c:pt idx="694">
                  <c:v>11</c:v>
                </c:pt>
                <c:pt idx="695">
                  <c:v>17</c:v>
                </c:pt>
                <c:pt idx="696">
                  <c:v>13</c:v>
                </c:pt>
                <c:pt idx="697">
                  <c:v>10</c:v>
                </c:pt>
                <c:pt idx="698">
                  <c:v>22</c:v>
                </c:pt>
                <c:pt idx="699">
                  <c:v>17</c:v>
                </c:pt>
                <c:pt idx="700">
                  <c:v>19</c:v>
                </c:pt>
                <c:pt idx="701">
                  <c:v>13</c:v>
                </c:pt>
                <c:pt idx="702">
                  <c:v>11</c:v>
                </c:pt>
                <c:pt idx="703">
                  <c:v>13</c:v>
                </c:pt>
                <c:pt idx="704">
                  <c:v>14</c:v>
                </c:pt>
                <c:pt idx="705">
                  <c:v>21</c:v>
                </c:pt>
                <c:pt idx="706">
                  <c:v>14</c:v>
                </c:pt>
                <c:pt idx="707">
                  <c:v>14</c:v>
                </c:pt>
                <c:pt idx="708">
                  <c:v>14</c:v>
                </c:pt>
                <c:pt idx="709">
                  <c:v>20</c:v>
                </c:pt>
                <c:pt idx="710">
                  <c:v>17</c:v>
                </c:pt>
                <c:pt idx="711">
                  <c:v>15</c:v>
                </c:pt>
                <c:pt idx="712">
                  <c:v>16</c:v>
                </c:pt>
                <c:pt idx="713">
                  <c:v>36</c:v>
                </c:pt>
                <c:pt idx="714">
                  <c:v>109</c:v>
                </c:pt>
                <c:pt idx="715">
                  <c:v>114</c:v>
                </c:pt>
                <c:pt idx="716">
                  <c:v>125</c:v>
                </c:pt>
                <c:pt idx="717">
                  <c:v>132</c:v>
                </c:pt>
                <c:pt idx="718">
                  <c:v>115</c:v>
                </c:pt>
                <c:pt idx="719">
                  <c:v>109</c:v>
                </c:pt>
                <c:pt idx="720">
                  <c:v>116</c:v>
                </c:pt>
                <c:pt idx="721">
                  <c:v>122</c:v>
                </c:pt>
                <c:pt idx="722">
                  <c:v>126</c:v>
                </c:pt>
                <c:pt idx="723">
                  <c:v>87</c:v>
                </c:pt>
                <c:pt idx="724">
                  <c:v>11</c:v>
                </c:pt>
                <c:pt idx="725">
                  <c:v>12</c:v>
                </c:pt>
                <c:pt idx="726">
                  <c:v>10</c:v>
                </c:pt>
                <c:pt idx="727">
                  <c:v>13</c:v>
                </c:pt>
                <c:pt idx="728">
                  <c:v>17</c:v>
                </c:pt>
                <c:pt idx="729">
                  <c:v>7</c:v>
                </c:pt>
                <c:pt idx="730">
                  <c:v>12</c:v>
                </c:pt>
                <c:pt idx="731">
                  <c:v>8</c:v>
                </c:pt>
                <c:pt idx="732">
                  <c:v>6</c:v>
                </c:pt>
                <c:pt idx="733">
                  <c:v>14</c:v>
                </c:pt>
                <c:pt idx="734">
                  <c:v>12</c:v>
                </c:pt>
                <c:pt idx="735">
                  <c:v>18</c:v>
                </c:pt>
                <c:pt idx="736">
                  <c:v>10</c:v>
                </c:pt>
                <c:pt idx="737">
                  <c:v>9</c:v>
                </c:pt>
                <c:pt idx="738">
                  <c:v>6</c:v>
                </c:pt>
                <c:pt idx="739">
                  <c:v>13</c:v>
                </c:pt>
                <c:pt idx="740">
                  <c:v>14</c:v>
                </c:pt>
                <c:pt idx="741">
                  <c:v>8</c:v>
                </c:pt>
                <c:pt idx="742">
                  <c:v>8</c:v>
                </c:pt>
                <c:pt idx="743">
                  <c:v>10</c:v>
                </c:pt>
                <c:pt idx="744">
                  <c:v>16</c:v>
                </c:pt>
                <c:pt idx="745">
                  <c:v>4</c:v>
                </c:pt>
                <c:pt idx="746">
                  <c:v>4</c:v>
                </c:pt>
                <c:pt idx="747">
                  <c:v>14</c:v>
                </c:pt>
                <c:pt idx="748">
                  <c:v>12</c:v>
                </c:pt>
                <c:pt idx="749">
                  <c:v>5</c:v>
                </c:pt>
                <c:pt idx="750">
                  <c:v>10</c:v>
                </c:pt>
                <c:pt idx="751">
                  <c:v>9</c:v>
                </c:pt>
                <c:pt idx="752">
                  <c:v>11</c:v>
                </c:pt>
                <c:pt idx="753">
                  <c:v>6</c:v>
                </c:pt>
                <c:pt idx="754">
                  <c:v>1</c:v>
                </c:pt>
                <c:pt idx="755">
                  <c:v>11</c:v>
                </c:pt>
                <c:pt idx="756">
                  <c:v>8</c:v>
                </c:pt>
                <c:pt idx="757">
                  <c:v>8</c:v>
                </c:pt>
                <c:pt idx="758">
                  <c:v>5</c:v>
                </c:pt>
                <c:pt idx="759">
                  <c:v>5</c:v>
                </c:pt>
                <c:pt idx="760">
                  <c:v>6</c:v>
                </c:pt>
                <c:pt idx="761">
                  <c:v>10</c:v>
                </c:pt>
                <c:pt idx="762">
                  <c:v>8</c:v>
                </c:pt>
                <c:pt idx="763">
                  <c:v>11</c:v>
                </c:pt>
                <c:pt idx="764">
                  <c:v>6</c:v>
                </c:pt>
                <c:pt idx="765">
                  <c:v>8</c:v>
                </c:pt>
                <c:pt idx="766">
                  <c:v>11</c:v>
                </c:pt>
                <c:pt idx="767">
                  <c:v>6</c:v>
                </c:pt>
                <c:pt idx="768">
                  <c:v>5</c:v>
                </c:pt>
                <c:pt idx="769">
                  <c:v>7</c:v>
                </c:pt>
                <c:pt idx="770">
                  <c:v>7</c:v>
                </c:pt>
                <c:pt idx="771">
                  <c:v>6</c:v>
                </c:pt>
                <c:pt idx="772">
                  <c:v>2</c:v>
                </c:pt>
                <c:pt idx="773">
                  <c:v>9</c:v>
                </c:pt>
                <c:pt idx="774">
                  <c:v>96</c:v>
                </c:pt>
                <c:pt idx="775">
                  <c:v>118</c:v>
                </c:pt>
                <c:pt idx="776">
                  <c:v>108</c:v>
                </c:pt>
                <c:pt idx="777">
                  <c:v>100</c:v>
                </c:pt>
                <c:pt idx="778">
                  <c:v>108</c:v>
                </c:pt>
                <c:pt idx="779">
                  <c:v>120</c:v>
                </c:pt>
                <c:pt idx="780">
                  <c:v>117</c:v>
                </c:pt>
                <c:pt idx="781">
                  <c:v>125</c:v>
                </c:pt>
                <c:pt idx="782">
                  <c:v>127</c:v>
                </c:pt>
                <c:pt idx="783">
                  <c:v>120</c:v>
                </c:pt>
                <c:pt idx="784">
                  <c:v>121</c:v>
                </c:pt>
                <c:pt idx="785">
                  <c:v>118</c:v>
                </c:pt>
                <c:pt idx="786">
                  <c:v>9</c:v>
                </c:pt>
                <c:pt idx="787">
                  <c:v>3</c:v>
                </c:pt>
                <c:pt idx="788">
                  <c:v>6</c:v>
                </c:pt>
                <c:pt idx="789">
                  <c:v>6</c:v>
                </c:pt>
                <c:pt idx="790">
                  <c:v>5</c:v>
                </c:pt>
                <c:pt idx="791">
                  <c:v>4</c:v>
                </c:pt>
                <c:pt idx="792">
                  <c:v>5</c:v>
                </c:pt>
                <c:pt idx="793">
                  <c:v>8</c:v>
                </c:pt>
                <c:pt idx="794">
                  <c:v>4</c:v>
                </c:pt>
                <c:pt idx="795">
                  <c:v>5</c:v>
                </c:pt>
                <c:pt idx="796">
                  <c:v>7</c:v>
                </c:pt>
                <c:pt idx="797">
                  <c:v>6</c:v>
                </c:pt>
                <c:pt idx="798">
                  <c:v>4</c:v>
                </c:pt>
                <c:pt idx="799">
                  <c:v>3</c:v>
                </c:pt>
                <c:pt idx="800">
                  <c:v>8</c:v>
                </c:pt>
                <c:pt idx="801">
                  <c:v>12</c:v>
                </c:pt>
                <c:pt idx="802">
                  <c:v>6</c:v>
                </c:pt>
                <c:pt idx="803">
                  <c:v>3</c:v>
                </c:pt>
                <c:pt idx="804">
                  <c:v>5</c:v>
                </c:pt>
                <c:pt idx="805">
                  <c:v>3</c:v>
                </c:pt>
                <c:pt idx="806">
                  <c:v>9</c:v>
                </c:pt>
                <c:pt idx="807">
                  <c:v>4</c:v>
                </c:pt>
                <c:pt idx="808">
                  <c:v>4</c:v>
                </c:pt>
                <c:pt idx="809">
                  <c:v>4</c:v>
                </c:pt>
                <c:pt idx="810">
                  <c:v>4</c:v>
                </c:pt>
                <c:pt idx="811">
                  <c:v>5</c:v>
                </c:pt>
                <c:pt idx="812">
                  <c:v>6</c:v>
                </c:pt>
                <c:pt idx="813">
                  <c:v>7</c:v>
                </c:pt>
                <c:pt idx="814">
                  <c:v>3</c:v>
                </c:pt>
                <c:pt idx="815">
                  <c:v>5</c:v>
                </c:pt>
                <c:pt idx="816">
                  <c:v>8</c:v>
                </c:pt>
                <c:pt idx="817">
                  <c:v>2</c:v>
                </c:pt>
                <c:pt idx="818">
                  <c:v>4</c:v>
                </c:pt>
                <c:pt idx="819">
                  <c:v>10</c:v>
                </c:pt>
                <c:pt idx="820">
                  <c:v>6</c:v>
                </c:pt>
                <c:pt idx="821">
                  <c:v>5</c:v>
                </c:pt>
                <c:pt idx="822">
                  <c:v>4</c:v>
                </c:pt>
                <c:pt idx="823">
                  <c:v>5</c:v>
                </c:pt>
                <c:pt idx="824">
                  <c:v>6</c:v>
                </c:pt>
                <c:pt idx="825">
                  <c:v>8</c:v>
                </c:pt>
                <c:pt idx="826">
                  <c:v>7</c:v>
                </c:pt>
                <c:pt idx="827">
                  <c:v>4</c:v>
                </c:pt>
                <c:pt idx="828">
                  <c:v>3</c:v>
                </c:pt>
                <c:pt idx="829">
                  <c:v>1</c:v>
                </c:pt>
                <c:pt idx="830">
                  <c:v>10</c:v>
                </c:pt>
                <c:pt idx="831">
                  <c:v>4</c:v>
                </c:pt>
                <c:pt idx="832">
                  <c:v>3</c:v>
                </c:pt>
                <c:pt idx="833">
                  <c:v>7</c:v>
                </c:pt>
                <c:pt idx="834">
                  <c:v>56</c:v>
                </c:pt>
                <c:pt idx="835">
                  <c:v>105</c:v>
                </c:pt>
                <c:pt idx="836">
                  <c:v>108</c:v>
                </c:pt>
                <c:pt idx="837">
                  <c:v>127</c:v>
                </c:pt>
                <c:pt idx="838">
                  <c:v>111</c:v>
                </c:pt>
                <c:pt idx="839">
                  <c:v>97</c:v>
                </c:pt>
                <c:pt idx="840">
                  <c:v>95</c:v>
                </c:pt>
                <c:pt idx="841">
                  <c:v>102</c:v>
                </c:pt>
                <c:pt idx="842">
                  <c:v>120</c:v>
                </c:pt>
                <c:pt idx="843">
                  <c:v>108</c:v>
                </c:pt>
                <c:pt idx="844">
                  <c:v>21</c:v>
                </c:pt>
                <c:pt idx="845">
                  <c:v>1</c:v>
                </c:pt>
                <c:pt idx="846">
                  <c:v>5</c:v>
                </c:pt>
                <c:pt idx="847">
                  <c:v>4</c:v>
                </c:pt>
                <c:pt idx="848">
                  <c:v>6</c:v>
                </c:pt>
                <c:pt idx="849">
                  <c:v>4</c:v>
                </c:pt>
                <c:pt idx="850">
                  <c:v>7</c:v>
                </c:pt>
                <c:pt idx="851">
                  <c:v>6</c:v>
                </c:pt>
                <c:pt idx="852">
                  <c:v>7</c:v>
                </c:pt>
                <c:pt idx="853">
                  <c:v>11</c:v>
                </c:pt>
                <c:pt idx="854">
                  <c:v>1</c:v>
                </c:pt>
                <c:pt idx="855">
                  <c:v>7</c:v>
                </c:pt>
                <c:pt idx="856">
                  <c:v>3</c:v>
                </c:pt>
                <c:pt idx="857">
                  <c:v>2</c:v>
                </c:pt>
                <c:pt idx="858">
                  <c:v>5</c:v>
                </c:pt>
                <c:pt idx="859">
                  <c:v>4</c:v>
                </c:pt>
                <c:pt idx="860">
                  <c:v>1</c:v>
                </c:pt>
                <c:pt idx="861">
                  <c:v>3</c:v>
                </c:pt>
                <c:pt idx="862">
                  <c:v>5</c:v>
                </c:pt>
                <c:pt idx="863">
                  <c:v>4</c:v>
                </c:pt>
                <c:pt idx="864">
                  <c:v>1</c:v>
                </c:pt>
                <c:pt idx="865">
                  <c:v>3</c:v>
                </c:pt>
                <c:pt idx="866">
                  <c:v>3</c:v>
                </c:pt>
                <c:pt idx="867">
                  <c:v>4</c:v>
                </c:pt>
                <c:pt idx="868">
                  <c:v>4</c:v>
                </c:pt>
                <c:pt idx="869">
                  <c:v>6</c:v>
                </c:pt>
                <c:pt idx="870">
                  <c:v>7</c:v>
                </c:pt>
                <c:pt idx="871">
                  <c:v>1</c:v>
                </c:pt>
                <c:pt idx="872">
                  <c:v>2</c:v>
                </c:pt>
                <c:pt idx="873">
                  <c:v>3</c:v>
                </c:pt>
                <c:pt idx="874">
                  <c:v>5</c:v>
                </c:pt>
                <c:pt idx="875">
                  <c:v>0</c:v>
                </c:pt>
                <c:pt idx="876">
                  <c:v>3</c:v>
                </c:pt>
                <c:pt idx="877">
                  <c:v>4</c:v>
                </c:pt>
                <c:pt idx="878">
                  <c:v>5</c:v>
                </c:pt>
                <c:pt idx="879">
                  <c:v>4</c:v>
                </c:pt>
                <c:pt idx="880">
                  <c:v>2</c:v>
                </c:pt>
                <c:pt idx="881">
                  <c:v>2</c:v>
                </c:pt>
                <c:pt idx="882">
                  <c:v>2</c:v>
                </c:pt>
                <c:pt idx="883">
                  <c:v>2</c:v>
                </c:pt>
                <c:pt idx="884">
                  <c:v>3</c:v>
                </c:pt>
                <c:pt idx="885">
                  <c:v>2</c:v>
                </c:pt>
                <c:pt idx="886">
                  <c:v>5</c:v>
                </c:pt>
                <c:pt idx="887">
                  <c:v>1</c:v>
                </c:pt>
                <c:pt idx="888">
                  <c:v>4</c:v>
                </c:pt>
                <c:pt idx="889">
                  <c:v>1</c:v>
                </c:pt>
                <c:pt idx="890">
                  <c:v>3</c:v>
                </c:pt>
                <c:pt idx="891">
                  <c:v>2</c:v>
                </c:pt>
                <c:pt idx="892">
                  <c:v>3</c:v>
                </c:pt>
                <c:pt idx="893">
                  <c:v>2</c:v>
                </c:pt>
                <c:pt idx="894">
                  <c:v>4</c:v>
                </c:pt>
                <c:pt idx="895">
                  <c:v>44</c:v>
                </c:pt>
                <c:pt idx="896">
                  <c:v>109</c:v>
                </c:pt>
                <c:pt idx="897">
                  <c:v>114</c:v>
                </c:pt>
                <c:pt idx="898">
                  <c:v>111</c:v>
                </c:pt>
                <c:pt idx="899">
                  <c:v>127</c:v>
                </c:pt>
                <c:pt idx="900">
                  <c:v>129</c:v>
                </c:pt>
                <c:pt idx="901">
                  <c:v>114</c:v>
                </c:pt>
                <c:pt idx="902">
                  <c:v>122</c:v>
                </c:pt>
                <c:pt idx="903">
                  <c:v>112</c:v>
                </c:pt>
                <c:pt idx="904">
                  <c:v>37</c:v>
                </c:pt>
                <c:pt idx="905">
                  <c:v>1</c:v>
                </c:pt>
                <c:pt idx="906">
                  <c:v>2</c:v>
                </c:pt>
                <c:pt idx="907">
                  <c:v>2</c:v>
                </c:pt>
                <c:pt idx="908">
                  <c:v>2</c:v>
                </c:pt>
                <c:pt idx="909">
                  <c:v>3</c:v>
                </c:pt>
                <c:pt idx="910">
                  <c:v>3</c:v>
                </c:pt>
                <c:pt idx="911">
                  <c:v>2</c:v>
                </c:pt>
                <c:pt idx="912">
                  <c:v>1</c:v>
                </c:pt>
                <c:pt idx="913">
                  <c:v>4</c:v>
                </c:pt>
                <c:pt idx="914">
                  <c:v>4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6</c:v>
                </c:pt>
                <c:pt idx="919">
                  <c:v>6</c:v>
                </c:pt>
                <c:pt idx="920">
                  <c:v>0</c:v>
                </c:pt>
                <c:pt idx="921">
                  <c:v>3</c:v>
                </c:pt>
                <c:pt idx="922">
                  <c:v>1</c:v>
                </c:pt>
                <c:pt idx="923">
                  <c:v>3</c:v>
                </c:pt>
                <c:pt idx="924">
                  <c:v>3</c:v>
                </c:pt>
                <c:pt idx="925">
                  <c:v>1</c:v>
                </c:pt>
                <c:pt idx="926">
                  <c:v>1</c:v>
                </c:pt>
                <c:pt idx="927">
                  <c:v>4</c:v>
                </c:pt>
                <c:pt idx="928">
                  <c:v>3</c:v>
                </c:pt>
                <c:pt idx="929">
                  <c:v>2</c:v>
                </c:pt>
                <c:pt idx="930">
                  <c:v>3</c:v>
                </c:pt>
                <c:pt idx="931">
                  <c:v>0</c:v>
                </c:pt>
                <c:pt idx="932">
                  <c:v>1</c:v>
                </c:pt>
                <c:pt idx="933">
                  <c:v>3</c:v>
                </c:pt>
                <c:pt idx="934">
                  <c:v>0</c:v>
                </c:pt>
                <c:pt idx="935">
                  <c:v>4</c:v>
                </c:pt>
                <c:pt idx="936">
                  <c:v>6</c:v>
                </c:pt>
                <c:pt idx="937">
                  <c:v>2</c:v>
                </c:pt>
                <c:pt idx="938">
                  <c:v>2</c:v>
                </c:pt>
                <c:pt idx="939">
                  <c:v>4</c:v>
                </c:pt>
                <c:pt idx="940">
                  <c:v>1</c:v>
                </c:pt>
                <c:pt idx="941">
                  <c:v>3</c:v>
                </c:pt>
                <c:pt idx="942">
                  <c:v>3</c:v>
                </c:pt>
                <c:pt idx="943">
                  <c:v>0</c:v>
                </c:pt>
                <c:pt idx="944">
                  <c:v>4</c:v>
                </c:pt>
                <c:pt idx="945">
                  <c:v>2</c:v>
                </c:pt>
                <c:pt idx="946">
                  <c:v>1</c:v>
                </c:pt>
                <c:pt idx="947">
                  <c:v>5</c:v>
                </c:pt>
                <c:pt idx="948">
                  <c:v>3</c:v>
                </c:pt>
                <c:pt idx="949">
                  <c:v>5</c:v>
                </c:pt>
                <c:pt idx="950">
                  <c:v>2</c:v>
                </c:pt>
                <c:pt idx="951">
                  <c:v>0</c:v>
                </c:pt>
                <c:pt idx="952">
                  <c:v>1</c:v>
                </c:pt>
                <c:pt idx="953">
                  <c:v>4</c:v>
                </c:pt>
                <c:pt idx="954">
                  <c:v>2</c:v>
                </c:pt>
                <c:pt idx="955">
                  <c:v>2</c:v>
                </c:pt>
                <c:pt idx="956">
                  <c:v>33</c:v>
                </c:pt>
                <c:pt idx="957">
                  <c:v>113</c:v>
                </c:pt>
                <c:pt idx="958">
                  <c:v>101</c:v>
                </c:pt>
                <c:pt idx="959">
                  <c:v>117</c:v>
                </c:pt>
                <c:pt idx="960">
                  <c:v>121</c:v>
                </c:pt>
                <c:pt idx="961">
                  <c:v>111</c:v>
                </c:pt>
                <c:pt idx="962">
                  <c:v>111</c:v>
                </c:pt>
                <c:pt idx="963">
                  <c:v>135</c:v>
                </c:pt>
                <c:pt idx="964">
                  <c:v>122</c:v>
                </c:pt>
                <c:pt idx="965">
                  <c:v>3</c:v>
                </c:pt>
                <c:pt idx="966">
                  <c:v>3</c:v>
                </c:pt>
                <c:pt idx="967">
                  <c:v>0</c:v>
                </c:pt>
                <c:pt idx="968">
                  <c:v>4</c:v>
                </c:pt>
                <c:pt idx="969">
                  <c:v>2</c:v>
                </c:pt>
                <c:pt idx="970">
                  <c:v>2</c:v>
                </c:pt>
                <c:pt idx="971">
                  <c:v>1</c:v>
                </c:pt>
                <c:pt idx="972">
                  <c:v>1</c:v>
                </c:pt>
                <c:pt idx="973">
                  <c:v>2</c:v>
                </c:pt>
                <c:pt idx="974">
                  <c:v>1</c:v>
                </c:pt>
                <c:pt idx="975">
                  <c:v>3</c:v>
                </c:pt>
                <c:pt idx="976">
                  <c:v>3</c:v>
                </c:pt>
                <c:pt idx="977">
                  <c:v>1</c:v>
                </c:pt>
                <c:pt idx="978">
                  <c:v>0</c:v>
                </c:pt>
                <c:pt idx="979">
                  <c:v>1</c:v>
                </c:pt>
                <c:pt idx="980">
                  <c:v>1</c:v>
                </c:pt>
                <c:pt idx="981">
                  <c:v>2</c:v>
                </c:pt>
                <c:pt idx="982">
                  <c:v>2</c:v>
                </c:pt>
                <c:pt idx="983">
                  <c:v>3</c:v>
                </c:pt>
                <c:pt idx="984">
                  <c:v>0</c:v>
                </c:pt>
                <c:pt idx="985">
                  <c:v>1</c:v>
                </c:pt>
                <c:pt idx="986">
                  <c:v>1</c:v>
                </c:pt>
                <c:pt idx="987">
                  <c:v>2</c:v>
                </c:pt>
                <c:pt idx="988">
                  <c:v>1</c:v>
                </c:pt>
                <c:pt idx="989">
                  <c:v>2</c:v>
                </c:pt>
                <c:pt idx="990">
                  <c:v>3</c:v>
                </c:pt>
                <c:pt idx="991">
                  <c:v>0</c:v>
                </c:pt>
                <c:pt idx="992">
                  <c:v>1</c:v>
                </c:pt>
                <c:pt idx="993">
                  <c:v>4</c:v>
                </c:pt>
                <c:pt idx="994">
                  <c:v>3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0</c:v>
                </c:pt>
                <c:pt idx="999">
                  <c:v>3</c:v>
                </c:pt>
                <c:pt idx="1000">
                  <c:v>0</c:v>
                </c:pt>
                <c:pt idx="1001">
                  <c:v>2</c:v>
                </c:pt>
                <c:pt idx="1002">
                  <c:v>2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2</c:v>
                </c:pt>
                <c:pt idx="1007">
                  <c:v>2</c:v>
                </c:pt>
                <c:pt idx="1008">
                  <c:v>2</c:v>
                </c:pt>
                <c:pt idx="1009">
                  <c:v>0</c:v>
                </c:pt>
                <c:pt idx="1010">
                  <c:v>1</c:v>
                </c:pt>
                <c:pt idx="1011">
                  <c:v>2</c:v>
                </c:pt>
                <c:pt idx="1012">
                  <c:v>44</c:v>
                </c:pt>
                <c:pt idx="1013">
                  <c:v>132</c:v>
                </c:pt>
                <c:pt idx="1014">
                  <c:v>119</c:v>
                </c:pt>
                <c:pt idx="1015">
                  <c:v>116</c:v>
                </c:pt>
                <c:pt idx="1016">
                  <c:v>136</c:v>
                </c:pt>
                <c:pt idx="1017">
                  <c:v>126</c:v>
                </c:pt>
                <c:pt idx="1018">
                  <c:v>132</c:v>
                </c:pt>
                <c:pt idx="1019">
                  <c:v>134</c:v>
                </c:pt>
                <c:pt idx="1020">
                  <c:v>134</c:v>
                </c:pt>
                <c:pt idx="1021">
                  <c:v>135</c:v>
                </c:pt>
                <c:pt idx="1022">
                  <c:v>25</c:v>
                </c:pt>
                <c:pt idx="1023">
                  <c:v>3</c:v>
                </c:pt>
                <c:pt idx="1024">
                  <c:v>3</c:v>
                </c:pt>
                <c:pt idx="1025">
                  <c:v>1</c:v>
                </c:pt>
                <c:pt idx="1026">
                  <c:v>1</c:v>
                </c:pt>
                <c:pt idx="1027">
                  <c:v>2</c:v>
                </c:pt>
                <c:pt idx="1028">
                  <c:v>5</c:v>
                </c:pt>
                <c:pt idx="1029">
                  <c:v>2</c:v>
                </c:pt>
                <c:pt idx="1030">
                  <c:v>1</c:v>
                </c:pt>
                <c:pt idx="1031">
                  <c:v>1</c:v>
                </c:pt>
                <c:pt idx="1032">
                  <c:v>4</c:v>
                </c:pt>
                <c:pt idx="1033">
                  <c:v>0</c:v>
                </c:pt>
                <c:pt idx="1034">
                  <c:v>3</c:v>
                </c:pt>
                <c:pt idx="1035">
                  <c:v>3</c:v>
                </c:pt>
                <c:pt idx="1036">
                  <c:v>0</c:v>
                </c:pt>
                <c:pt idx="1037">
                  <c:v>1</c:v>
                </c:pt>
                <c:pt idx="1038">
                  <c:v>2</c:v>
                </c:pt>
                <c:pt idx="1039">
                  <c:v>1</c:v>
                </c:pt>
                <c:pt idx="1040">
                  <c:v>0</c:v>
                </c:pt>
                <c:pt idx="1041">
                  <c:v>4</c:v>
                </c:pt>
                <c:pt idx="1042">
                  <c:v>1</c:v>
                </c:pt>
                <c:pt idx="1043">
                  <c:v>2</c:v>
                </c:pt>
                <c:pt idx="1044">
                  <c:v>4</c:v>
                </c:pt>
                <c:pt idx="1045">
                  <c:v>1</c:v>
                </c:pt>
                <c:pt idx="1046">
                  <c:v>1</c:v>
                </c:pt>
                <c:pt idx="1047">
                  <c:v>1</c:v>
                </c:pt>
                <c:pt idx="1048">
                  <c:v>0</c:v>
                </c:pt>
                <c:pt idx="1049">
                  <c:v>1</c:v>
                </c:pt>
                <c:pt idx="1050">
                  <c:v>2</c:v>
                </c:pt>
                <c:pt idx="1051">
                  <c:v>1</c:v>
                </c:pt>
                <c:pt idx="1052">
                  <c:v>1</c:v>
                </c:pt>
                <c:pt idx="1053">
                  <c:v>2</c:v>
                </c:pt>
                <c:pt idx="1054">
                  <c:v>1</c:v>
                </c:pt>
                <c:pt idx="1055">
                  <c:v>1</c:v>
                </c:pt>
                <c:pt idx="1056">
                  <c:v>1</c:v>
                </c:pt>
                <c:pt idx="1057">
                  <c:v>1</c:v>
                </c:pt>
                <c:pt idx="1058">
                  <c:v>0</c:v>
                </c:pt>
                <c:pt idx="1059">
                  <c:v>2</c:v>
                </c:pt>
                <c:pt idx="1060">
                  <c:v>3</c:v>
                </c:pt>
                <c:pt idx="1061">
                  <c:v>1</c:v>
                </c:pt>
                <c:pt idx="1062">
                  <c:v>1</c:v>
                </c:pt>
                <c:pt idx="1063">
                  <c:v>1</c:v>
                </c:pt>
                <c:pt idx="1064">
                  <c:v>0</c:v>
                </c:pt>
                <c:pt idx="1065">
                  <c:v>2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1</c:v>
                </c:pt>
                <c:pt idx="1070">
                  <c:v>0</c:v>
                </c:pt>
                <c:pt idx="1071">
                  <c:v>1</c:v>
                </c:pt>
                <c:pt idx="1072">
                  <c:v>41</c:v>
                </c:pt>
                <c:pt idx="1073">
                  <c:v>139</c:v>
                </c:pt>
                <c:pt idx="1074">
                  <c:v>152</c:v>
                </c:pt>
                <c:pt idx="1075">
                  <c:v>150</c:v>
                </c:pt>
                <c:pt idx="1076">
                  <c:v>145</c:v>
                </c:pt>
                <c:pt idx="1077">
                  <c:v>158</c:v>
                </c:pt>
                <c:pt idx="1078">
                  <c:v>152</c:v>
                </c:pt>
                <c:pt idx="1079">
                  <c:v>144</c:v>
                </c:pt>
                <c:pt idx="1080">
                  <c:v>160</c:v>
                </c:pt>
                <c:pt idx="1081">
                  <c:v>153</c:v>
                </c:pt>
                <c:pt idx="1082">
                  <c:v>62</c:v>
                </c:pt>
                <c:pt idx="1083">
                  <c:v>1</c:v>
                </c:pt>
                <c:pt idx="1084">
                  <c:v>0</c:v>
                </c:pt>
                <c:pt idx="1085">
                  <c:v>0</c:v>
                </c:pt>
                <c:pt idx="1086">
                  <c:v>2</c:v>
                </c:pt>
                <c:pt idx="1087">
                  <c:v>1</c:v>
                </c:pt>
                <c:pt idx="1088">
                  <c:v>2</c:v>
                </c:pt>
                <c:pt idx="1089">
                  <c:v>1</c:v>
                </c:pt>
                <c:pt idx="1090">
                  <c:v>0</c:v>
                </c:pt>
                <c:pt idx="1091">
                  <c:v>1</c:v>
                </c:pt>
                <c:pt idx="1092">
                  <c:v>0</c:v>
                </c:pt>
                <c:pt idx="1093">
                  <c:v>1</c:v>
                </c:pt>
                <c:pt idx="1094">
                  <c:v>1</c:v>
                </c:pt>
                <c:pt idx="1095">
                  <c:v>1</c:v>
                </c:pt>
                <c:pt idx="1096">
                  <c:v>2</c:v>
                </c:pt>
                <c:pt idx="1097">
                  <c:v>1</c:v>
                </c:pt>
                <c:pt idx="1098">
                  <c:v>2</c:v>
                </c:pt>
                <c:pt idx="1099">
                  <c:v>2</c:v>
                </c:pt>
                <c:pt idx="1100">
                  <c:v>4</c:v>
                </c:pt>
                <c:pt idx="1101">
                  <c:v>0</c:v>
                </c:pt>
                <c:pt idx="1102">
                  <c:v>2</c:v>
                </c:pt>
                <c:pt idx="1103">
                  <c:v>0</c:v>
                </c:pt>
                <c:pt idx="1104">
                  <c:v>2</c:v>
                </c:pt>
                <c:pt idx="1105">
                  <c:v>1</c:v>
                </c:pt>
                <c:pt idx="1106">
                  <c:v>3</c:v>
                </c:pt>
                <c:pt idx="1107">
                  <c:v>0</c:v>
                </c:pt>
                <c:pt idx="1108">
                  <c:v>2</c:v>
                </c:pt>
                <c:pt idx="1109">
                  <c:v>0</c:v>
                </c:pt>
                <c:pt idx="1110">
                  <c:v>0</c:v>
                </c:pt>
                <c:pt idx="1111">
                  <c:v>2</c:v>
                </c:pt>
                <c:pt idx="1112">
                  <c:v>0</c:v>
                </c:pt>
                <c:pt idx="1113">
                  <c:v>2</c:v>
                </c:pt>
                <c:pt idx="1114">
                  <c:v>3</c:v>
                </c:pt>
                <c:pt idx="1115">
                  <c:v>1</c:v>
                </c:pt>
                <c:pt idx="1116">
                  <c:v>1</c:v>
                </c:pt>
                <c:pt idx="1117">
                  <c:v>2</c:v>
                </c:pt>
                <c:pt idx="1118">
                  <c:v>2</c:v>
                </c:pt>
                <c:pt idx="1119">
                  <c:v>1</c:v>
                </c:pt>
                <c:pt idx="1120">
                  <c:v>0</c:v>
                </c:pt>
                <c:pt idx="1121">
                  <c:v>2</c:v>
                </c:pt>
                <c:pt idx="1122">
                  <c:v>0</c:v>
                </c:pt>
                <c:pt idx="1123">
                  <c:v>1</c:v>
                </c:pt>
                <c:pt idx="1124">
                  <c:v>0</c:v>
                </c:pt>
                <c:pt idx="1125">
                  <c:v>3</c:v>
                </c:pt>
                <c:pt idx="1126">
                  <c:v>1</c:v>
                </c:pt>
                <c:pt idx="1127">
                  <c:v>0</c:v>
                </c:pt>
                <c:pt idx="1128">
                  <c:v>0</c:v>
                </c:pt>
                <c:pt idx="1129">
                  <c:v>2</c:v>
                </c:pt>
                <c:pt idx="1130">
                  <c:v>0</c:v>
                </c:pt>
                <c:pt idx="1131">
                  <c:v>0</c:v>
                </c:pt>
                <c:pt idx="1132">
                  <c:v>2</c:v>
                </c:pt>
                <c:pt idx="1133">
                  <c:v>2</c:v>
                </c:pt>
                <c:pt idx="1134">
                  <c:v>1</c:v>
                </c:pt>
                <c:pt idx="1135">
                  <c:v>0</c:v>
                </c:pt>
                <c:pt idx="1136">
                  <c:v>1</c:v>
                </c:pt>
                <c:pt idx="1137">
                  <c:v>0</c:v>
                </c:pt>
                <c:pt idx="1138">
                  <c:v>128</c:v>
                </c:pt>
                <c:pt idx="1139">
                  <c:v>157</c:v>
                </c:pt>
                <c:pt idx="1140">
                  <c:v>176</c:v>
                </c:pt>
                <c:pt idx="1141">
                  <c:v>178</c:v>
                </c:pt>
                <c:pt idx="1142">
                  <c:v>158</c:v>
                </c:pt>
                <c:pt idx="1143">
                  <c:v>166</c:v>
                </c:pt>
                <c:pt idx="1144">
                  <c:v>193</c:v>
                </c:pt>
                <c:pt idx="1145">
                  <c:v>163</c:v>
                </c:pt>
                <c:pt idx="1146">
                  <c:v>90</c:v>
                </c:pt>
                <c:pt idx="1147">
                  <c:v>2</c:v>
                </c:pt>
                <c:pt idx="1148">
                  <c:v>1</c:v>
                </c:pt>
                <c:pt idx="1149">
                  <c:v>1</c:v>
                </c:pt>
                <c:pt idx="1150">
                  <c:v>1</c:v>
                </c:pt>
                <c:pt idx="1151">
                  <c:v>2</c:v>
                </c:pt>
                <c:pt idx="1152">
                  <c:v>0</c:v>
                </c:pt>
                <c:pt idx="1153">
                  <c:v>2</c:v>
                </c:pt>
                <c:pt idx="1154">
                  <c:v>2</c:v>
                </c:pt>
                <c:pt idx="1155">
                  <c:v>2</c:v>
                </c:pt>
                <c:pt idx="1156">
                  <c:v>2</c:v>
                </c:pt>
                <c:pt idx="1157">
                  <c:v>4</c:v>
                </c:pt>
                <c:pt idx="1158">
                  <c:v>2</c:v>
                </c:pt>
                <c:pt idx="1159">
                  <c:v>0</c:v>
                </c:pt>
                <c:pt idx="1160">
                  <c:v>2</c:v>
                </c:pt>
                <c:pt idx="1161">
                  <c:v>5</c:v>
                </c:pt>
                <c:pt idx="1162">
                  <c:v>1</c:v>
                </c:pt>
                <c:pt idx="1163">
                  <c:v>2</c:v>
                </c:pt>
                <c:pt idx="1164">
                  <c:v>2</c:v>
                </c:pt>
                <c:pt idx="1165">
                  <c:v>1</c:v>
                </c:pt>
                <c:pt idx="1166">
                  <c:v>0</c:v>
                </c:pt>
                <c:pt idx="1167">
                  <c:v>1</c:v>
                </c:pt>
                <c:pt idx="1168">
                  <c:v>0</c:v>
                </c:pt>
                <c:pt idx="1169">
                  <c:v>1</c:v>
                </c:pt>
                <c:pt idx="1170">
                  <c:v>2</c:v>
                </c:pt>
                <c:pt idx="1171">
                  <c:v>2</c:v>
                </c:pt>
                <c:pt idx="1172">
                  <c:v>1</c:v>
                </c:pt>
                <c:pt idx="1173">
                  <c:v>1</c:v>
                </c:pt>
                <c:pt idx="1174">
                  <c:v>0</c:v>
                </c:pt>
                <c:pt idx="1175">
                  <c:v>1</c:v>
                </c:pt>
                <c:pt idx="1176">
                  <c:v>0</c:v>
                </c:pt>
                <c:pt idx="1177">
                  <c:v>0</c:v>
                </c:pt>
                <c:pt idx="1178">
                  <c:v>2</c:v>
                </c:pt>
                <c:pt idx="1179">
                  <c:v>4</c:v>
                </c:pt>
                <c:pt idx="1180">
                  <c:v>3</c:v>
                </c:pt>
                <c:pt idx="1181">
                  <c:v>1</c:v>
                </c:pt>
                <c:pt idx="1182">
                  <c:v>1</c:v>
                </c:pt>
                <c:pt idx="1183">
                  <c:v>2</c:v>
                </c:pt>
                <c:pt idx="1184">
                  <c:v>1</c:v>
                </c:pt>
                <c:pt idx="1185">
                  <c:v>4</c:v>
                </c:pt>
                <c:pt idx="1186">
                  <c:v>1</c:v>
                </c:pt>
                <c:pt idx="1187">
                  <c:v>0</c:v>
                </c:pt>
                <c:pt idx="1188">
                  <c:v>3</c:v>
                </c:pt>
                <c:pt idx="1189">
                  <c:v>1</c:v>
                </c:pt>
                <c:pt idx="1190">
                  <c:v>1</c:v>
                </c:pt>
                <c:pt idx="1191">
                  <c:v>1</c:v>
                </c:pt>
                <c:pt idx="1192">
                  <c:v>1</c:v>
                </c:pt>
                <c:pt idx="1193">
                  <c:v>2</c:v>
                </c:pt>
                <c:pt idx="1194">
                  <c:v>132</c:v>
                </c:pt>
                <c:pt idx="1195">
                  <c:v>191</c:v>
                </c:pt>
                <c:pt idx="1196">
                  <c:v>192</c:v>
                </c:pt>
                <c:pt idx="1197">
                  <c:v>235</c:v>
                </c:pt>
                <c:pt idx="1198">
                  <c:v>202</c:v>
                </c:pt>
                <c:pt idx="1199">
                  <c:v>207</c:v>
                </c:pt>
                <c:pt idx="1200">
                  <c:v>208</c:v>
                </c:pt>
                <c:pt idx="1201">
                  <c:v>222</c:v>
                </c:pt>
                <c:pt idx="1202">
                  <c:v>207</c:v>
                </c:pt>
                <c:pt idx="1203">
                  <c:v>209</c:v>
                </c:pt>
                <c:pt idx="1204">
                  <c:v>199</c:v>
                </c:pt>
                <c:pt idx="1205">
                  <c:v>4</c:v>
                </c:pt>
                <c:pt idx="1206">
                  <c:v>0</c:v>
                </c:pt>
                <c:pt idx="1207">
                  <c:v>0</c:v>
                </c:pt>
                <c:pt idx="1208">
                  <c:v>2</c:v>
                </c:pt>
                <c:pt idx="1209">
                  <c:v>2</c:v>
                </c:pt>
                <c:pt idx="1210">
                  <c:v>4</c:v>
                </c:pt>
                <c:pt idx="1211">
                  <c:v>1</c:v>
                </c:pt>
                <c:pt idx="1212">
                  <c:v>2</c:v>
                </c:pt>
                <c:pt idx="1213">
                  <c:v>2</c:v>
                </c:pt>
                <c:pt idx="1214">
                  <c:v>3</c:v>
                </c:pt>
                <c:pt idx="1215">
                  <c:v>2</c:v>
                </c:pt>
                <c:pt idx="1216">
                  <c:v>2</c:v>
                </c:pt>
                <c:pt idx="1217">
                  <c:v>4</c:v>
                </c:pt>
                <c:pt idx="1218">
                  <c:v>1</c:v>
                </c:pt>
                <c:pt idx="1219">
                  <c:v>3</c:v>
                </c:pt>
                <c:pt idx="1220">
                  <c:v>0</c:v>
                </c:pt>
                <c:pt idx="1221">
                  <c:v>1</c:v>
                </c:pt>
                <c:pt idx="1222">
                  <c:v>1</c:v>
                </c:pt>
                <c:pt idx="1223">
                  <c:v>4</c:v>
                </c:pt>
                <c:pt idx="1224">
                  <c:v>2</c:v>
                </c:pt>
                <c:pt idx="1225">
                  <c:v>1</c:v>
                </c:pt>
                <c:pt idx="1226">
                  <c:v>0</c:v>
                </c:pt>
                <c:pt idx="1227">
                  <c:v>1</c:v>
                </c:pt>
                <c:pt idx="1228">
                  <c:v>3</c:v>
                </c:pt>
                <c:pt idx="1229">
                  <c:v>1</c:v>
                </c:pt>
                <c:pt idx="1230">
                  <c:v>0</c:v>
                </c:pt>
                <c:pt idx="1231">
                  <c:v>1</c:v>
                </c:pt>
                <c:pt idx="1232">
                  <c:v>1</c:v>
                </c:pt>
                <c:pt idx="1233">
                  <c:v>2</c:v>
                </c:pt>
                <c:pt idx="1234">
                  <c:v>1</c:v>
                </c:pt>
                <c:pt idx="1235">
                  <c:v>3</c:v>
                </c:pt>
                <c:pt idx="1236">
                  <c:v>0</c:v>
                </c:pt>
                <c:pt idx="1237">
                  <c:v>0</c:v>
                </c:pt>
                <c:pt idx="1238">
                  <c:v>2</c:v>
                </c:pt>
                <c:pt idx="1239">
                  <c:v>3</c:v>
                </c:pt>
                <c:pt idx="1240">
                  <c:v>5</c:v>
                </c:pt>
                <c:pt idx="1241">
                  <c:v>3</c:v>
                </c:pt>
                <c:pt idx="1242">
                  <c:v>1</c:v>
                </c:pt>
                <c:pt idx="1243">
                  <c:v>2</c:v>
                </c:pt>
                <c:pt idx="1244">
                  <c:v>0</c:v>
                </c:pt>
                <c:pt idx="1245">
                  <c:v>2</c:v>
                </c:pt>
                <c:pt idx="1246">
                  <c:v>5</c:v>
                </c:pt>
                <c:pt idx="1247">
                  <c:v>0</c:v>
                </c:pt>
                <c:pt idx="1248">
                  <c:v>2</c:v>
                </c:pt>
                <c:pt idx="1249">
                  <c:v>0</c:v>
                </c:pt>
                <c:pt idx="1250">
                  <c:v>57</c:v>
                </c:pt>
                <c:pt idx="1251">
                  <c:v>261</c:v>
                </c:pt>
                <c:pt idx="1252">
                  <c:v>240</c:v>
                </c:pt>
                <c:pt idx="1253">
                  <c:v>253</c:v>
                </c:pt>
                <c:pt idx="1254">
                  <c:v>269</c:v>
                </c:pt>
                <c:pt idx="1255">
                  <c:v>267</c:v>
                </c:pt>
                <c:pt idx="1256">
                  <c:v>280</c:v>
                </c:pt>
                <c:pt idx="1257">
                  <c:v>302</c:v>
                </c:pt>
                <c:pt idx="1258">
                  <c:v>66</c:v>
                </c:pt>
                <c:pt idx="1259">
                  <c:v>1</c:v>
                </c:pt>
                <c:pt idx="1260">
                  <c:v>2</c:v>
                </c:pt>
                <c:pt idx="1261">
                  <c:v>1</c:v>
                </c:pt>
                <c:pt idx="1262">
                  <c:v>1</c:v>
                </c:pt>
                <c:pt idx="1263">
                  <c:v>5</c:v>
                </c:pt>
                <c:pt idx="1264">
                  <c:v>2</c:v>
                </c:pt>
                <c:pt idx="1265">
                  <c:v>1</c:v>
                </c:pt>
                <c:pt idx="1266">
                  <c:v>1</c:v>
                </c:pt>
                <c:pt idx="1267">
                  <c:v>1</c:v>
                </c:pt>
                <c:pt idx="1268">
                  <c:v>3</c:v>
                </c:pt>
                <c:pt idx="1269">
                  <c:v>2</c:v>
                </c:pt>
                <c:pt idx="1270">
                  <c:v>4</c:v>
                </c:pt>
                <c:pt idx="1271">
                  <c:v>1</c:v>
                </c:pt>
                <c:pt idx="1272">
                  <c:v>0</c:v>
                </c:pt>
                <c:pt idx="1273">
                  <c:v>3</c:v>
                </c:pt>
                <c:pt idx="1274">
                  <c:v>3</c:v>
                </c:pt>
                <c:pt idx="1275">
                  <c:v>1</c:v>
                </c:pt>
                <c:pt idx="1276">
                  <c:v>0</c:v>
                </c:pt>
                <c:pt idx="1277">
                  <c:v>2</c:v>
                </c:pt>
                <c:pt idx="1278">
                  <c:v>1</c:v>
                </c:pt>
                <c:pt idx="1279">
                  <c:v>3</c:v>
                </c:pt>
                <c:pt idx="1280">
                  <c:v>0</c:v>
                </c:pt>
                <c:pt idx="1281">
                  <c:v>2</c:v>
                </c:pt>
                <c:pt idx="1282">
                  <c:v>1</c:v>
                </c:pt>
                <c:pt idx="1283">
                  <c:v>3</c:v>
                </c:pt>
                <c:pt idx="1284">
                  <c:v>0</c:v>
                </c:pt>
                <c:pt idx="1285">
                  <c:v>5</c:v>
                </c:pt>
                <c:pt idx="1286">
                  <c:v>1</c:v>
                </c:pt>
                <c:pt idx="1287">
                  <c:v>2</c:v>
                </c:pt>
                <c:pt idx="1288">
                  <c:v>1</c:v>
                </c:pt>
                <c:pt idx="1289">
                  <c:v>1</c:v>
                </c:pt>
                <c:pt idx="1290">
                  <c:v>3</c:v>
                </c:pt>
                <c:pt idx="1291">
                  <c:v>2</c:v>
                </c:pt>
                <c:pt idx="1292">
                  <c:v>1</c:v>
                </c:pt>
                <c:pt idx="1293">
                  <c:v>3</c:v>
                </c:pt>
                <c:pt idx="1294">
                  <c:v>1</c:v>
                </c:pt>
                <c:pt idx="1295">
                  <c:v>3</c:v>
                </c:pt>
                <c:pt idx="1296">
                  <c:v>3</c:v>
                </c:pt>
                <c:pt idx="1297">
                  <c:v>2</c:v>
                </c:pt>
                <c:pt idx="1298">
                  <c:v>4</c:v>
                </c:pt>
                <c:pt idx="1299">
                  <c:v>2</c:v>
                </c:pt>
                <c:pt idx="1300">
                  <c:v>3</c:v>
                </c:pt>
                <c:pt idx="1301">
                  <c:v>0</c:v>
                </c:pt>
                <c:pt idx="1302">
                  <c:v>2</c:v>
                </c:pt>
                <c:pt idx="1303">
                  <c:v>0</c:v>
                </c:pt>
                <c:pt idx="1304">
                  <c:v>0</c:v>
                </c:pt>
                <c:pt idx="1305">
                  <c:v>3</c:v>
                </c:pt>
                <c:pt idx="1306">
                  <c:v>2</c:v>
                </c:pt>
                <c:pt idx="1307">
                  <c:v>2</c:v>
                </c:pt>
                <c:pt idx="1308">
                  <c:v>86</c:v>
                </c:pt>
                <c:pt idx="1309">
                  <c:v>376</c:v>
                </c:pt>
                <c:pt idx="1310">
                  <c:v>358</c:v>
                </c:pt>
                <c:pt idx="1311">
                  <c:v>342</c:v>
                </c:pt>
                <c:pt idx="1312">
                  <c:v>323</c:v>
                </c:pt>
                <c:pt idx="1313">
                  <c:v>360</c:v>
                </c:pt>
                <c:pt idx="1314">
                  <c:v>349</c:v>
                </c:pt>
                <c:pt idx="1315">
                  <c:v>397</c:v>
                </c:pt>
                <c:pt idx="1316">
                  <c:v>357</c:v>
                </c:pt>
                <c:pt idx="1317">
                  <c:v>380</c:v>
                </c:pt>
                <c:pt idx="1318">
                  <c:v>363</c:v>
                </c:pt>
                <c:pt idx="1319">
                  <c:v>72</c:v>
                </c:pt>
                <c:pt idx="1320">
                  <c:v>2</c:v>
                </c:pt>
                <c:pt idx="1321">
                  <c:v>1</c:v>
                </c:pt>
                <c:pt idx="1322">
                  <c:v>4</c:v>
                </c:pt>
                <c:pt idx="1323">
                  <c:v>2</c:v>
                </c:pt>
                <c:pt idx="1324">
                  <c:v>5</c:v>
                </c:pt>
                <c:pt idx="1325">
                  <c:v>1</c:v>
                </c:pt>
                <c:pt idx="1326">
                  <c:v>4</c:v>
                </c:pt>
                <c:pt idx="1327">
                  <c:v>1</c:v>
                </c:pt>
                <c:pt idx="1328">
                  <c:v>2</c:v>
                </c:pt>
                <c:pt idx="1329">
                  <c:v>2</c:v>
                </c:pt>
                <c:pt idx="1330">
                  <c:v>0</c:v>
                </c:pt>
                <c:pt idx="1331">
                  <c:v>1</c:v>
                </c:pt>
                <c:pt idx="1332">
                  <c:v>0</c:v>
                </c:pt>
                <c:pt idx="1333">
                  <c:v>3</c:v>
                </c:pt>
                <c:pt idx="1334">
                  <c:v>5</c:v>
                </c:pt>
                <c:pt idx="1335">
                  <c:v>3</c:v>
                </c:pt>
                <c:pt idx="1336">
                  <c:v>1</c:v>
                </c:pt>
                <c:pt idx="1337">
                  <c:v>5</c:v>
                </c:pt>
                <c:pt idx="1338">
                  <c:v>0</c:v>
                </c:pt>
                <c:pt idx="1339">
                  <c:v>1</c:v>
                </c:pt>
                <c:pt idx="1340">
                  <c:v>5</c:v>
                </c:pt>
                <c:pt idx="1341">
                  <c:v>1</c:v>
                </c:pt>
                <c:pt idx="1342">
                  <c:v>2</c:v>
                </c:pt>
                <c:pt idx="1343">
                  <c:v>3</c:v>
                </c:pt>
                <c:pt idx="1344">
                  <c:v>2</c:v>
                </c:pt>
                <c:pt idx="1345">
                  <c:v>1</c:v>
                </c:pt>
                <c:pt idx="1346">
                  <c:v>4</c:v>
                </c:pt>
                <c:pt idx="1347">
                  <c:v>1</c:v>
                </c:pt>
                <c:pt idx="1348">
                  <c:v>2</c:v>
                </c:pt>
                <c:pt idx="1349">
                  <c:v>5</c:v>
                </c:pt>
                <c:pt idx="1350">
                  <c:v>0</c:v>
                </c:pt>
                <c:pt idx="1351">
                  <c:v>2</c:v>
                </c:pt>
                <c:pt idx="1352">
                  <c:v>1</c:v>
                </c:pt>
                <c:pt idx="1353">
                  <c:v>2</c:v>
                </c:pt>
                <c:pt idx="1354">
                  <c:v>4</c:v>
                </c:pt>
                <c:pt idx="1355">
                  <c:v>4</c:v>
                </c:pt>
                <c:pt idx="1356">
                  <c:v>5</c:v>
                </c:pt>
                <c:pt idx="1357">
                  <c:v>2</c:v>
                </c:pt>
                <c:pt idx="1358">
                  <c:v>3</c:v>
                </c:pt>
                <c:pt idx="1359">
                  <c:v>3</c:v>
                </c:pt>
                <c:pt idx="1360">
                  <c:v>2</c:v>
                </c:pt>
                <c:pt idx="1361">
                  <c:v>2</c:v>
                </c:pt>
                <c:pt idx="1362">
                  <c:v>1</c:v>
                </c:pt>
                <c:pt idx="1363">
                  <c:v>3</c:v>
                </c:pt>
                <c:pt idx="1364">
                  <c:v>1</c:v>
                </c:pt>
                <c:pt idx="1365">
                  <c:v>3</c:v>
                </c:pt>
                <c:pt idx="1366">
                  <c:v>6</c:v>
                </c:pt>
                <c:pt idx="1367">
                  <c:v>279</c:v>
                </c:pt>
                <c:pt idx="1368">
                  <c:v>479</c:v>
                </c:pt>
                <c:pt idx="1369">
                  <c:v>515</c:v>
                </c:pt>
                <c:pt idx="1370">
                  <c:v>479</c:v>
                </c:pt>
                <c:pt idx="1371">
                  <c:v>531</c:v>
                </c:pt>
                <c:pt idx="1372">
                  <c:v>494</c:v>
                </c:pt>
                <c:pt idx="1373">
                  <c:v>515</c:v>
                </c:pt>
                <c:pt idx="1374">
                  <c:v>517</c:v>
                </c:pt>
                <c:pt idx="1375">
                  <c:v>527</c:v>
                </c:pt>
                <c:pt idx="1376">
                  <c:v>526</c:v>
                </c:pt>
                <c:pt idx="1377">
                  <c:v>21</c:v>
                </c:pt>
                <c:pt idx="1378">
                  <c:v>2</c:v>
                </c:pt>
                <c:pt idx="1379">
                  <c:v>8</c:v>
                </c:pt>
                <c:pt idx="1380">
                  <c:v>3</c:v>
                </c:pt>
                <c:pt idx="1381">
                  <c:v>1</c:v>
                </c:pt>
                <c:pt idx="1382">
                  <c:v>1</c:v>
                </c:pt>
                <c:pt idx="1383">
                  <c:v>3</c:v>
                </c:pt>
                <c:pt idx="1384">
                  <c:v>7</c:v>
                </c:pt>
                <c:pt idx="1385">
                  <c:v>4</c:v>
                </c:pt>
                <c:pt idx="1386">
                  <c:v>0</c:v>
                </c:pt>
                <c:pt idx="1387">
                  <c:v>4</c:v>
                </c:pt>
                <c:pt idx="1388">
                  <c:v>1</c:v>
                </c:pt>
                <c:pt idx="1389">
                  <c:v>5</c:v>
                </c:pt>
                <c:pt idx="1390">
                  <c:v>5</c:v>
                </c:pt>
                <c:pt idx="1391">
                  <c:v>4</c:v>
                </c:pt>
                <c:pt idx="1392">
                  <c:v>4</c:v>
                </c:pt>
                <c:pt idx="1393">
                  <c:v>3</c:v>
                </c:pt>
                <c:pt idx="1394">
                  <c:v>1</c:v>
                </c:pt>
                <c:pt idx="1395">
                  <c:v>2</c:v>
                </c:pt>
                <c:pt idx="1396">
                  <c:v>1</c:v>
                </c:pt>
                <c:pt idx="1397">
                  <c:v>4</c:v>
                </c:pt>
                <c:pt idx="1398">
                  <c:v>2</c:v>
                </c:pt>
                <c:pt idx="1399">
                  <c:v>6</c:v>
                </c:pt>
                <c:pt idx="1400">
                  <c:v>2</c:v>
                </c:pt>
                <c:pt idx="1401">
                  <c:v>2</c:v>
                </c:pt>
                <c:pt idx="1402">
                  <c:v>6</c:v>
                </c:pt>
                <c:pt idx="1403">
                  <c:v>3</c:v>
                </c:pt>
                <c:pt idx="1404">
                  <c:v>6</c:v>
                </c:pt>
                <c:pt idx="1405">
                  <c:v>4</c:v>
                </c:pt>
                <c:pt idx="1406">
                  <c:v>5</c:v>
                </c:pt>
                <c:pt idx="1407">
                  <c:v>6</c:v>
                </c:pt>
                <c:pt idx="1408">
                  <c:v>0</c:v>
                </c:pt>
                <c:pt idx="1409">
                  <c:v>4</c:v>
                </c:pt>
                <c:pt idx="1410">
                  <c:v>2</c:v>
                </c:pt>
                <c:pt idx="1411">
                  <c:v>4</c:v>
                </c:pt>
                <c:pt idx="1412">
                  <c:v>4</c:v>
                </c:pt>
                <c:pt idx="1413">
                  <c:v>2</c:v>
                </c:pt>
                <c:pt idx="1414">
                  <c:v>9</c:v>
                </c:pt>
                <c:pt idx="1415">
                  <c:v>2</c:v>
                </c:pt>
                <c:pt idx="1416">
                  <c:v>3</c:v>
                </c:pt>
                <c:pt idx="1417">
                  <c:v>1</c:v>
                </c:pt>
                <c:pt idx="1418">
                  <c:v>3</c:v>
                </c:pt>
                <c:pt idx="1419">
                  <c:v>3</c:v>
                </c:pt>
                <c:pt idx="1420">
                  <c:v>2</c:v>
                </c:pt>
                <c:pt idx="1421">
                  <c:v>3</c:v>
                </c:pt>
                <c:pt idx="1422">
                  <c:v>5</c:v>
                </c:pt>
                <c:pt idx="1423">
                  <c:v>5</c:v>
                </c:pt>
                <c:pt idx="1424">
                  <c:v>2</c:v>
                </c:pt>
                <c:pt idx="1425">
                  <c:v>5</c:v>
                </c:pt>
                <c:pt idx="1426">
                  <c:v>8</c:v>
                </c:pt>
                <c:pt idx="1427">
                  <c:v>4</c:v>
                </c:pt>
                <c:pt idx="1428">
                  <c:v>5</c:v>
                </c:pt>
                <c:pt idx="1429">
                  <c:v>115</c:v>
                </c:pt>
                <c:pt idx="1430">
                  <c:v>736</c:v>
                </c:pt>
                <c:pt idx="1431">
                  <c:v>799</c:v>
                </c:pt>
                <c:pt idx="1432">
                  <c:v>808</c:v>
                </c:pt>
                <c:pt idx="1433">
                  <c:v>787</c:v>
                </c:pt>
                <c:pt idx="1434">
                  <c:v>740</c:v>
                </c:pt>
                <c:pt idx="1435">
                  <c:v>813</c:v>
                </c:pt>
                <c:pt idx="1436">
                  <c:v>780</c:v>
                </c:pt>
                <c:pt idx="1437">
                  <c:v>800</c:v>
                </c:pt>
                <c:pt idx="1438">
                  <c:v>787</c:v>
                </c:pt>
                <c:pt idx="1439">
                  <c:v>795</c:v>
                </c:pt>
                <c:pt idx="1440">
                  <c:v>580</c:v>
                </c:pt>
                <c:pt idx="1441">
                  <c:v>3</c:v>
                </c:pt>
                <c:pt idx="1442">
                  <c:v>4</c:v>
                </c:pt>
                <c:pt idx="1443">
                  <c:v>7</c:v>
                </c:pt>
                <c:pt idx="1444">
                  <c:v>6</c:v>
                </c:pt>
                <c:pt idx="1445">
                  <c:v>6</c:v>
                </c:pt>
                <c:pt idx="1446">
                  <c:v>5</c:v>
                </c:pt>
                <c:pt idx="1447">
                  <c:v>6</c:v>
                </c:pt>
                <c:pt idx="1448">
                  <c:v>4</c:v>
                </c:pt>
                <c:pt idx="1449">
                  <c:v>0</c:v>
                </c:pt>
                <c:pt idx="1450">
                  <c:v>4</c:v>
                </c:pt>
                <c:pt idx="1451">
                  <c:v>3</c:v>
                </c:pt>
                <c:pt idx="1452">
                  <c:v>5</c:v>
                </c:pt>
                <c:pt idx="1453">
                  <c:v>0</c:v>
                </c:pt>
                <c:pt idx="1454">
                  <c:v>5</c:v>
                </c:pt>
                <c:pt idx="1455">
                  <c:v>6</c:v>
                </c:pt>
                <c:pt idx="1456">
                  <c:v>1</c:v>
                </c:pt>
                <c:pt idx="1457">
                  <c:v>6</c:v>
                </c:pt>
                <c:pt idx="1458">
                  <c:v>5</c:v>
                </c:pt>
                <c:pt idx="1459">
                  <c:v>5</c:v>
                </c:pt>
                <c:pt idx="1460">
                  <c:v>9</c:v>
                </c:pt>
                <c:pt idx="1461">
                  <c:v>8</c:v>
                </c:pt>
                <c:pt idx="1462">
                  <c:v>6</c:v>
                </c:pt>
                <c:pt idx="1463">
                  <c:v>2</c:v>
                </c:pt>
                <c:pt idx="1464">
                  <c:v>2</c:v>
                </c:pt>
                <c:pt idx="1465">
                  <c:v>5</c:v>
                </c:pt>
                <c:pt idx="1466">
                  <c:v>5</c:v>
                </c:pt>
                <c:pt idx="1467">
                  <c:v>6</c:v>
                </c:pt>
                <c:pt idx="1468">
                  <c:v>8</c:v>
                </c:pt>
                <c:pt idx="1469">
                  <c:v>4</c:v>
                </c:pt>
                <c:pt idx="1470">
                  <c:v>7</c:v>
                </c:pt>
                <c:pt idx="1471">
                  <c:v>6</c:v>
                </c:pt>
                <c:pt idx="1472">
                  <c:v>4</c:v>
                </c:pt>
                <c:pt idx="1473">
                  <c:v>5</c:v>
                </c:pt>
                <c:pt idx="1474">
                  <c:v>9</c:v>
                </c:pt>
                <c:pt idx="1475">
                  <c:v>7</c:v>
                </c:pt>
                <c:pt idx="1476">
                  <c:v>11</c:v>
                </c:pt>
                <c:pt idx="1477">
                  <c:v>12</c:v>
                </c:pt>
                <c:pt idx="1478">
                  <c:v>4</c:v>
                </c:pt>
                <c:pt idx="1479">
                  <c:v>6</c:v>
                </c:pt>
                <c:pt idx="1480">
                  <c:v>7</c:v>
                </c:pt>
                <c:pt idx="1481">
                  <c:v>10</c:v>
                </c:pt>
                <c:pt idx="1482">
                  <c:v>6</c:v>
                </c:pt>
                <c:pt idx="1483">
                  <c:v>3</c:v>
                </c:pt>
                <c:pt idx="1484">
                  <c:v>10</c:v>
                </c:pt>
                <c:pt idx="1485">
                  <c:v>4</c:v>
                </c:pt>
                <c:pt idx="1486">
                  <c:v>9</c:v>
                </c:pt>
                <c:pt idx="1487">
                  <c:v>5</c:v>
                </c:pt>
                <c:pt idx="1488">
                  <c:v>258</c:v>
                </c:pt>
                <c:pt idx="1489">
                  <c:v>1183</c:v>
                </c:pt>
                <c:pt idx="1490">
                  <c:v>1161</c:v>
                </c:pt>
                <c:pt idx="1491">
                  <c:v>1121</c:v>
                </c:pt>
                <c:pt idx="1492">
                  <c:v>1186</c:v>
                </c:pt>
                <c:pt idx="1493">
                  <c:v>1124</c:v>
                </c:pt>
                <c:pt idx="1494">
                  <c:v>1163</c:v>
                </c:pt>
                <c:pt idx="1495">
                  <c:v>1154</c:v>
                </c:pt>
                <c:pt idx="1496">
                  <c:v>1235</c:v>
                </c:pt>
                <c:pt idx="1497">
                  <c:v>182</c:v>
                </c:pt>
                <c:pt idx="1498">
                  <c:v>6</c:v>
                </c:pt>
                <c:pt idx="1499">
                  <c:v>7</c:v>
                </c:pt>
                <c:pt idx="1500">
                  <c:v>10</c:v>
                </c:pt>
                <c:pt idx="1501">
                  <c:v>7</c:v>
                </c:pt>
                <c:pt idx="1502">
                  <c:v>8</c:v>
                </c:pt>
                <c:pt idx="1503">
                  <c:v>9</c:v>
                </c:pt>
                <c:pt idx="1504">
                  <c:v>6</c:v>
                </c:pt>
                <c:pt idx="1505">
                  <c:v>5</c:v>
                </c:pt>
                <c:pt idx="1506">
                  <c:v>9</c:v>
                </c:pt>
                <c:pt idx="1507">
                  <c:v>5</c:v>
                </c:pt>
                <c:pt idx="1508">
                  <c:v>8</c:v>
                </c:pt>
                <c:pt idx="1509">
                  <c:v>13</c:v>
                </c:pt>
                <c:pt idx="1510">
                  <c:v>11</c:v>
                </c:pt>
                <c:pt idx="1511">
                  <c:v>6</c:v>
                </c:pt>
                <c:pt idx="1512">
                  <c:v>12</c:v>
                </c:pt>
                <c:pt idx="1513">
                  <c:v>7</c:v>
                </c:pt>
                <c:pt idx="1514">
                  <c:v>16</c:v>
                </c:pt>
                <c:pt idx="1515">
                  <c:v>14</c:v>
                </c:pt>
                <c:pt idx="1516">
                  <c:v>6</c:v>
                </c:pt>
                <c:pt idx="1517">
                  <c:v>11</c:v>
                </c:pt>
                <c:pt idx="1518">
                  <c:v>12</c:v>
                </c:pt>
                <c:pt idx="1519">
                  <c:v>11</c:v>
                </c:pt>
                <c:pt idx="1520">
                  <c:v>15</c:v>
                </c:pt>
                <c:pt idx="1521">
                  <c:v>12</c:v>
                </c:pt>
                <c:pt idx="1522">
                  <c:v>15</c:v>
                </c:pt>
                <c:pt idx="1523">
                  <c:v>11</c:v>
                </c:pt>
                <c:pt idx="1524">
                  <c:v>8</c:v>
                </c:pt>
                <c:pt idx="1525">
                  <c:v>17</c:v>
                </c:pt>
                <c:pt idx="1526">
                  <c:v>5</c:v>
                </c:pt>
                <c:pt idx="1527">
                  <c:v>11</c:v>
                </c:pt>
                <c:pt idx="1528">
                  <c:v>13</c:v>
                </c:pt>
                <c:pt idx="1529">
                  <c:v>13</c:v>
                </c:pt>
                <c:pt idx="1530">
                  <c:v>16</c:v>
                </c:pt>
                <c:pt idx="1531">
                  <c:v>14</c:v>
                </c:pt>
                <c:pt idx="1532">
                  <c:v>17</c:v>
                </c:pt>
                <c:pt idx="1533">
                  <c:v>15</c:v>
                </c:pt>
                <c:pt idx="1534">
                  <c:v>14</c:v>
                </c:pt>
                <c:pt idx="1535">
                  <c:v>7</c:v>
                </c:pt>
                <c:pt idx="1536">
                  <c:v>16</c:v>
                </c:pt>
                <c:pt idx="1537">
                  <c:v>16</c:v>
                </c:pt>
                <c:pt idx="1538">
                  <c:v>17</c:v>
                </c:pt>
                <c:pt idx="1539">
                  <c:v>15</c:v>
                </c:pt>
                <c:pt idx="1540">
                  <c:v>18</c:v>
                </c:pt>
                <c:pt idx="1541">
                  <c:v>17</c:v>
                </c:pt>
                <c:pt idx="1542">
                  <c:v>18</c:v>
                </c:pt>
                <c:pt idx="1543">
                  <c:v>16</c:v>
                </c:pt>
                <c:pt idx="1544">
                  <c:v>20</c:v>
                </c:pt>
                <c:pt idx="1545">
                  <c:v>15</c:v>
                </c:pt>
                <c:pt idx="1546">
                  <c:v>20</c:v>
                </c:pt>
                <c:pt idx="1547">
                  <c:v>14</c:v>
                </c:pt>
                <c:pt idx="1548">
                  <c:v>764</c:v>
                </c:pt>
                <c:pt idx="1549">
                  <c:v>1558</c:v>
                </c:pt>
                <c:pt idx="1550">
                  <c:v>1573</c:v>
                </c:pt>
                <c:pt idx="1551">
                  <c:v>1566</c:v>
                </c:pt>
                <c:pt idx="1552">
                  <c:v>1660</c:v>
                </c:pt>
                <c:pt idx="1553">
                  <c:v>1644</c:v>
                </c:pt>
                <c:pt idx="1554">
                  <c:v>1644</c:v>
                </c:pt>
                <c:pt idx="1555">
                  <c:v>1641</c:v>
                </c:pt>
                <c:pt idx="1556">
                  <c:v>1644</c:v>
                </c:pt>
                <c:pt idx="1557">
                  <c:v>1597</c:v>
                </c:pt>
                <c:pt idx="1558">
                  <c:v>1631</c:v>
                </c:pt>
                <c:pt idx="1559">
                  <c:v>778</c:v>
                </c:pt>
                <c:pt idx="1560">
                  <c:v>15</c:v>
                </c:pt>
                <c:pt idx="1561">
                  <c:v>15</c:v>
                </c:pt>
                <c:pt idx="1562">
                  <c:v>15</c:v>
                </c:pt>
                <c:pt idx="1563">
                  <c:v>24</c:v>
                </c:pt>
                <c:pt idx="1564">
                  <c:v>23</c:v>
                </c:pt>
                <c:pt idx="1565">
                  <c:v>19</c:v>
                </c:pt>
                <c:pt idx="1566">
                  <c:v>19</c:v>
                </c:pt>
                <c:pt idx="1567">
                  <c:v>18</c:v>
                </c:pt>
                <c:pt idx="1568">
                  <c:v>30</c:v>
                </c:pt>
                <c:pt idx="1569">
                  <c:v>10</c:v>
                </c:pt>
                <c:pt idx="1570">
                  <c:v>13</c:v>
                </c:pt>
                <c:pt idx="1571">
                  <c:v>14</c:v>
                </c:pt>
                <c:pt idx="1572">
                  <c:v>19</c:v>
                </c:pt>
                <c:pt idx="1573">
                  <c:v>26</c:v>
                </c:pt>
                <c:pt idx="1574">
                  <c:v>20</c:v>
                </c:pt>
                <c:pt idx="1575">
                  <c:v>16</c:v>
                </c:pt>
                <c:pt idx="1576">
                  <c:v>19</c:v>
                </c:pt>
                <c:pt idx="1577">
                  <c:v>20</c:v>
                </c:pt>
                <c:pt idx="1578">
                  <c:v>20</c:v>
                </c:pt>
                <c:pt idx="1579">
                  <c:v>19</c:v>
                </c:pt>
                <c:pt idx="1580">
                  <c:v>23</c:v>
                </c:pt>
                <c:pt idx="1581">
                  <c:v>33</c:v>
                </c:pt>
                <c:pt idx="1582">
                  <c:v>21</c:v>
                </c:pt>
                <c:pt idx="1583">
                  <c:v>24</c:v>
                </c:pt>
                <c:pt idx="1584">
                  <c:v>20</c:v>
                </c:pt>
                <c:pt idx="1585">
                  <c:v>24</c:v>
                </c:pt>
                <c:pt idx="1586">
                  <c:v>16</c:v>
                </c:pt>
                <c:pt idx="1587">
                  <c:v>25</c:v>
                </c:pt>
                <c:pt idx="1588">
                  <c:v>21</c:v>
                </c:pt>
                <c:pt idx="1589">
                  <c:v>24</c:v>
                </c:pt>
                <c:pt idx="1590">
                  <c:v>27</c:v>
                </c:pt>
                <c:pt idx="1591">
                  <c:v>27</c:v>
                </c:pt>
                <c:pt idx="1592">
                  <c:v>31</c:v>
                </c:pt>
                <c:pt idx="1593">
                  <c:v>20</c:v>
                </c:pt>
                <c:pt idx="1594">
                  <c:v>22</c:v>
                </c:pt>
                <c:pt idx="1595">
                  <c:v>21</c:v>
                </c:pt>
                <c:pt idx="1596">
                  <c:v>32</c:v>
                </c:pt>
                <c:pt idx="1597">
                  <c:v>39</c:v>
                </c:pt>
                <c:pt idx="1598">
                  <c:v>26</c:v>
                </c:pt>
                <c:pt idx="1599">
                  <c:v>24</c:v>
                </c:pt>
                <c:pt idx="1600">
                  <c:v>25</c:v>
                </c:pt>
                <c:pt idx="1601">
                  <c:v>24</c:v>
                </c:pt>
                <c:pt idx="1602">
                  <c:v>13</c:v>
                </c:pt>
                <c:pt idx="1603">
                  <c:v>25</c:v>
                </c:pt>
                <c:pt idx="1604">
                  <c:v>27</c:v>
                </c:pt>
                <c:pt idx="1605">
                  <c:v>32</c:v>
                </c:pt>
                <c:pt idx="1606">
                  <c:v>26</c:v>
                </c:pt>
                <c:pt idx="1607">
                  <c:v>30</c:v>
                </c:pt>
                <c:pt idx="1608">
                  <c:v>19</c:v>
                </c:pt>
                <c:pt idx="1609">
                  <c:v>23</c:v>
                </c:pt>
                <c:pt idx="1610">
                  <c:v>25</c:v>
                </c:pt>
                <c:pt idx="1611">
                  <c:v>37</c:v>
                </c:pt>
                <c:pt idx="1612">
                  <c:v>1656</c:v>
                </c:pt>
                <c:pt idx="1613">
                  <c:v>2171</c:v>
                </c:pt>
                <c:pt idx="1614">
                  <c:v>2058</c:v>
                </c:pt>
                <c:pt idx="1615">
                  <c:v>2216</c:v>
                </c:pt>
                <c:pt idx="1616">
                  <c:v>2089</c:v>
                </c:pt>
                <c:pt idx="1617">
                  <c:v>2184</c:v>
                </c:pt>
                <c:pt idx="1618">
                  <c:v>2203</c:v>
                </c:pt>
                <c:pt idx="1619">
                  <c:v>2169</c:v>
                </c:pt>
                <c:pt idx="1620">
                  <c:v>2133</c:v>
                </c:pt>
                <c:pt idx="1621">
                  <c:v>2207</c:v>
                </c:pt>
                <c:pt idx="1622">
                  <c:v>2180</c:v>
                </c:pt>
                <c:pt idx="1623">
                  <c:v>2242</c:v>
                </c:pt>
                <c:pt idx="1624">
                  <c:v>2274</c:v>
                </c:pt>
                <c:pt idx="1625">
                  <c:v>933</c:v>
                </c:pt>
                <c:pt idx="1626">
                  <c:v>29</c:v>
                </c:pt>
                <c:pt idx="1627">
                  <c:v>26</c:v>
                </c:pt>
                <c:pt idx="1628">
                  <c:v>42</c:v>
                </c:pt>
                <c:pt idx="1629">
                  <c:v>33</c:v>
                </c:pt>
                <c:pt idx="1630">
                  <c:v>29</c:v>
                </c:pt>
                <c:pt idx="1631">
                  <c:v>39</c:v>
                </c:pt>
                <c:pt idx="1632">
                  <c:v>39</c:v>
                </c:pt>
                <c:pt idx="1633">
                  <c:v>32</c:v>
                </c:pt>
                <c:pt idx="1634">
                  <c:v>25</c:v>
                </c:pt>
                <c:pt idx="1635">
                  <c:v>21</c:v>
                </c:pt>
                <c:pt idx="1636">
                  <c:v>32</c:v>
                </c:pt>
                <c:pt idx="1637">
                  <c:v>20</c:v>
                </c:pt>
                <c:pt idx="1638">
                  <c:v>29</c:v>
                </c:pt>
                <c:pt idx="1639">
                  <c:v>42</c:v>
                </c:pt>
                <c:pt idx="1640">
                  <c:v>33</c:v>
                </c:pt>
                <c:pt idx="1641">
                  <c:v>29</c:v>
                </c:pt>
                <c:pt idx="1642">
                  <c:v>21</c:v>
                </c:pt>
                <c:pt idx="1643">
                  <c:v>47</c:v>
                </c:pt>
                <c:pt idx="1644">
                  <c:v>32</c:v>
                </c:pt>
                <c:pt idx="1645">
                  <c:v>30</c:v>
                </c:pt>
                <c:pt idx="1646">
                  <c:v>33</c:v>
                </c:pt>
                <c:pt idx="1647">
                  <c:v>30</c:v>
                </c:pt>
                <c:pt idx="1648">
                  <c:v>42</c:v>
                </c:pt>
                <c:pt idx="1649">
                  <c:v>35</c:v>
                </c:pt>
                <c:pt idx="1650">
                  <c:v>31</c:v>
                </c:pt>
                <c:pt idx="1651">
                  <c:v>43</c:v>
                </c:pt>
                <c:pt idx="1652">
                  <c:v>40</c:v>
                </c:pt>
                <c:pt idx="1653">
                  <c:v>44</c:v>
                </c:pt>
                <c:pt idx="1654">
                  <c:v>38</c:v>
                </c:pt>
                <c:pt idx="1655">
                  <c:v>37</c:v>
                </c:pt>
                <c:pt idx="1656">
                  <c:v>18</c:v>
                </c:pt>
                <c:pt idx="1657">
                  <c:v>40</c:v>
                </c:pt>
                <c:pt idx="1658">
                  <c:v>40</c:v>
                </c:pt>
                <c:pt idx="1659">
                  <c:v>28</c:v>
                </c:pt>
                <c:pt idx="1660">
                  <c:v>37</c:v>
                </c:pt>
                <c:pt idx="1661">
                  <c:v>33</c:v>
                </c:pt>
                <c:pt idx="1662">
                  <c:v>24</c:v>
                </c:pt>
                <c:pt idx="1663">
                  <c:v>35</c:v>
                </c:pt>
                <c:pt idx="1664">
                  <c:v>31</c:v>
                </c:pt>
                <c:pt idx="1665">
                  <c:v>28</c:v>
                </c:pt>
                <c:pt idx="1666">
                  <c:v>37</c:v>
                </c:pt>
                <c:pt idx="1667">
                  <c:v>44</c:v>
                </c:pt>
                <c:pt idx="1668">
                  <c:v>28</c:v>
                </c:pt>
                <c:pt idx="1669">
                  <c:v>29</c:v>
                </c:pt>
                <c:pt idx="1670">
                  <c:v>28</c:v>
                </c:pt>
                <c:pt idx="1671">
                  <c:v>999</c:v>
                </c:pt>
                <c:pt idx="1672">
                  <c:v>2696</c:v>
                </c:pt>
                <c:pt idx="1673">
                  <c:v>2662</c:v>
                </c:pt>
                <c:pt idx="1674">
                  <c:v>2639</c:v>
                </c:pt>
                <c:pt idx="1675">
                  <c:v>2577</c:v>
                </c:pt>
                <c:pt idx="1676">
                  <c:v>2589</c:v>
                </c:pt>
                <c:pt idx="1677">
                  <c:v>2668</c:v>
                </c:pt>
                <c:pt idx="1678">
                  <c:v>2709</c:v>
                </c:pt>
                <c:pt idx="1679">
                  <c:v>2601</c:v>
                </c:pt>
                <c:pt idx="1680">
                  <c:v>2607</c:v>
                </c:pt>
                <c:pt idx="1681">
                  <c:v>2672</c:v>
                </c:pt>
                <c:pt idx="1682">
                  <c:v>2647</c:v>
                </c:pt>
                <c:pt idx="1683">
                  <c:v>2736</c:v>
                </c:pt>
                <c:pt idx="1684">
                  <c:v>2688</c:v>
                </c:pt>
                <c:pt idx="1685">
                  <c:v>2246</c:v>
                </c:pt>
                <c:pt idx="1686">
                  <c:v>22</c:v>
                </c:pt>
                <c:pt idx="1687">
                  <c:v>29</c:v>
                </c:pt>
                <c:pt idx="1688">
                  <c:v>39</c:v>
                </c:pt>
                <c:pt idx="1689">
                  <c:v>36</c:v>
                </c:pt>
                <c:pt idx="1690">
                  <c:v>24</c:v>
                </c:pt>
                <c:pt idx="1691">
                  <c:v>41</c:v>
                </c:pt>
                <c:pt idx="1692">
                  <c:v>38</c:v>
                </c:pt>
                <c:pt idx="1693">
                  <c:v>27</c:v>
                </c:pt>
                <c:pt idx="1694">
                  <c:v>37</c:v>
                </c:pt>
                <c:pt idx="1695">
                  <c:v>42</c:v>
                </c:pt>
                <c:pt idx="1696">
                  <c:v>29</c:v>
                </c:pt>
                <c:pt idx="1697">
                  <c:v>34</c:v>
                </c:pt>
                <c:pt idx="1698">
                  <c:v>37</c:v>
                </c:pt>
                <c:pt idx="1699">
                  <c:v>34</c:v>
                </c:pt>
                <c:pt idx="1700">
                  <c:v>41</c:v>
                </c:pt>
                <c:pt idx="1701">
                  <c:v>32</c:v>
                </c:pt>
                <c:pt idx="1702">
                  <c:v>35</c:v>
                </c:pt>
                <c:pt idx="1703">
                  <c:v>37</c:v>
                </c:pt>
                <c:pt idx="1704">
                  <c:v>44</c:v>
                </c:pt>
                <c:pt idx="1705">
                  <c:v>37</c:v>
                </c:pt>
                <c:pt idx="1706">
                  <c:v>43</c:v>
                </c:pt>
                <c:pt idx="1707">
                  <c:v>27</c:v>
                </c:pt>
                <c:pt idx="1708">
                  <c:v>39</c:v>
                </c:pt>
                <c:pt idx="1709">
                  <c:v>34</c:v>
                </c:pt>
                <c:pt idx="1710">
                  <c:v>32</c:v>
                </c:pt>
                <c:pt idx="1711">
                  <c:v>27</c:v>
                </c:pt>
                <c:pt idx="1712">
                  <c:v>41</c:v>
                </c:pt>
                <c:pt idx="1713">
                  <c:v>36</c:v>
                </c:pt>
                <c:pt idx="1714">
                  <c:v>38</c:v>
                </c:pt>
                <c:pt idx="1715">
                  <c:v>45</c:v>
                </c:pt>
                <c:pt idx="1716">
                  <c:v>42</c:v>
                </c:pt>
                <c:pt idx="1717">
                  <c:v>37</c:v>
                </c:pt>
                <c:pt idx="1718">
                  <c:v>26</c:v>
                </c:pt>
                <c:pt idx="1719">
                  <c:v>38</c:v>
                </c:pt>
                <c:pt idx="1720">
                  <c:v>53</c:v>
                </c:pt>
                <c:pt idx="1721">
                  <c:v>44</c:v>
                </c:pt>
                <c:pt idx="1722">
                  <c:v>45</c:v>
                </c:pt>
                <c:pt idx="1723">
                  <c:v>43</c:v>
                </c:pt>
                <c:pt idx="1724">
                  <c:v>35</c:v>
                </c:pt>
                <c:pt idx="1725">
                  <c:v>41</c:v>
                </c:pt>
                <c:pt idx="1726">
                  <c:v>49</c:v>
                </c:pt>
                <c:pt idx="1727">
                  <c:v>39</c:v>
                </c:pt>
                <c:pt idx="1728">
                  <c:v>49</c:v>
                </c:pt>
                <c:pt idx="1729">
                  <c:v>485</c:v>
                </c:pt>
                <c:pt idx="1730">
                  <c:v>3073</c:v>
                </c:pt>
                <c:pt idx="1731">
                  <c:v>2962</c:v>
                </c:pt>
                <c:pt idx="1732">
                  <c:v>3006</c:v>
                </c:pt>
                <c:pt idx="1733">
                  <c:v>3067</c:v>
                </c:pt>
                <c:pt idx="1734">
                  <c:v>3041</c:v>
                </c:pt>
                <c:pt idx="1735">
                  <c:v>3104</c:v>
                </c:pt>
                <c:pt idx="1736">
                  <c:v>3019</c:v>
                </c:pt>
                <c:pt idx="1737">
                  <c:v>3080</c:v>
                </c:pt>
                <c:pt idx="1738">
                  <c:v>3016</c:v>
                </c:pt>
                <c:pt idx="1739">
                  <c:v>2993</c:v>
                </c:pt>
                <c:pt idx="1740">
                  <c:v>2968</c:v>
                </c:pt>
                <c:pt idx="1741">
                  <c:v>1360</c:v>
                </c:pt>
                <c:pt idx="1742">
                  <c:v>42</c:v>
                </c:pt>
                <c:pt idx="1743">
                  <c:v>34</c:v>
                </c:pt>
                <c:pt idx="1744">
                  <c:v>44</c:v>
                </c:pt>
                <c:pt idx="1745">
                  <c:v>33</c:v>
                </c:pt>
                <c:pt idx="1746">
                  <c:v>62</c:v>
                </c:pt>
                <c:pt idx="1747">
                  <c:v>34</c:v>
                </c:pt>
                <c:pt idx="1748">
                  <c:v>47</c:v>
                </c:pt>
                <c:pt idx="1749">
                  <c:v>47</c:v>
                </c:pt>
                <c:pt idx="1750">
                  <c:v>40</c:v>
                </c:pt>
                <c:pt idx="1751">
                  <c:v>33</c:v>
                </c:pt>
                <c:pt idx="1752">
                  <c:v>38</c:v>
                </c:pt>
                <c:pt idx="1753">
                  <c:v>43</c:v>
                </c:pt>
                <c:pt idx="1754">
                  <c:v>39</c:v>
                </c:pt>
                <c:pt idx="1755">
                  <c:v>46</c:v>
                </c:pt>
                <c:pt idx="1756">
                  <c:v>54</c:v>
                </c:pt>
                <c:pt idx="1757">
                  <c:v>43</c:v>
                </c:pt>
                <c:pt idx="1758">
                  <c:v>41</c:v>
                </c:pt>
                <c:pt idx="1759">
                  <c:v>37</c:v>
                </c:pt>
                <c:pt idx="1760">
                  <c:v>36</c:v>
                </c:pt>
                <c:pt idx="1761">
                  <c:v>47</c:v>
                </c:pt>
                <c:pt idx="1762">
                  <c:v>47</c:v>
                </c:pt>
                <c:pt idx="1763">
                  <c:v>52</c:v>
                </c:pt>
                <c:pt idx="1764">
                  <c:v>29</c:v>
                </c:pt>
                <c:pt idx="1765">
                  <c:v>55</c:v>
                </c:pt>
                <c:pt idx="1766">
                  <c:v>52</c:v>
                </c:pt>
                <c:pt idx="1767">
                  <c:v>60</c:v>
                </c:pt>
                <c:pt idx="1768">
                  <c:v>42</c:v>
                </c:pt>
                <c:pt idx="1769">
                  <c:v>45</c:v>
                </c:pt>
                <c:pt idx="1770">
                  <c:v>46</c:v>
                </c:pt>
                <c:pt idx="1771">
                  <c:v>53</c:v>
                </c:pt>
                <c:pt idx="1772">
                  <c:v>39</c:v>
                </c:pt>
                <c:pt idx="1773">
                  <c:v>48</c:v>
                </c:pt>
                <c:pt idx="1774">
                  <c:v>51</c:v>
                </c:pt>
                <c:pt idx="1775">
                  <c:v>48</c:v>
                </c:pt>
                <c:pt idx="1776">
                  <c:v>46</c:v>
                </c:pt>
                <c:pt idx="1777">
                  <c:v>53</c:v>
                </c:pt>
                <c:pt idx="1778">
                  <c:v>49</c:v>
                </c:pt>
                <c:pt idx="1779">
                  <c:v>39</c:v>
                </c:pt>
                <c:pt idx="1780">
                  <c:v>36</c:v>
                </c:pt>
                <c:pt idx="1781">
                  <c:v>48</c:v>
                </c:pt>
                <c:pt idx="1782">
                  <c:v>46</c:v>
                </c:pt>
                <c:pt idx="1783">
                  <c:v>49</c:v>
                </c:pt>
                <c:pt idx="1784">
                  <c:v>52</c:v>
                </c:pt>
                <c:pt idx="1785">
                  <c:v>57</c:v>
                </c:pt>
                <c:pt idx="1786">
                  <c:v>36</c:v>
                </c:pt>
                <c:pt idx="1787">
                  <c:v>38</c:v>
                </c:pt>
                <c:pt idx="1788">
                  <c:v>44</c:v>
                </c:pt>
                <c:pt idx="1789">
                  <c:v>48</c:v>
                </c:pt>
                <c:pt idx="1790">
                  <c:v>3369</c:v>
                </c:pt>
                <c:pt idx="1791">
                  <c:v>3342</c:v>
                </c:pt>
                <c:pt idx="1792">
                  <c:v>3469</c:v>
                </c:pt>
                <c:pt idx="1793">
                  <c:v>3409</c:v>
                </c:pt>
                <c:pt idx="1794">
                  <c:v>3456</c:v>
                </c:pt>
                <c:pt idx="1795">
                  <c:v>3444</c:v>
                </c:pt>
                <c:pt idx="1796">
                  <c:v>3476</c:v>
                </c:pt>
                <c:pt idx="1797">
                  <c:v>3389</c:v>
                </c:pt>
                <c:pt idx="1798">
                  <c:v>3419</c:v>
                </c:pt>
                <c:pt idx="1799">
                  <c:v>3498</c:v>
                </c:pt>
                <c:pt idx="1800">
                  <c:v>325</c:v>
                </c:pt>
                <c:pt idx="1801">
                  <c:v>48</c:v>
                </c:pt>
                <c:pt idx="1802">
                  <c:v>58</c:v>
                </c:pt>
                <c:pt idx="1803">
                  <c:v>56</c:v>
                </c:pt>
                <c:pt idx="1804">
                  <c:v>58</c:v>
                </c:pt>
                <c:pt idx="1805">
                  <c:v>50</c:v>
                </c:pt>
                <c:pt idx="1806">
                  <c:v>55</c:v>
                </c:pt>
                <c:pt idx="1807">
                  <c:v>43</c:v>
                </c:pt>
                <c:pt idx="1808">
                  <c:v>60</c:v>
                </c:pt>
                <c:pt idx="1809">
                  <c:v>60</c:v>
                </c:pt>
                <c:pt idx="1810">
                  <c:v>48</c:v>
                </c:pt>
                <c:pt idx="1811">
                  <c:v>52</c:v>
                </c:pt>
                <c:pt idx="1812">
                  <c:v>48</c:v>
                </c:pt>
                <c:pt idx="1813">
                  <c:v>55</c:v>
                </c:pt>
                <c:pt idx="1814">
                  <c:v>37</c:v>
                </c:pt>
                <c:pt idx="1815">
                  <c:v>47</c:v>
                </c:pt>
                <c:pt idx="1816">
                  <c:v>49</c:v>
                </c:pt>
                <c:pt idx="1817">
                  <c:v>54</c:v>
                </c:pt>
                <c:pt idx="1818">
                  <c:v>56</c:v>
                </c:pt>
                <c:pt idx="1819">
                  <c:v>44</c:v>
                </c:pt>
                <c:pt idx="1820">
                  <c:v>51</c:v>
                </c:pt>
                <c:pt idx="1821">
                  <c:v>60</c:v>
                </c:pt>
                <c:pt idx="1822">
                  <c:v>54</c:v>
                </c:pt>
                <c:pt idx="1823">
                  <c:v>53</c:v>
                </c:pt>
                <c:pt idx="1824">
                  <c:v>43</c:v>
                </c:pt>
                <c:pt idx="1825">
                  <c:v>64</c:v>
                </c:pt>
                <c:pt idx="1826">
                  <c:v>55</c:v>
                </c:pt>
                <c:pt idx="1827">
                  <c:v>54</c:v>
                </c:pt>
                <c:pt idx="1828">
                  <c:v>51</c:v>
                </c:pt>
                <c:pt idx="1829">
                  <c:v>72</c:v>
                </c:pt>
                <c:pt idx="1830">
                  <c:v>66</c:v>
                </c:pt>
                <c:pt idx="1831">
                  <c:v>56</c:v>
                </c:pt>
                <c:pt idx="1832">
                  <c:v>57</c:v>
                </c:pt>
                <c:pt idx="1833">
                  <c:v>58</c:v>
                </c:pt>
                <c:pt idx="1834">
                  <c:v>52</c:v>
                </c:pt>
                <c:pt idx="1835">
                  <c:v>34</c:v>
                </c:pt>
                <c:pt idx="1836">
                  <c:v>57</c:v>
                </c:pt>
                <c:pt idx="1837">
                  <c:v>61</c:v>
                </c:pt>
                <c:pt idx="1838">
                  <c:v>58</c:v>
                </c:pt>
                <c:pt idx="1839">
                  <c:v>44</c:v>
                </c:pt>
                <c:pt idx="1840">
                  <c:v>58</c:v>
                </c:pt>
                <c:pt idx="1841">
                  <c:v>46</c:v>
                </c:pt>
                <c:pt idx="1842">
                  <c:v>63</c:v>
                </c:pt>
                <c:pt idx="1843">
                  <c:v>40</c:v>
                </c:pt>
                <c:pt idx="1844">
                  <c:v>52</c:v>
                </c:pt>
                <c:pt idx="1845">
                  <c:v>49</c:v>
                </c:pt>
                <c:pt idx="1846">
                  <c:v>62</c:v>
                </c:pt>
                <c:pt idx="1847">
                  <c:v>47</c:v>
                </c:pt>
                <c:pt idx="1848">
                  <c:v>46</c:v>
                </c:pt>
                <c:pt idx="1849">
                  <c:v>56</c:v>
                </c:pt>
                <c:pt idx="1850">
                  <c:v>73</c:v>
                </c:pt>
                <c:pt idx="1851">
                  <c:v>47</c:v>
                </c:pt>
                <c:pt idx="1852">
                  <c:v>69</c:v>
                </c:pt>
                <c:pt idx="1853">
                  <c:v>59</c:v>
                </c:pt>
                <c:pt idx="1854">
                  <c:v>877</c:v>
                </c:pt>
                <c:pt idx="1855">
                  <c:v>3867</c:v>
                </c:pt>
                <c:pt idx="1856">
                  <c:v>3876</c:v>
                </c:pt>
                <c:pt idx="1857">
                  <c:v>3936</c:v>
                </c:pt>
                <c:pt idx="1858">
                  <c:v>3798</c:v>
                </c:pt>
                <c:pt idx="1859">
                  <c:v>3861</c:v>
                </c:pt>
                <c:pt idx="1860">
                  <c:v>4108</c:v>
                </c:pt>
                <c:pt idx="1861">
                  <c:v>3823</c:v>
                </c:pt>
                <c:pt idx="1862">
                  <c:v>3918</c:v>
                </c:pt>
                <c:pt idx="1863">
                  <c:v>3866</c:v>
                </c:pt>
                <c:pt idx="1864">
                  <c:v>3939</c:v>
                </c:pt>
                <c:pt idx="1865">
                  <c:v>4078</c:v>
                </c:pt>
                <c:pt idx="1866">
                  <c:v>1445</c:v>
                </c:pt>
                <c:pt idx="1867">
                  <c:v>57</c:v>
                </c:pt>
                <c:pt idx="1868">
                  <c:v>73</c:v>
                </c:pt>
                <c:pt idx="1869">
                  <c:v>56</c:v>
                </c:pt>
                <c:pt idx="1870">
                  <c:v>50</c:v>
                </c:pt>
                <c:pt idx="1871">
                  <c:v>64</c:v>
                </c:pt>
                <c:pt idx="1872">
                  <c:v>51</c:v>
                </c:pt>
                <c:pt idx="1873">
                  <c:v>65</c:v>
                </c:pt>
                <c:pt idx="1874">
                  <c:v>52</c:v>
                </c:pt>
                <c:pt idx="1875">
                  <c:v>60</c:v>
                </c:pt>
                <c:pt idx="1876">
                  <c:v>53</c:v>
                </c:pt>
                <c:pt idx="1877">
                  <c:v>50</c:v>
                </c:pt>
                <c:pt idx="1878">
                  <c:v>56</c:v>
                </c:pt>
                <c:pt idx="1879">
                  <c:v>57</c:v>
                </c:pt>
                <c:pt idx="1880">
                  <c:v>54</c:v>
                </c:pt>
                <c:pt idx="1881">
                  <c:v>61</c:v>
                </c:pt>
                <c:pt idx="1882">
                  <c:v>53</c:v>
                </c:pt>
                <c:pt idx="1883">
                  <c:v>50</c:v>
                </c:pt>
                <c:pt idx="1884">
                  <c:v>67</c:v>
                </c:pt>
                <c:pt idx="1885">
                  <c:v>50</c:v>
                </c:pt>
                <c:pt idx="1886">
                  <c:v>56</c:v>
                </c:pt>
                <c:pt idx="1887">
                  <c:v>57</c:v>
                </c:pt>
                <c:pt idx="1888">
                  <c:v>48</c:v>
                </c:pt>
                <c:pt idx="1889">
                  <c:v>69</c:v>
                </c:pt>
                <c:pt idx="1890">
                  <c:v>43</c:v>
                </c:pt>
                <c:pt idx="1891">
                  <c:v>49</c:v>
                </c:pt>
                <c:pt idx="1892">
                  <c:v>64</c:v>
                </c:pt>
                <c:pt idx="1893">
                  <c:v>60</c:v>
                </c:pt>
                <c:pt idx="1894">
                  <c:v>71</c:v>
                </c:pt>
                <c:pt idx="1895">
                  <c:v>69</c:v>
                </c:pt>
                <c:pt idx="1896">
                  <c:v>53</c:v>
                </c:pt>
                <c:pt idx="1897">
                  <c:v>59</c:v>
                </c:pt>
                <c:pt idx="1898">
                  <c:v>52</c:v>
                </c:pt>
                <c:pt idx="1899">
                  <c:v>67</c:v>
                </c:pt>
                <c:pt idx="1900">
                  <c:v>52</c:v>
                </c:pt>
                <c:pt idx="1901">
                  <c:v>54</c:v>
                </c:pt>
                <c:pt idx="1902">
                  <c:v>55</c:v>
                </c:pt>
                <c:pt idx="1903">
                  <c:v>47</c:v>
                </c:pt>
                <c:pt idx="1904">
                  <c:v>2901</c:v>
                </c:pt>
                <c:pt idx="1905">
                  <c:v>4291</c:v>
                </c:pt>
                <c:pt idx="1906">
                  <c:v>4445</c:v>
                </c:pt>
                <c:pt idx="1907">
                  <c:v>4319</c:v>
                </c:pt>
                <c:pt idx="1908">
                  <c:v>4388</c:v>
                </c:pt>
                <c:pt idx="1909">
                  <c:v>4430</c:v>
                </c:pt>
                <c:pt idx="1910">
                  <c:v>4336</c:v>
                </c:pt>
                <c:pt idx="1911">
                  <c:v>4277</c:v>
                </c:pt>
                <c:pt idx="1912">
                  <c:v>4349</c:v>
                </c:pt>
                <c:pt idx="1913">
                  <c:v>4299</c:v>
                </c:pt>
                <c:pt idx="1914">
                  <c:v>4297</c:v>
                </c:pt>
                <c:pt idx="1915">
                  <c:v>4354</c:v>
                </c:pt>
                <c:pt idx="1916">
                  <c:v>4286</c:v>
                </c:pt>
                <c:pt idx="1917">
                  <c:v>4391</c:v>
                </c:pt>
                <c:pt idx="1918">
                  <c:v>3523</c:v>
                </c:pt>
                <c:pt idx="1919">
                  <c:v>55</c:v>
                </c:pt>
                <c:pt idx="1920">
                  <c:v>51</c:v>
                </c:pt>
                <c:pt idx="1921">
                  <c:v>50</c:v>
                </c:pt>
                <c:pt idx="1922">
                  <c:v>38</c:v>
                </c:pt>
                <c:pt idx="1923">
                  <c:v>66</c:v>
                </c:pt>
                <c:pt idx="1924">
                  <c:v>52</c:v>
                </c:pt>
                <c:pt idx="1925">
                  <c:v>55</c:v>
                </c:pt>
                <c:pt idx="1926">
                  <c:v>49</c:v>
                </c:pt>
                <c:pt idx="1927">
                  <c:v>60</c:v>
                </c:pt>
                <c:pt idx="1928">
                  <c:v>55</c:v>
                </c:pt>
                <c:pt idx="1929">
                  <c:v>59</c:v>
                </c:pt>
                <c:pt idx="1930">
                  <c:v>56</c:v>
                </c:pt>
                <c:pt idx="1931">
                  <c:v>49</c:v>
                </c:pt>
                <c:pt idx="1932">
                  <c:v>58</c:v>
                </c:pt>
                <c:pt idx="1933">
                  <c:v>59</c:v>
                </c:pt>
                <c:pt idx="1934">
                  <c:v>44</c:v>
                </c:pt>
                <c:pt idx="1935">
                  <c:v>47</c:v>
                </c:pt>
                <c:pt idx="1936">
                  <c:v>53</c:v>
                </c:pt>
                <c:pt idx="1937">
                  <c:v>50</c:v>
                </c:pt>
                <c:pt idx="1938">
                  <c:v>40</c:v>
                </c:pt>
                <c:pt idx="1939">
                  <c:v>52</c:v>
                </c:pt>
                <c:pt idx="1940">
                  <c:v>56</c:v>
                </c:pt>
                <c:pt idx="1941">
                  <c:v>44</c:v>
                </c:pt>
                <c:pt idx="1942">
                  <c:v>50</c:v>
                </c:pt>
                <c:pt idx="1943">
                  <c:v>46</c:v>
                </c:pt>
                <c:pt idx="1944">
                  <c:v>58</c:v>
                </c:pt>
                <c:pt idx="1945">
                  <c:v>37</c:v>
                </c:pt>
                <c:pt idx="1946">
                  <c:v>54</c:v>
                </c:pt>
                <c:pt idx="1947">
                  <c:v>67</c:v>
                </c:pt>
                <c:pt idx="1948">
                  <c:v>63</c:v>
                </c:pt>
                <c:pt idx="1949">
                  <c:v>47</c:v>
                </c:pt>
                <c:pt idx="1950">
                  <c:v>51</c:v>
                </c:pt>
                <c:pt idx="1951">
                  <c:v>45</c:v>
                </c:pt>
                <c:pt idx="1952">
                  <c:v>47</c:v>
                </c:pt>
                <c:pt idx="1953">
                  <c:v>60</c:v>
                </c:pt>
                <c:pt idx="1954">
                  <c:v>60</c:v>
                </c:pt>
                <c:pt idx="1955">
                  <c:v>53</c:v>
                </c:pt>
                <c:pt idx="1956">
                  <c:v>52</c:v>
                </c:pt>
                <c:pt idx="1957">
                  <c:v>52</c:v>
                </c:pt>
                <c:pt idx="1958">
                  <c:v>43</c:v>
                </c:pt>
                <c:pt idx="1959">
                  <c:v>45</c:v>
                </c:pt>
                <c:pt idx="1960">
                  <c:v>58</c:v>
                </c:pt>
                <c:pt idx="1961">
                  <c:v>57</c:v>
                </c:pt>
                <c:pt idx="1962">
                  <c:v>51</c:v>
                </c:pt>
                <c:pt idx="1963">
                  <c:v>53</c:v>
                </c:pt>
                <c:pt idx="1964">
                  <c:v>58</c:v>
                </c:pt>
                <c:pt idx="1965">
                  <c:v>322</c:v>
                </c:pt>
                <c:pt idx="1966">
                  <c:v>4800</c:v>
                </c:pt>
                <c:pt idx="1967">
                  <c:v>4700</c:v>
                </c:pt>
                <c:pt idx="1968">
                  <c:v>4745</c:v>
                </c:pt>
                <c:pt idx="1969">
                  <c:v>4797</c:v>
                </c:pt>
                <c:pt idx="1970">
                  <c:v>4748</c:v>
                </c:pt>
                <c:pt idx="1971">
                  <c:v>4958</c:v>
                </c:pt>
                <c:pt idx="1972">
                  <c:v>4906</c:v>
                </c:pt>
                <c:pt idx="1973">
                  <c:v>4811</c:v>
                </c:pt>
                <c:pt idx="1974">
                  <c:v>4861</c:v>
                </c:pt>
                <c:pt idx="1975">
                  <c:v>4919</c:v>
                </c:pt>
                <c:pt idx="1976">
                  <c:v>370</c:v>
                </c:pt>
                <c:pt idx="1977">
                  <c:v>46</c:v>
                </c:pt>
                <c:pt idx="1978">
                  <c:v>36</c:v>
                </c:pt>
                <c:pt idx="1979">
                  <c:v>50</c:v>
                </c:pt>
                <c:pt idx="1980">
                  <c:v>46</c:v>
                </c:pt>
                <c:pt idx="1981">
                  <c:v>45</c:v>
                </c:pt>
                <c:pt idx="1982">
                  <c:v>43</c:v>
                </c:pt>
                <c:pt idx="1983">
                  <c:v>41</c:v>
                </c:pt>
                <c:pt idx="1984">
                  <c:v>46</c:v>
                </c:pt>
                <c:pt idx="1985">
                  <c:v>46</c:v>
                </c:pt>
                <c:pt idx="1986">
                  <c:v>38</c:v>
                </c:pt>
                <c:pt idx="1987">
                  <c:v>40</c:v>
                </c:pt>
                <c:pt idx="1988">
                  <c:v>46</c:v>
                </c:pt>
                <c:pt idx="1989">
                  <c:v>44</c:v>
                </c:pt>
                <c:pt idx="1990">
                  <c:v>41</c:v>
                </c:pt>
                <c:pt idx="1991">
                  <c:v>44</c:v>
                </c:pt>
                <c:pt idx="1992">
                  <c:v>37</c:v>
                </c:pt>
                <c:pt idx="1993">
                  <c:v>43</c:v>
                </c:pt>
                <c:pt idx="1994">
                  <c:v>41</c:v>
                </c:pt>
                <c:pt idx="1995">
                  <c:v>33</c:v>
                </c:pt>
                <c:pt idx="1996">
                  <c:v>40</c:v>
                </c:pt>
                <c:pt idx="1997">
                  <c:v>35</c:v>
                </c:pt>
                <c:pt idx="1998">
                  <c:v>47</c:v>
                </c:pt>
                <c:pt idx="1999">
                  <c:v>31</c:v>
                </c:pt>
                <c:pt idx="2000">
                  <c:v>54</c:v>
                </c:pt>
                <c:pt idx="2001">
                  <c:v>39</c:v>
                </c:pt>
                <c:pt idx="2002">
                  <c:v>27</c:v>
                </c:pt>
                <c:pt idx="2003">
                  <c:v>33</c:v>
                </c:pt>
                <c:pt idx="2004">
                  <c:v>41</c:v>
                </c:pt>
                <c:pt idx="2005">
                  <c:v>38</c:v>
                </c:pt>
                <c:pt idx="2006">
                  <c:v>35</c:v>
                </c:pt>
                <c:pt idx="2007">
                  <c:v>37</c:v>
                </c:pt>
                <c:pt idx="2008">
                  <c:v>40</c:v>
                </c:pt>
                <c:pt idx="2009">
                  <c:v>44</c:v>
                </c:pt>
                <c:pt idx="2010">
                  <c:v>36</c:v>
                </c:pt>
                <c:pt idx="2011">
                  <c:v>38</c:v>
                </c:pt>
                <c:pt idx="2012">
                  <c:v>30</c:v>
                </c:pt>
                <c:pt idx="2013">
                  <c:v>55</c:v>
                </c:pt>
                <c:pt idx="2014">
                  <c:v>36</c:v>
                </c:pt>
                <c:pt idx="2015">
                  <c:v>42</c:v>
                </c:pt>
                <c:pt idx="2016">
                  <c:v>53</c:v>
                </c:pt>
                <c:pt idx="2017">
                  <c:v>31</c:v>
                </c:pt>
                <c:pt idx="2018">
                  <c:v>31</c:v>
                </c:pt>
                <c:pt idx="2019">
                  <c:v>42</c:v>
                </c:pt>
                <c:pt idx="2020">
                  <c:v>33</c:v>
                </c:pt>
                <c:pt idx="2021">
                  <c:v>197</c:v>
                </c:pt>
                <c:pt idx="2022">
                  <c:v>5381</c:v>
                </c:pt>
                <c:pt idx="2023">
                  <c:v>5375</c:v>
                </c:pt>
                <c:pt idx="2024">
                  <c:v>5439</c:v>
                </c:pt>
                <c:pt idx="2025">
                  <c:v>5324</c:v>
                </c:pt>
                <c:pt idx="2026">
                  <c:v>5245</c:v>
                </c:pt>
                <c:pt idx="2027">
                  <c:v>5267</c:v>
                </c:pt>
                <c:pt idx="2028">
                  <c:v>5224</c:v>
                </c:pt>
                <c:pt idx="2029">
                  <c:v>5397</c:v>
                </c:pt>
                <c:pt idx="2030">
                  <c:v>5368</c:v>
                </c:pt>
                <c:pt idx="2031">
                  <c:v>5483</c:v>
                </c:pt>
                <c:pt idx="2032">
                  <c:v>2854</c:v>
                </c:pt>
                <c:pt idx="2033">
                  <c:v>30</c:v>
                </c:pt>
                <c:pt idx="2034">
                  <c:v>34</c:v>
                </c:pt>
                <c:pt idx="2035">
                  <c:v>34</c:v>
                </c:pt>
                <c:pt idx="2036">
                  <c:v>27</c:v>
                </c:pt>
                <c:pt idx="2037">
                  <c:v>38</c:v>
                </c:pt>
                <c:pt idx="2038">
                  <c:v>34</c:v>
                </c:pt>
                <c:pt idx="2039">
                  <c:v>27</c:v>
                </c:pt>
                <c:pt idx="2040">
                  <c:v>26</c:v>
                </c:pt>
                <c:pt idx="2041">
                  <c:v>34</c:v>
                </c:pt>
                <c:pt idx="2042">
                  <c:v>40</c:v>
                </c:pt>
                <c:pt idx="2043">
                  <c:v>28</c:v>
                </c:pt>
                <c:pt idx="2044">
                  <c:v>28</c:v>
                </c:pt>
                <c:pt idx="2045">
                  <c:v>33</c:v>
                </c:pt>
                <c:pt idx="2046">
                  <c:v>31</c:v>
                </c:pt>
                <c:pt idx="2047">
                  <c:v>26</c:v>
                </c:pt>
                <c:pt idx="2048">
                  <c:v>39</c:v>
                </c:pt>
                <c:pt idx="2049">
                  <c:v>28</c:v>
                </c:pt>
                <c:pt idx="2050">
                  <c:v>25</c:v>
                </c:pt>
                <c:pt idx="2051">
                  <c:v>25</c:v>
                </c:pt>
                <c:pt idx="2052">
                  <c:v>26</c:v>
                </c:pt>
                <c:pt idx="2053">
                  <c:v>29</c:v>
                </c:pt>
                <c:pt idx="2054">
                  <c:v>30</c:v>
                </c:pt>
                <c:pt idx="2055">
                  <c:v>34</c:v>
                </c:pt>
                <c:pt idx="2056">
                  <c:v>31</c:v>
                </c:pt>
                <c:pt idx="2057">
                  <c:v>30</c:v>
                </c:pt>
                <c:pt idx="2058">
                  <c:v>27</c:v>
                </c:pt>
                <c:pt idx="2059">
                  <c:v>33</c:v>
                </c:pt>
                <c:pt idx="2060">
                  <c:v>25</c:v>
                </c:pt>
                <c:pt idx="2061">
                  <c:v>24</c:v>
                </c:pt>
                <c:pt idx="2062">
                  <c:v>33</c:v>
                </c:pt>
                <c:pt idx="2063">
                  <c:v>30</c:v>
                </c:pt>
                <c:pt idx="2064">
                  <c:v>30</c:v>
                </c:pt>
                <c:pt idx="2065">
                  <c:v>27</c:v>
                </c:pt>
                <c:pt idx="2066">
                  <c:v>22</c:v>
                </c:pt>
                <c:pt idx="2067">
                  <c:v>36</c:v>
                </c:pt>
                <c:pt idx="2068">
                  <c:v>25</c:v>
                </c:pt>
                <c:pt idx="2069">
                  <c:v>26</c:v>
                </c:pt>
                <c:pt idx="2070">
                  <c:v>36</c:v>
                </c:pt>
                <c:pt idx="2071">
                  <c:v>31</c:v>
                </c:pt>
                <c:pt idx="2072">
                  <c:v>27</c:v>
                </c:pt>
                <c:pt idx="2073">
                  <c:v>20</c:v>
                </c:pt>
                <c:pt idx="2074">
                  <c:v>34</c:v>
                </c:pt>
                <c:pt idx="2075">
                  <c:v>48</c:v>
                </c:pt>
                <c:pt idx="2076">
                  <c:v>31</c:v>
                </c:pt>
                <c:pt idx="2077">
                  <c:v>31</c:v>
                </c:pt>
                <c:pt idx="2078">
                  <c:v>34</c:v>
                </c:pt>
                <c:pt idx="2079">
                  <c:v>32</c:v>
                </c:pt>
                <c:pt idx="2080">
                  <c:v>26</c:v>
                </c:pt>
                <c:pt idx="2081">
                  <c:v>30</c:v>
                </c:pt>
                <c:pt idx="2082">
                  <c:v>2353</c:v>
                </c:pt>
                <c:pt idx="2083">
                  <c:v>6066</c:v>
                </c:pt>
                <c:pt idx="2084">
                  <c:v>6085</c:v>
                </c:pt>
                <c:pt idx="2085">
                  <c:v>5922</c:v>
                </c:pt>
                <c:pt idx="2086">
                  <c:v>5987</c:v>
                </c:pt>
                <c:pt idx="2087">
                  <c:v>5886</c:v>
                </c:pt>
                <c:pt idx="2088">
                  <c:v>6006</c:v>
                </c:pt>
                <c:pt idx="2089">
                  <c:v>5978</c:v>
                </c:pt>
                <c:pt idx="2090">
                  <c:v>6100</c:v>
                </c:pt>
                <c:pt idx="2091">
                  <c:v>6032</c:v>
                </c:pt>
                <c:pt idx="2092">
                  <c:v>6027</c:v>
                </c:pt>
                <c:pt idx="2093">
                  <c:v>80</c:v>
                </c:pt>
                <c:pt idx="2094">
                  <c:v>29</c:v>
                </c:pt>
                <c:pt idx="2095">
                  <c:v>30</c:v>
                </c:pt>
                <c:pt idx="2096">
                  <c:v>24</c:v>
                </c:pt>
                <c:pt idx="2097">
                  <c:v>42</c:v>
                </c:pt>
                <c:pt idx="2098">
                  <c:v>33</c:v>
                </c:pt>
                <c:pt idx="2099">
                  <c:v>36</c:v>
                </c:pt>
                <c:pt idx="2100">
                  <c:v>21</c:v>
                </c:pt>
                <c:pt idx="2101">
                  <c:v>30</c:v>
                </c:pt>
                <c:pt idx="2102">
                  <c:v>32</c:v>
                </c:pt>
                <c:pt idx="2103">
                  <c:v>29</c:v>
                </c:pt>
                <c:pt idx="2104">
                  <c:v>27</c:v>
                </c:pt>
                <c:pt idx="2105">
                  <c:v>31</c:v>
                </c:pt>
                <c:pt idx="2106">
                  <c:v>30</c:v>
                </c:pt>
                <c:pt idx="2107">
                  <c:v>27</c:v>
                </c:pt>
                <c:pt idx="2108">
                  <c:v>31</c:v>
                </c:pt>
                <c:pt idx="2109">
                  <c:v>29</c:v>
                </c:pt>
                <c:pt idx="2110">
                  <c:v>21</c:v>
                </c:pt>
                <c:pt idx="2111">
                  <c:v>28</c:v>
                </c:pt>
                <c:pt idx="2112">
                  <c:v>28</c:v>
                </c:pt>
                <c:pt idx="2113">
                  <c:v>19</c:v>
                </c:pt>
                <c:pt idx="2114">
                  <c:v>22</c:v>
                </c:pt>
                <c:pt idx="2115">
                  <c:v>21</c:v>
                </c:pt>
                <c:pt idx="2116">
                  <c:v>27</c:v>
                </c:pt>
                <c:pt idx="2117">
                  <c:v>28</c:v>
                </c:pt>
                <c:pt idx="2118">
                  <c:v>36</c:v>
                </c:pt>
                <c:pt idx="2119">
                  <c:v>28</c:v>
                </c:pt>
                <c:pt idx="2120">
                  <c:v>19</c:v>
                </c:pt>
                <c:pt idx="2121">
                  <c:v>21</c:v>
                </c:pt>
                <c:pt idx="2122">
                  <c:v>23</c:v>
                </c:pt>
                <c:pt idx="2123">
                  <c:v>26</c:v>
                </c:pt>
                <c:pt idx="2124">
                  <c:v>22</c:v>
                </c:pt>
                <c:pt idx="2125">
                  <c:v>30</c:v>
                </c:pt>
                <c:pt idx="2126">
                  <c:v>21</c:v>
                </c:pt>
                <c:pt idx="2127">
                  <c:v>37</c:v>
                </c:pt>
                <c:pt idx="2128">
                  <c:v>20</c:v>
                </c:pt>
                <c:pt idx="2129">
                  <c:v>26</c:v>
                </c:pt>
                <c:pt idx="2130">
                  <c:v>33</c:v>
                </c:pt>
                <c:pt idx="2131">
                  <c:v>24</c:v>
                </c:pt>
                <c:pt idx="2132">
                  <c:v>30</c:v>
                </c:pt>
                <c:pt idx="2133">
                  <c:v>37</c:v>
                </c:pt>
                <c:pt idx="2134">
                  <c:v>34</c:v>
                </c:pt>
                <c:pt idx="2135">
                  <c:v>32</c:v>
                </c:pt>
                <c:pt idx="2136">
                  <c:v>36</c:v>
                </c:pt>
                <c:pt idx="2137">
                  <c:v>22</c:v>
                </c:pt>
                <c:pt idx="2138">
                  <c:v>16</c:v>
                </c:pt>
                <c:pt idx="2139">
                  <c:v>25</c:v>
                </c:pt>
                <c:pt idx="2140">
                  <c:v>23</c:v>
                </c:pt>
                <c:pt idx="2141">
                  <c:v>26</c:v>
                </c:pt>
                <c:pt idx="2142">
                  <c:v>31</c:v>
                </c:pt>
                <c:pt idx="2143">
                  <c:v>525</c:v>
                </c:pt>
                <c:pt idx="2144">
                  <c:v>6681</c:v>
                </c:pt>
                <c:pt idx="2145">
                  <c:v>6670</c:v>
                </c:pt>
                <c:pt idx="2146">
                  <c:v>6566</c:v>
                </c:pt>
                <c:pt idx="2147">
                  <c:v>6689</c:v>
                </c:pt>
                <c:pt idx="2148">
                  <c:v>6636</c:v>
                </c:pt>
                <c:pt idx="2149">
                  <c:v>6817</c:v>
                </c:pt>
                <c:pt idx="2150">
                  <c:v>6746</c:v>
                </c:pt>
                <c:pt idx="2151">
                  <c:v>6830</c:v>
                </c:pt>
                <c:pt idx="2152">
                  <c:v>6828</c:v>
                </c:pt>
                <c:pt idx="2153">
                  <c:v>6791</c:v>
                </c:pt>
                <c:pt idx="2154">
                  <c:v>6863</c:v>
                </c:pt>
                <c:pt idx="2155">
                  <c:v>6798</c:v>
                </c:pt>
                <c:pt idx="2156">
                  <c:v>6928</c:v>
                </c:pt>
                <c:pt idx="2157">
                  <c:v>6861</c:v>
                </c:pt>
                <c:pt idx="2158">
                  <c:v>1145</c:v>
                </c:pt>
                <c:pt idx="2159">
                  <c:v>18</c:v>
                </c:pt>
                <c:pt idx="2160">
                  <c:v>21</c:v>
                </c:pt>
                <c:pt idx="2161">
                  <c:v>28</c:v>
                </c:pt>
                <c:pt idx="2162">
                  <c:v>27</c:v>
                </c:pt>
                <c:pt idx="2163">
                  <c:v>33</c:v>
                </c:pt>
                <c:pt idx="2164">
                  <c:v>31</c:v>
                </c:pt>
                <c:pt idx="2165">
                  <c:v>35</c:v>
                </c:pt>
                <c:pt idx="2166">
                  <c:v>29</c:v>
                </c:pt>
                <c:pt idx="2167">
                  <c:v>31</c:v>
                </c:pt>
                <c:pt idx="2168">
                  <c:v>31</c:v>
                </c:pt>
                <c:pt idx="2169">
                  <c:v>33</c:v>
                </c:pt>
                <c:pt idx="2170">
                  <c:v>27</c:v>
                </c:pt>
                <c:pt idx="2171">
                  <c:v>38</c:v>
                </c:pt>
                <c:pt idx="2172">
                  <c:v>33</c:v>
                </c:pt>
                <c:pt idx="2173">
                  <c:v>25</c:v>
                </c:pt>
                <c:pt idx="2174">
                  <c:v>27</c:v>
                </c:pt>
                <c:pt idx="2175">
                  <c:v>30</c:v>
                </c:pt>
                <c:pt idx="2176">
                  <c:v>36</c:v>
                </c:pt>
                <c:pt idx="2177">
                  <c:v>43</c:v>
                </c:pt>
                <c:pt idx="2178">
                  <c:v>44</c:v>
                </c:pt>
                <c:pt idx="2179">
                  <c:v>28</c:v>
                </c:pt>
                <c:pt idx="2180">
                  <c:v>43</c:v>
                </c:pt>
                <c:pt idx="2181">
                  <c:v>38</c:v>
                </c:pt>
                <c:pt idx="2182">
                  <c:v>31</c:v>
                </c:pt>
                <c:pt idx="2183">
                  <c:v>23</c:v>
                </c:pt>
                <c:pt idx="2184">
                  <c:v>34</c:v>
                </c:pt>
                <c:pt idx="2185">
                  <c:v>36</c:v>
                </c:pt>
                <c:pt idx="2186">
                  <c:v>36</c:v>
                </c:pt>
                <c:pt idx="2187">
                  <c:v>34</c:v>
                </c:pt>
                <c:pt idx="2188">
                  <c:v>27</c:v>
                </c:pt>
                <c:pt idx="2189">
                  <c:v>32</c:v>
                </c:pt>
                <c:pt idx="2190">
                  <c:v>45</c:v>
                </c:pt>
                <c:pt idx="2191">
                  <c:v>35</c:v>
                </c:pt>
                <c:pt idx="2192">
                  <c:v>36</c:v>
                </c:pt>
                <c:pt idx="2193">
                  <c:v>43</c:v>
                </c:pt>
                <c:pt idx="2194">
                  <c:v>34</c:v>
                </c:pt>
                <c:pt idx="2195">
                  <c:v>34</c:v>
                </c:pt>
                <c:pt idx="2196">
                  <c:v>27</c:v>
                </c:pt>
                <c:pt idx="2197">
                  <c:v>32</c:v>
                </c:pt>
                <c:pt idx="2198">
                  <c:v>29</c:v>
                </c:pt>
                <c:pt idx="2199">
                  <c:v>44</c:v>
                </c:pt>
                <c:pt idx="2200">
                  <c:v>40</c:v>
                </c:pt>
                <c:pt idx="2201">
                  <c:v>36</c:v>
                </c:pt>
                <c:pt idx="2202">
                  <c:v>31</c:v>
                </c:pt>
                <c:pt idx="2203">
                  <c:v>930</c:v>
                </c:pt>
                <c:pt idx="2204">
                  <c:v>7821</c:v>
                </c:pt>
                <c:pt idx="2205">
                  <c:v>7827</c:v>
                </c:pt>
                <c:pt idx="2206">
                  <c:v>7750</c:v>
                </c:pt>
                <c:pt idx="2207">
                  <c:v>7746</c:v>
                </c:pt>
                <c:pt idx="2208">
                  <c:v>7730</c:v>
                </c:pt>
                <c:pt idx="2209">
                  <c:v>7712</c:v>
                </c:pt>
                <c:pt idx="2210">
                  <c:v>7795</c:v>
                </c:pt>
                <c:pt idx="2211">
                  <c:v>7901</c:v>
                </c:pt>
                <c:pt idx="2212">
                  <c:v>7851</c:v>
                </c:pt>
                <c:pt idx="2213">
                  <c:v>3090</c:v>
                </c:pt>
                <c:pt idx="2214">
                  <c:v>35</c:v>
                </c:pt>
                <c:pt idx="2215">
                  <c:v>38</c:v>
                </c:pt>
                <c:pt idx="2216">
                  <c:v>36</c:v>
                </c:pt>
                <c:pt idx="2217">
                  <c:v>36</c:v>
                </c:pt>
                <c:pt idx="2218">
                  <c:v>37</c:v>
                </c:pt>
                <c:pt idx="2219">
                  <c:v>57</c:v>
                </c:pt>
                <c:pt idx="2220">
                  <c:v>40</c:v>
                </c:pt>
                <c:pt idx="2221">
                  <c:v>26</c:v>
                </c:pt>
                <c:pt idx="2222">
                  <c:v>39</c:v>
                </c:pt>
                <c:pt idx="2223">
                  <c:v>45</c:v>
                </c:pt>
                <c:pt idx="2224">
                  <c:v>50</c:v>
                </c:pt>
                <c:pt idx="2225">
                  <c:v>40</c:v>
                </c:pt>
                <c:pt idx="2226">
                  <c:v>42</c:v>
                </c:pt>
                <c:pt idx="2227">
                  <c:v>40</c:v>
                </c:pt>
                <c:pt idx="2228">
                  <c:v>40</c:v>
                </c:pt>
                <c:pt idx="2229">
                  <c:v>39</c:v>
                </c:pt>
                <c:pt idx="2230">
                  <c:v>48</c:v>
                </c:pt>
                <c:pt idx="2231">
                  <c:v>34</c:v>
                </c:pt>
                <c:pt idx="2232">
                  <c:v>38</c:v>
                </c:pt>
                <c:pt idx="2233">
                  <c:v>31</c:v>
                </c:pt>
                <c:pt idx="2234">
                  <c:v>46</c:v>
                </c:pt>
                <c:pt idx="2235">
                  <c:v>35</c:v>
                </c:pt>
                <c:pt idx="2236">
                  <c:v>39</c:v>
                </c:pt>
                <c:pt idx="2237">
                  <c:v>38</c:v>
                </c:pt>
                <c:pt idx="2238">
                  <c:v>48</c:v>
                </c:pt>
                <c:pt idx="2239">
                  <c:v>36</c:v>
                </c:pt>
                <c:pt idx="2240">
                  <c:v>55</c:v>
                </c:pt>
                <c:pt idx="2241">
                  <c:v>51</c:v>
                </c:pt>
                <c:pt idx="2242">
                  <c:v>42</c:v>
                </c:pt>
                <c:pt idx="2243">
                  <c:v>49</c:v>
                </c:pt>
                <c:pt idx="2244">
                  <c:v>53</c:v>
                </c:pt>
                <c:pt idx="2245">
                  <c:v>57</c:v>
                </c:pt>
                <c:pt idx="2246">
                  <c:v>38</c:v>
                </c:pt>
                <c:pt idx="2247">
                  <c:v>45</c:v>
                </c:pt>
                <c:pt idx="2248">
                  <c:v>43</c:v>
                </c:pt>
                <c:pt idx="2249">
                  <c:v>55</c:v>
                </c:pt>
                <c:pt idx="2250">
                  <c:v>50</c:v>
                </c:pt>
                <c:pt idx="2251">
                  <c:v>40</c:v>
                </c:pt>
                <c:pt idx="2252">
                  <c:v>57</c:v>
                </c:pt>
                <c:pt idx="2253">
                  <c:v>52</c:v>
                </c:pt>
                <c:pt idx="2254">
                  <c:v>47</c:v>
                </c:pt>
                <c:pt idx="2255">
                  <c:v>39</c:v>
                </c:pt>
                <c:pt idx="2256">
                  <c:v>38</c:v>
                </c:pt>
                <c:pt idx="2257">
                  <c:v>39</c:v>
                </c:pt>
                <c:pt idx="2258">
                  <c:v>53</c:v>
                </c:pt>
                <c:pt idx="2259">
                  <c:v>44</c:v>
                </c:pt>
                <c:pt idx="2260">
                  <c:v>51</c:v>
                </c:pt>
                <c:pt idx="2261">
                  <c:v>56</c:v>
                </c:pt>
                <c:pt idx="2262">
                  <c:v>60</c:v>
                </c:pt>
                <c:pt idx="2263">
                  <c:v>51</c:v>
                </c:pt>
                <c:pt idx="2264">
                  <c:v>8150</c:v>
                </c:pt>
                <c:pt idx="2265">
                  <c:v>9143</c:v>
                </c:pt>
                <c:pt idx="2266">
                  <c:v>9115</c:v>
                </c:pt>
                <c:pt idx="2267">
                  <c:v>9003</c:v>
                </c:pt>
                <c:pt idx="2268">
                  <c:v>8999</c:v>
                </c:pt>
                <c:pt idx="2269">
                  <c:v>9233</c:v>
                </c:pt>
                <c:pt idx="2270">
                  <c:v>9065</c:v>
                </c:pt>
                <c:pt idx="2271">
                  <c:v>9146</c:v>
                </c:pt>
                <c:pt idx="2272">
                  <c:v>9210</c:v>
                </c:pt>
                <c:pt idx="2273">
                  <c:v>9255</c:v>
                </c:pt>
                <c:pt idx="2274">
                  <c:v>9257</c:v>
                </c:pt>
                <c:pt idx="2275">
                  <c:v>9272</c:v>
                </c:pt>
                <c:pt idx="2276">
                  <c:v>6571</c:v>
                </c:pt>
                <c:pt idx="2277">
                  <c:v>54</c:v>
                </c:pt>
                <c:pt idx="2278">
                  <c:v>54</c:v>
                </c:pt>
                <c:pt idx="2279">
                  <c:v>60</c:v>
                </c:pt>
                <c:pt idx="2280">
                  <c:v>60</c:v>
                </c:pt>
                <c:pt idx="2281">
                  <c:v>54</c:v>
                </c:pt>
                <c:pt idx="2282">
                  <c:v>62</c:v>
                </c:pt>
                <c:pt idx="2283">
                  <c:v>73</c:v>
                </c:pt>
                <c:pt idx="2284">
                  <c:v>58</c:v>
                </c:pt>
                <c:pt idx="2285">
                  <c:v>60</c:v>
                </c:pt>
                <c:pt idx="2286">
                  <c:v>48</c:v>
                </c:pt>
                <c:pt idx="2287">
                  <c:v>63</c:v>
                </c:pt>
                <c:pt idx="2288">
                  <c:v>66</c:v>
                </c:pt>
                <c:pt idx="2289">
                  <c:v>66</c:v>
                </c:pt>
                <c:pt idx="2290">
                  <c:v>61</c:v>
                </c:pt>
                <c:pt idx="2291">
                  <c:v>67</c:v>
                </c:pt>
                <c:pt idx="2292">
                  <c:v>66</c:v>
                </c:pt>
                <c:pt idx="2293">
                  <c:v>71</c:v>
                </c:pt>
                <c:pt idx="2294">
                  <c:v>65</c:v>
                </c:pt>
                <c:pt idx="2295">
                  <c:v>77</c:v>
                </c:pt>
                <c:pt idx="2296">
                  <c:v>70</c:v>
                </c:pt>
                <c:pt idx="2297">
                  <c:v>67</c:v>
                </c:pt>
                <c:pt idx="2298">
                  <c:v>64</c:v>
                </c:pt>
                <c:pt idx="2299">
                  <c:v>63</c:v>
                </c:pt>
                <c:pt idx="2300">
                  <c:v>65</c:v>
                </c:pt>
                <c:pt idx="2301">
                  <c:v>70</c:v>
                </c:pt>
                <c:pt idx="2302">
                  <c:v>64</c:v>
                </c:pt>
                <c:pt idx="2303">
                  <c:v>68</c:v>
                </c:pt>
                <c:pt idx="2304">
                  <c:v>73</c:v>
                </c:pt>
                <c:pt idx="2305">
                  <c:v>66</c:v>
                </c:pt>
                <c:pt idx="2306">
                  <c:v>71</c:v>
                </c:pt>
                <c:pt idx="2307">
                  <c:v>78</c:v>
                </c:pt>
                <c:pt idx="2308">
                  <c:v>74</c:v>
                </c:pt>
                <c:pt idx="2309">
                  <c:v>89</c:v>
                </c:pt>
                <c:pt idx="2310">
                  <c:v>99</c:v>
                </c:pt>
                <c:pt idx="2311">
                  <c:v>74</c:v>
                </c:pt>
                <c:pt idx="2312">
                  <c:v>73</c:v>
                </c:pt>
                <c:pt idx="2313">
                  <c:v>81</c:v>
                </c:pt>
                <c:pt idx="2314">
                  <c:v>67</c:v>
                </c:pt>
                <c:pt idx="2315">
                  <c:v>79</c:v>
                </c:pt>
                <c:pt idx="2316">
                  <c:v>102</c:v>
                </c:pt>
                <c:pt idx="2317">
                  <c:v>89</c:v>
                </c:pt>
                <c:pt idx="2318">
                  <c:v>88</c:v>
                </c:pt>
                <c:pt idx="2319">
                  <c:v>94</c:v>
                </c:pt>
                <c:pt idx="2320">
                  <c:v>95</c:v>
                </c:pt>
                <c:pt idx="2321">
                  <c:v>103</c:v>
                </c:pt>
                <c:pt idx="2322">
                  <c:v>115</c:v>
                </c:pt>
                <c:pt idx="2323">
                  <c:v>110</c:v>
                </c:pt>
                <c:pt idx="2324">
                  <c:v>116</c:v>
                </c:pt>
                <c:pt idx="2325">
                  <c:v>82</c:v>
                </c:pt>
                <c:pt idx="2326">
                  <c:v>105</c:v>
                </c:pt>
                <c:pt idx="2327">
                  <c:v>1336</c:v>
                </c:pt>
                <c:pt idx="2328">
                  <c:v>11338</c:v>
                </c:pt>
                <c:pt idx="2329">
                  <c:v>11242</c:v>
                </c:pt>
                <c:pt idx="2330">
                  <c:v>11323</c:v>
                </c:pt>
                <c:pt idx="2331">
                  <c:v>11385</c:v>
                </c:pt>
                <c:pt idx="2332">
                  <c:v>11363</c:v>
                </c:pt>
                <c:pt idx="2333">
                  <c:v>11430</c:v>
                </c:pt>
                <c:pt idx="2334">
                  <c:v>11325</c:v>
                </c:pt>
                <c:pt idx="2335">
                  <c:v>11517</c:v>
                </c:pt>
                <c:pt idx="2336">
                  <c:v>11485</c:v>
                </c:pt>
                <c:pt idx="2337">
                  <c:v>11636</c:v>
                </c:pt>
                <c:pt idx="2338">
                  <c:v>11566</c:v>
                </c:pt>
                <c:pt idx="2339">
                  <c:v>11412</c:v>
                </c:pt>
                <c:pt idx="2340">
                  <c:v>8931</c:v>
                </c:pt>
                <c:pt idx="2341">
                  <c:v>120</c:v>
                </c:pt>
                <c:pt idx="2342">
                  <c:v>130</c:v>
                </c:pt>
                <c:pt idx="2343">
                  <c:v>146</c:v>
                </c:pt>
                <c:pt idx="2344">
                  <c:v>111</c:v>
                </c:pt>
                <c:pt idx="2345">
                  <c:v>116</c:v>
                </c:pt>
                <c:pt idx="2346">
                  <c:v>121</c:v>
                </c:pt>
                <c:pt idx="2347">
                  <c:v>128</c:v>
                </c:pt>
                <c:pt idx="2348">
                  <c:v>133</c:v>
                </c:pt>
                <c:pt idx="2349">
                  <c:v>152</c:v>
                </c:pt>
                <c:pt idx="2350">
                  <c:v>144</c:v>
                </c:pt>
                <c:pt idx="2351">
                  <c:v>165</c:v>
                </c:pt>
                <c:pt idx="2352">
                  <c:v>151</c:v>
                </c:pt>
                <c:pt idx="2353">
                  <c:v>158</c:v>
                </c:pt>
                <c:pt idx="2354">
                  <c:v>140</c:v>
                </c:pt>
                <c:pt idx="2355">
                  <c:v>181</c:v>
                </c:pt>
                <c:pt idx="2356">
                  <c:v>159</c:v>
                </c:pt>
                <c:pt idx="2357">
                  <c:v>173</c:v>
                </c:pt>
                <c:pt idx="2358">
                  <c:v>176</c:v>
                </c:pt>
                <c:pt idx="2359">
                  <c:v>165</c:v>
                </c:pt>
                <c:pt idx="2360">
                  <c:v>183</c:v>
                </c:pt>
                <c:pt idx="2361">
                  <c:v>184</c:v>
                </c:pt>
                <c:pt idx="2362">
                  <c:v>165</c:v>
                </c:pt>
                <c:pt idx="2363">
                  <c:v>192</c:v>
                </c:pt>
                <c:pt idx="2364">
                  <c:v>173</c:v>
                </c:pt>
                <c:pt idx="2365">
                  <c:v>153</c:v>
                </c:pt>
                <c:pt idx="2366">
                  <c:v>188</c:v>
                </c:pt>
                <c:pt idx="2367">
                  <c:v>176</c:v>
                </c:pt>
                <c:pt idx="2368">
                  <c:v>186</c:v>
                </c:pt>
                <c:pt idx="2369">
                  <c:v>196</c:v>
                </c:pt>
                <c:pt idx="2370">
                  <c:v>200</c:v>
                </c:pt>
                <c:pt idx="2371">
                  <c:v>211</c:v>
                </c:pt>
                <c:pt idx="2372">
                  <c:v>174</c:v>
                </c:pt>
                <c:pt idx="2373">
                  <c:v>217</c:v>
                </c:pt>
                <c:pt idx="2374">
                  <c:v>210</c:v>
                </c:pt>
                <c:pt idx="2375">
                  <c:v>203</c:v>
                </c:pt>
                <c:pt idx="2376">
                  <c:v>191</c:v>
                </c:pt>
                <c:pt idx="2377">
                  <c:v>199</c:v>
                </c:pt>
                <c:pt idx="2378">
                  <c:v>218</c:v>
                </c:pt>
                <c:pt idx="2379">
                  <c:v>220</c:v>
                </c:pt>
                <c:pt idx="2380">
                  <c:v>220</c:v>
                </c:pt>
                <c:pt idx="2381">
                  <c:v>246</c:v>
                </c:pt>
                <c:pt idx="2382">
                  <c:v>259</c:v>
                </c:pt>
                <c:pt idx="2383">
                  <c:v>236</c:v>
                </c:pt>
                <c:pt idx="2384">
                  <c:v>234</c:v>
                </c:pt>
                <c:pt idx="2385">
                  <c:v>6938</c:v>
                </c:pt>
                <c:pt idx="2386">
                  <c:v>13466</c:v>
                </c:pt>
                <c:pt idx="2387">
                  <c:v>13429</c:v>
                </c:pt>
                <c:pt idx="2388">
                  <c:v>13613</c:v>
                </c:pt>
                <c:pt idx="2389">
                  <c:v>13600</c:v>
                </c:pt>
                <c:pt idx="2390">
                  <c:v>13586</c:v>
                </c:pt>
                <c:pt idx="2391">
                  <c:v>13600</c:v>
                </c:pt>
                <c:pt idx="2392">
                  <c:v>13731</c:v>
                </c:pt>
                <c:pt idx="2393">
                  <c:v>13912</c:v>
                </c:pt>
                <c:pt idx="2394">
                  <c:v>13873</c:v>
                </c:pt>
                <c:pt idx="2395">
                  <c:v>13922</c:v>
                </c:pt>
                <c:pt idx="2396">
                  <c:v>13397</c:v>
                </c:pt>
                <c:pt idx="2397">
                  <c:v>275</c:v>
                </c:pt>
                <c:pt idx="2398">
                  <c:v>269</c:v>
                </c:pt>
                <c:pt idx="2399">
                  <c:v>276</c:v>
                </c:pt>
                <c:pt idx="2400">
                  <c:v>275</c:v>
                </c:pt>
                <c:pt idx="2401">
                  <c:v>274</c:v>
                </c:pt>
                <c:pt idx="2402">
                  <c:v>256</c:v>
                </c:pt>
                <c:pt idx="2403">
                  <c:v>306</c:v>
                </c:pt>
                <c:pt idx="2404">
                  <c:v>287</c:v>
                </c:pt>
                <c:pt idx="2405">
                  <c:v>289</c:v>
                </c:pt>
                <c:pt idx="2406">
                  <c:v>291</c:v>
                </c:pt>
                <c:pt idx="2407">
                  <c:v>297</c:v>
                </c:pt>
                <c:pt idx="2408">
                  <c:v>315</c:v>
                </c:pt>
                <c:pt idx="2409">
                  <c:v>308</c:v>
                </c:pt>
                <c:pt idx="2410">
                  <c:v>348</c:v>
                </c:pt>
                <c:pt idx="2411">
                  <c:v>297</c:v>
                </c:pt>
                <c:pt idx="2412">
                  <c:v>328</c:v>
                </c:pt>
                <c:pt idx="2413">
                  <c:v>313</c:v>
                </c:pt>
                <c:pt idx="2414">
                  <c:v>341</c:v>
                </c:pt>
                <c:pt idx="2415">
                  <c:v>300</c:v>
                </c:pt>
                <c:pt idx="2416">
                  <c:v>321</c:v>
                </c:pt>
                <c:pt idx="2417">
                  <c:v>344</c:v>
                </c:pt>
                <c:pt idx="2418">
                  <c:v>334</c:v>
                </c:pt>
                <c:pt idx="2419">
                  <c:v>366</c:v>
                </c:pt>
                <c:pt idx="2420">
                  <c:v>317</c:v>
                </c:pt>
                <c:pt idx="2421">
                  <c:v>346</c:v>
                </c:pt>
                <c:pt idx="2422">
                  <c:v>341</c:v>
                </c:pt>
                <c:pt idx="2423">
                  <c:v>345</c:v>
                </c:pt>
                <c:pt idx="2424">
                  <c:v>335</c:v>
                </c:pt>
                <c:pt idx="2425">
                  <c:v>331</c:v>
                </c:pt>
                <c:pt idx="2426">
                  <c:v>380</c:v>
                </c:pt>
                <c:pt idx="2427">
                  <c:v>364</c:v>
                </c:pt>
                <c:pt idx="2428">
                  <c:v>364</c:v>
                </c:pt>
                <c:pt idx="2429">
                  <c:v>357</c:v>
                </c:pt>
                <c:pt idx="2430">
                  <c:v>386</c:v>
                </c:pt>
                <c:pt idx="2431">
                  <c:v>358</c:v>
                </c:pt>
                <c:pt idx="2432">
                  <c:v>327</c:v>
                </c:pt>
                <c:pt idx="2433">
                  <c:v>373</c:v>
                </c:pt>
                <c:pt idx="2434">
                  <c:v>364</c:v>
                </c:pt>
                <c:pt idx="2435">
                  <c:v>374</c:v>
                </c:pt>
                <c:pt idx="2436">
                  <c:v>351</c:v>
                </c:pt>
                <c:pt idx="2437">
                  <c:v>377</c:v>
                </c:pt>
                <c:pt idx="2438">
                  <c:v>410</c:v>
                </c:pt>
                <c:pt idx="2439">
                  <c:v>395</c:v>
                </c:pt>
                <c:pt idx="2440">
                  <c:v>376</c:v>
                </c:pt>
                <c:pt idx="2441">
                  <c:v>405</c:v>
                </c:pt>
                <c:pt idx="2442">
                  <c:v>424</c:v>
                </c:pt>
                <c:pt idx="2443">
                  <c:v>407</c:v>
                </c:pt>
                <c:pt idx="2444">
                  <c:v>398</c:v>
                </c:pt>
                <c:pt idx="2445">
                  <c:v>405</c:v>
                </c:pt>
                <c:pt idx="2446">
                  <c:v>414</c:v>
                </c:pt>
                <c:pt idx="2447">
                  <c:v>428</c:v>
                </c:pt>
                <c:pt idx="2448">
                  <c:v>421</c:v>
                </c:pt>
                <c:pt idx="2449">
                  <c:v>12330</c:v>
                </c:pt>
                <c:pt idx="2450">
                  <c:v>15282</c:v>
                </c:pt>
                <c:pt idx="2451">
                  <c:v>15667</c:v>
                </c:pt>
                <c:pt idx="2452">
                  <c:v>15639</c:v>
                </c:pt>
                <c:pt idx="2453">
                  <c:v>15927</c:v>
                </c:pt>
                <c:pt idx="2454">
                  <c:v>15790</c:v>
                </c:pt>
                <c:pt idx="2455">
                  <c:v>15779</c:v>
                </c:pt>
                <c:pt idx="2456">
                  <c:v>15703</c:v>
                </c:pt>
                <c:pt idx="2457">
                  <c:v>15758</c:v>
                </c:pt>
                <c:pt idx="2458">
                  <c:v>15868</c:v>
                </c:pt>
                <c:pt idx="2459">
                  <c:v>15885</c:v>
                </c:pt>
                <c:pt idx="2460">
                  <c:v>14131</c:v>
                </c:pt>
                <c:pt idx="2461">
                  <c:v>462</c:v>
                </c:pt>
                <c:pt idx="2462">
                  <c:v>468</c:v>
                </c:pt>
                <c:pt idx="2463">
                  <c:v>469</c:v>
                </c:pt>
                <c:pt idx="2464">
                  <c:v>445</c:v>
                </c:pt>
                <c:pt idx="2465">
                  <c:v>487</c:v>
                </c:pt>
                <c:pt idx="2466">
                  <c:v>465</c:v>
                </c:pt>
                <c:pt idx="2467">
                  <c:v>465</c:v>
                </c:pt>
                <c:pt idx="2468">
                  <c:v>481</c:v>
                </c:pt>
                <c:pt idx="2469">
                  <c:v>498</c:v>
                </c:pt>
                <c:pt idx="2470">
                  <c:v>466</c:v>
                </c:pt>
                <c:pt idx="2471">
                  <c:v>487</c:v>
                </c:pt>
                <c:pt idx="2472">
                  <c:v>479</c:v>
                </c:pt>
                <c:pt idx="2473">
                  <c:v>496</c:v>
                </c:pt>
                <c:pt idx="2474">
                  <c:v>538</c:v>
                </c:pt>
                <c:pt idx="2475">
                  <c:v>502</c:v>
                </c:pt>
                <c:pt idx="2476">
                  <c:v>499</c:v>
                </c:pt>
                <c:pt idx="2477">
                  <c:v>550</c:v>
                </c:pt>
                <c:pt idx="2478">
                  <c:v>554</c:v>
                </c:pt>
                <c:pt idx="2479">
                  <c:v>533</c:v>
                </c:pt>
                <c:pt idx="2480">
                  <c:v>509</c:v>
                </c:pt>
                <c:pt idx="2481">
                  <c:v>518</c:v>
                </c:pt>
                <c:pt idx="2482">
                  <c:v>518</c:v>
                </c:pt>
                <c:pt idx="2483">
                  <c:v>516</c:v>
                </c:pt>
                <c:pt idx="2484">
                  <c:v>491</c:v>
                </c:pt>
                <c:pt idx="2485">
                  <c:v>504</c:v>
                </c:pt>
                <c:pt idx="2486">
                  <c:v>549</c:v>
                </c:pt>
                <c:pt idx="2487">
                  <c:v>541</c:v>
                </c:pt>
                <c:pt idx="2488">
                  <c:v>529</c:v>
                </c:pt>
                <c:pt idx="2489">
                  <c:v>555</c:v>
                </c:pt>
                <c:pt idx="2490">
                  <c:v>622</c:v>
                </c:pt>
                <c:pt idx="2491">
                  <c:v>540</c:v>
                </c:pt>
                <c:pt idx="2492">
                  <c:v>581</c:v>
                </c:pt>
                <c:pt idx="2493">
                  <c:v>599</c:v>
                </c:pt>
                <c:pt idx="2494">
                  <c:v>600</c:v>
                </c:pt>
                <c:pt idx="2495">
                  <c:v>580</c:v>
                </c:pt>
                <c:pt idx="2496">
                  <c:v>607</c:v>
                </c:pt>
                <c:pt idx="2497">
                  <c:v>588</c:v>
                </c:pt>
                <c:pt idx="2498">
                  <c:v>599</c:v>
                </c:pt>
                <c:pt idx="2499">
                  <c:v>575</c:v>
                </c:pt>
                <c:pt idx="2500">
                  <c:v>579</c:v>
                </c:pt>
                <c:pt idx="2501">
                  <c:v>615</c:v>
                </c:pt>
                <c:pt idx="2502">
                  <c:v>613</c:v>
                </c:pt>
                <c:pt idx="2503">
                  <c:v>621</c:v>
                </c:pt>
                <c:pt idx="2504">
                  <c:v>563</c:v>
                </c:pt>
                <c:pt idx="2505">
                  <c:v>634</c:v>
                </c:pt>
                <c:pt idx="2506">
                  <c:v>5714</c:v>
                </c:pt>
                <c:pt idx="2507">
                  <c:v>16803</c:v>
                </c:pt>
                <c:pt idx="2508">
                  <c:v>17041</c:v>
                </c:pt>
                <c:pt idx="2509">
                  <c:v>16919</c:v>
                </c:pt>
                <c:pt idx="2510">
                  <c:v>16712</c:v>
                </c:pt>
                <c:pt idx="2511">
                  <c:v>17061</c:v>
                </c:pt>
                <c:pt idx="2512">
                  <c:v>17091</c:v>
                </c:pt>
                <c:pt idx="2513">
                  <c:v>17018</c:v>
                </c:pt>
                <c:pt idx="2514">
                  <c:v>17284</c:v>
                </c:pt>
                <c:pt idx="2515">
                  <c:v>16998</c:v>
                </c:pt>
                <c:pt idx="2516">
                  <c:v>17249</c:v>
                </c:pt>
                <c:pt idx="2517">
                  <c:v>17002</c:v>
                </c:pt>
                <c:pt idx="2518">
                  <c:v>17055</c:v>
                </c:pt>
                <c:pt idx="2519">
                  <c:v>10180</c:v>
                </c:pt>
                <c:pt idx="2520">
                  <c:v>658</c:v>
                </c:pt>
                <c:pt idx="2521">
                  <c:v>701</c:v>
                </c:pt>
                <c:pt idx="2522">
                  <c:v>719</c:v>
                </c:pt>
                <c:pt idx="2523">
                  <c:v>649</c:v>
                </c:pt>
                <c:pt idx="2524">
                  <c:v>682</c:v>
                </c:pt>
                <c:pt idx="2525">
                  <c:v>731</c:v>
                </c:pt>
                <c:pt idx="2526">
                  <c:v>664</c:v>
                </c:pt>
                <c:pt idx="2527">
                  <c:v>734</c:v>
                </c:pt>
                <c:pt idx="2528">
                  <c:v>684</c:v>
                </c:pt>
                <c:pt idx="2529">
                  <c:v>737</c:v>
                </c:pt>
                <c:pt idx="2530">
                  <c:v>720</c:v>
                </c:pt>
                <c:pt idx="2531">
                  <c:v>709</c:v>
                </c:pt>
                <c:pt idx="2532">
                  <c:v>777</c:v>
                </c:pt>
                <c:pt idx="2533">
                  <c:v>731</c:v>
                </c:pt>
                <c:pt idx="2534">
                  <c:v>724</c:v>
                </c:pt>
                <c:pt idx="2535">
                  <c:v>687</c:v>
                </c:pt>
                <c:pt idx="2536">
                  <c:v>716</c:v>
                </c:pt>
                <c:pt idx="2537">
                  <c:v>702</c:v>
                </c:pt>
                <c:pt idx="2538">
                  <c:v>716</c:v>
                </c:pt>
                <c:pt idx="2539">
                  <c:v>728</c:v>
                </c:pt>
                <c:pt idx="2540">
                  <c:v>753</c:v>
                </c:pt>
                <c:pt idx="2541">
                  <c:v>782</c:v>
                </c:pt>
                <c:pt idx="2542">
                  <c:v>762</c:v>
                </c:pt>
                <c:pt idx="2543">
                  <c:v>701</c:v>
                </c:pt>
                <c:pt idx="2544">
                  <c:v>740</c:v>
                </c:pt>
                <c:pt idx="2545">
                  <c:v>769</c:v>
                </c:pt>
                <c:pt idx="2546">
                  <c:v>727</c:v>
                </c:pt>
                <c:pt idx="2547">
                  <c:v>764</c:v>
                </c:pt>
                <c:pt idx="2548">
                  <c:v>742</c:v>
                </c:pt>
                <c:pt idx="2549">
                  <c:v>820</c:v>
                </c:pt>
                <c:pt idx="2550">
                  <c:v>718</c:v>
                </c:pt>
                <c:pt idx="2551">
                  <c:v>760</c:v>
                </c:pt>
                <c:pt idx="2552">
                  <c:v>784</c:v>
                </c:pt>
                <c:pt idx="2553">
                  <c:v>709</c:v>
                </c:pt>
                <c:pt idx="2554">
                  <c:v>786</c:v>
                </c:pt>
                <c:pt idx="2555">
                  <c:v>701</c:v>
                </c:pt>
                <c:pt idx="2556">
                  <c:v>796</c:v>
                </c:pt>
                <c:pt idx="2557">
                  <c:v>781</c:v>
                </c:pt>
                <c:pt idx="2558">
                  <c:v>808</c:v>
                </c:pt>
                <c:pt idx="2559">
                  <c:v>806</c:v>
                </c:pt>
                <c:pt idx="2560">
                  <c:v>804</c:v>
                </c:pt>
                <c:pt idx="2561">
                  <c:v>768</c:v>
                </c:pt>
                <c:pt idx="2562">
                  <c:v>809</c:v>
                </c:pt>
                <c:pt idx="2563">
                  <c:v>763</c:v>
                </c:pt>
                <c:pt idx="2564">
                  <c:v>782</c:v>
                </c:pt>
                <c:pt idx="2565">
                  <c:v>773</c:v>
                </c:pt>
                <c:pt idx="2566">
                  <c:v>802</c:v>
                </c:pt>
                <c:pt idx="2567">
                  <c:v>6208</c:v>
                </c:pt>
                <c:pt idx="2568">
                  <c:v>17724</c:v>
                </c:pt>
                <c:pt idx="2569">
                  <c:v>17812</c:v>
                </c:pt>
                <c:pt idx="2570">
                  <c:v>17454</c:v>
                </c:pt>
                <c:pt idx="2571">
                  <c:v>17813</c:v>
                </c:pt>
                <c:pt idx="2572">
                  <c:v>17499</c:v>
                </c:pt>
                <c:pt idx="2573">
                  <c:v>17499</c:v>
                </c:pt>
                <c:pt idx="2574">
                  <c:v>17727</c:v>
                </c:pt>
                <c:pt idx="2575">
                  <c:v>17528</c:v>
                </c:pt>
                <c:pt idx="2576">
                  <c:v>17709</c:v>
                </c:pt>
                <c:pt idx="2577">
                  <c:v>17819</c:v>
                </c:pt>
                <c:pt idx="2578">
                  <c:v>5018</c:v>
                </c:pt>
                <c:pt idx="2579">
                  <c:v>782</c:v>
                </c:pt>
                <c:pt idx="2580">
                  <c:v>828</c:v>
                </c:pt>
                <c:pt idx="2581">
                  <c:v>788</c:v>
                </c:pt>
                <c:pt idx="2582">
                  <c:v>806</c:v>
                </c:pt>
                <c:pt idx="2583">
                  <c:v>806</c:v>
                </c:pt>
                <c:pt idx="2584">
                  <c:v>773</c:v>
                </c:pt>
                <c:pt idx="2585">
                  <c:v>772</c:v>
                </c:pt>
                <c:pt idx="2586">
                  <c:v>783</c:v>
                </c:pt>
                <c:pt idx="2587">
                  <c:v>802</c:v>
                </c:pt>
                <c:pt idx="2588">
                  <c:v>781</c:v>
                </c:pt>
                <c:pt idx="2589">
                  <c:v>801</c:v>
                </c:pt>
                <c:pt idx="2590">
                  <c:v>845</c:v>
                </c:pt>
                <c:pt idx="2591">
                  <c:v>795</c:v>
                </c:pt>
                <c:pt idx="2592">
                  <c:v>791</c:v>
                </c:pt>
                <c:pt idx="2593">
                  <c:v>787</c:v>
                </c:pt>
                <c:pt idx="2594">
                  <c:v>779</c:v>
                </c:pt>
                <c:pt idx="2595">
                  <c:v>801</c:v>
                </c:pt>
                <c:pt idx="2596">
                  <c:v>789</c:v>
                </c:pt>
                <c:pt idx="2597">
                  <c:v>808</c:v>
                </c:pt>
                <c:pt idx="2598">
                  <c:v>785</c:v>
                </c:pt>
                <c:pt idx="2599">
                  <c:v>846</c:v>
                </c:pt>
                <c:pt idx="2600">
                  <c:v>784</c:v>
                </c:pt>
                <c:pt idx="2601">
                  <c:v>815</c:v>
                </c:pt>
                <c:pt idx="2602">
                  <c:v>766</c:v>
                </c:pt>
                <c:pt idx="2603">
                  <c:v>777</c:v>
                </c:pt>
                <c:pt idx="2604">
                  <c:v>779</c:v>
                </c:pt>
                <c:pt idx="2605">
                  <c:v>771</c:v>
                </c:pt>
                <c:pt idx="2606">
                  <c:v>800</c:v>
                </c:pt>
                <c:pt idx="2607">
                  <c:v>750</c:v>
                </c:pt>
                <c:pt idx="2608">
                  <c:v>762</c:v>
                </c:pt>
                <c:pt idx="2609">
                  <c:v>764</c:v>
                </c:pt>
                <c:pt idx="2610">
                  <c:v>789</c:v>
                </c:pt>
                <c:pt idx="2611">
                  <c:v>723</c:v>
                </c:pt>
                <c:pt idx="2612">
                  <c:v>736</c:v>
                </c:pt>
                <c:pt idx="2613">
                  <c:v>776</c:v>
                </c:pt>
                <c:pt idx="2614">
                  <c:v>774</c:v>
                </c:pt>
                <c:pt idx="2615">
                  <c:v>765</c:v>
                </c:pt>
                <c:pt idx="2616">
                  <c:v>781</c:v>
                </c:pt>
                <c:pt idx="2617">
                  <c:v>849</c:v>
                </c:pt>
                <c:pt idx="2618">
                  <c:v>776</c:v>
                </c:pt>
                <c:pt idx="2619">
                  <c:v>787</c:v>
                </c:pt>
                <c:pt idx="2620">
                  <c:v>730</c:v>
                </c:pt>
                <c:pt idx="2621">
                  <c:v>749</c:v>
                </c:pt>
                <c:pt idx="2622">
                  <c:v>756</c:v>
                </c:pt>
                <c:pt idx="2623">
                  <c:v>728</c:v>
                </c:pt>
                <c:pt idx="2624">
                  <c:v>780</c:v>
                </c:pt>
                <c:pt idx="2625">
                  <c:v>716</c:v>
                </c:pt>
                <c:pt idx="2626">
                  <c:v>8033</c:v>
                </c:pt>
                <c:pt idx="2627">
                  <c:v>17924</c:v>
                </c:pt>
                <c:pt idx="2628">
                  <c:v>17771</c:v>
                </c:pt>
                <c:pt idx="2629">
                  <c:v>17480</c:v>
                </c:pt>
                <c:pt idx="2630">
                  <c:v>17729</c:v>
                </c:pt>
                <c:pt idx="2631">
                  <c:v>17536</c:v>
                </c:pt>
                <c:pt idx="2632">
                  <c:v>17903</c:v>
                </c:pt>
                <c:pt idx="2633">
                  <c:v>17547</c:v>
                </c:pt>
                <c:pt idx="2634">
                  <c:v>17975</c:v>
                </c:pt>
                <c:pt idx="2635">
                  <c:v>17670</c:v>
                </c:pt>
                <c:pt idx="2636">
                  <c:v>14176</c:v>
                </c:pt>
                <c:pt idx="2637">
                  <c:v>715</c:v>
                </c:pt>
                <c:pt idx="2638">
                  <c:v>695</c:v>
                </c:pt>
                <c:pt idx="2639">
                  <c:v>699</c:v>
                </c:pt>
                <c:pt idx="2640">
                  <c:v>655</c:v>
                </c:pt>
                <c:pt idx="2641">
                  <c:v>724</c:v>
                </c:pt>
                <c:pt idx="2642">
                  <c:v>716</c:v>
                </c:pt>
                <c:pt idx="2643">
                  <c:v>691</c:v>
                </c:pt>
                <c:pt idx="2644">
                  <c:v>731</c:v>
                </c:pt>
                <c:pt idx="2645">
                  <c:v>699</c:v>
                </c:pt>
                <c:pt idx="2646">
                  <c:v>690</c:v>
                </c:pt>
                <c:pt idx="2647">
                  <c:v>731</c:v>
                </c:pt>
                <c:pt idx="2648">
                  <c:v>687</c:v>
                </c:pt>
                <c:pt idx="2649">
                  <c:v>620</c:v>
                </c:pt>
                <c:pt idx="2650">
                  <c:v>687</c:v>
                </c:pt>
                <c:pt idx="2651">
                  <c:v>685</c:v>
                </c:pt>
                <c:pt idx="2652">
                  <c:v>710</c:v>
                </c:pt>
                <c:pt idx="2653">
                  <c:v>696</c:v>
                </c:pt>
                <c:pt idx="2654">
                  <c:v>710</c:v>
                </c:pt>
                <c:pt idx="2655">
                  <c:v>656</c:v>
                </c:pt>
                <c:pt idx="2656">
                  <c:v>672</c:v>
                </c:pt>
                <c:pt idx="2657">
                  <c:v>679</c:v>
                </c:pt>
                <c:pt idx="2658">
                  <c:v>650</c:v>
                </c:pt>
                <c:pt idx="2659">
                  <c:v>711</c:v>
                </c:pt>
                <c:pt idx="2660">
                  <c:v>669</c:v>
                </c:pt>
                <c:pt idx="2661">
                  <c:v>658</c:v>
                </c:pt>
                <c:pt idx="2662">
                  <c:v>686</c:v>
                </c:pt>
                <c:pt idx="2663">
                  <c:v>691</c:v>
                </c:pt>
                <c:pt idx="2664">
                  <c:v>646</c:v>
                </c:pt>
                <c:pt idx="2665">
                  <c:v>675</c:v>
                </c:pt>
                <c:pt idx="2666">
                  <c:v>656</c:v>
                </c:pt>
                <c:pt idx="2667">
                  <c:v>624</c:v>
                </c:pt>
                <c:pt idx="2668">
                  <c:v>654</c:v>
                </c:pt>
                <c:pt idx="2669">
                  <c:v>644</c:v>
                </c:pt>
                <c:pt idx="2670">
                  <c:v>646</c:v>
                </c:pt>
                <c:pt idx="2671">
                  <c:v>681</c:v>
                </c:pt>
                <c:pt idx="2672">
                  <c:v>622</c:v>
                </c:pt>
                <c:pt idx="2673">
                  <c:v>738</c:v>
                </c:pt>
                <c:pt idx="2674">
                  <c:v>686</c:v>
                </c:pt>
                <c:pt idx="2675">
                  <c:v>628</c:v>
                </c:pt>
                <c:pt idx="2676">
                  <c:v>675</c:v>
                </c:pt>
                <c:pt idx="2677">
                  <c:v>627</c:v>
                </c:pt>
                <c:pt idx="2678">
                  <c:v>676</c:v>
                </c:pt>
                <c:pt idx="2679">
                  <c:v>630</c:v>
                </c:pt>
                <c:pt idx="2680">
                  <c:v>624</c:v>
                </c:pt>
                <c:pt idx="2681">
                  <c:v>668</c:v>
                </c:pt>
                <c:pt idx="2682">
                  <c:v>618</c:v>
                </c:pt>
                <c:pt idx="2683">
                  <c:v>627</c:v>
                </c:pt>
                <c:pt idx="2684">
                  <c:v>662</c:v>
                </c:pt>
                <c:pt idx="2685">
                  <c:v>662</c:v>
                </c:pt>
                <c:pt idx="2686">
                  <c:v>668</c:v>
                </c:pt>
                <c:pt idx="2687">
                  <c:v>9909</c:v>
                </c:pt>
                <c:pt idx="2688">
                  <c:v>17914</c:v>
                </c:pt>
                <c:pt idx="2689">
                  <c:v>17342</c:v>
                </c:pt>
                <c:pt idx="2690">
                  <c:v>17596</c:v>
                </c:pt>
                <c:pt idx="2691">
                  <c:v>17567</c:v>
                </c:pt>
                <c:pt idx="2692">
                  <c:v>17521</c:v>
                </c:pt>
                <c:pt idx="2693">
                  <c:v>17671</c:v>
                </c:pt>
                <c:pt idx="2694">
                  <c:v>17645</c:v>
                </c:pt>
                <c:pt idx="2695">
                  <c:v>17672</c:v>
                </c:pt>
                <c:pt idx="2696">
                  <c:v>17685</c:v>
                </c:pt>
                <c:pt idx="2697">
                  <c:v>17491</c:v>
                </c:pt>
                <c:pt idx="2698">
                  <c:v>3035</c:v>
                </c:pt>
                <c:pt idx="2699">
                  <c:v>577</c:v>
                </c:pt>
                <c:pt idx="2700">
                  <c:v>590</c:v>
                </c:pt>
                <c:pt idx="2701">
                  <c:v>659</c:v>
                </c:pt>
                <c:pt idx="2702">
                  <c:v>633</c:v>
                </c:pt>
                <c:pt idx="2703">
                  <c:v>630</c:v>
                </c:pt>
                <c:pt idx="2704">
                  <c:v>605</c:v>
                </c:pt>
                <c:pt idx="2705">
                  <c:v>614</c:v>
                </c:pt>
                <c:pt idx="2706">
                  <c:v>609</c:v>
                </c:pt>
                <c:pt idx="2707">
                  <c:v>581</c:v>
                </c:pt>
                <c:pt idx="2708">
                  <c:v>610</c:v>
                </c:pt>
                <c:pt idx="2709">
                  <c:v>598</c:v>
                </c:pt>
                <c:pt idx="2710">
                  <c:v>603</c:v>
                </c:pt>
                <c:pt idx="2711">
                  <c:v>596</c:v>
                </c:pt>
                <c:pt idx="2712">
                  <c:v>563</c:v>
                </c:pt>
                <c:pt idx="2713">
                  <c:v>589</c:v>
                </c:pt>
                <c:pt idx="2714">
                  <c:v>583</c:v>
                </c:pt>
                <c:pt idx="2715">
                  <c:v>597</c:v>
                </c:pt>
                <c:pt idx="2716">
                  <c:v>604</c:v>
                </c:pt>
                <c:pt idx="2717">
                  <c:v>594</c:v>
                </c:pt>
                <c:pt idx="2718">
                  <c:v>569</c:v>
                </c:pt>
                <c:pt idx="2719">
                  <c:v>607</c:v>
                </c:pt>
                <c:pt idx="2720">
                  <c:v>626</c:v>
                </c:pt>
                <c:pt idx="2721">
                  <c:v>584</c:v>
                </c:pt>
                <c:pt idx="2722">
                  <c:v>597</c:v>
                </c:pt>
                <c:pt idx="2723">
                  <c:v>571</c:v>
                </c:pt>
                <c:pt idx="2724">
                  <c:v>579</c:v>
                </c:pt>
                <c:pt idx="2725">
                  <c:v>537</c:v>
                </c:pt>
                <c:pt idx="2726">
                  <c:v>586</c:v>
                </c:pt>
                <c:pt idx="2727">
                  <c:v>583</c:v>
                </c:pt>
                <c:pt idx="2728">
                  <c:v>562</c:v>
                </c:pt>
                <c:pt idx="2729">
                  <c:v>571</c:v>
                </c:pt>
                <c:pt idx="2730">
                  <c:v>558</c:v>
                </c:pt>
                <c:pt idx="2731">
                  <c:v>535</c:v>
                </c:pt>
                <c:pt idx="2732">
                  <c:v>561</c:v>
                </c:pt>
                <c:pt idx="2733">
                  <c:v>572</c:v>
                </c:pt>
                <c:pt idx="2734">
                  <c:v>597</c:v>
                </c:pt>
                <c:pt idx="2735">
                  <c:v>549</c:v>
                </c:pt>
                <c:pt idx="2736">
                  <c:v>585</c:v>
                </c:pt>
                <c:pt idx="2737">
                  <c:v>562</c:v>
                </c:pt>
                <c:pt idx="2738">
                  <c:v>557</c:v>
                </c:pt>
                <c:pt idx="2739">
                  <c:v>619</c:v>
                </c:pt>
                <c:pt idx="2740">
                  <c:v>559</c:v>
                </c:pt>
                <c:pt idx="2741">
                  <c:v>570</c:v>
                </c:pt>
                <c:pt idx="2742">
                  <c:v>584</c:v>
                </c:pt>
                <c:pt idx="2743">
                  <c:v>525</c:v>
                </c:pt>
                <c:pt idx="2744">
                  <c:v>528</c:v>
                </c:pt>
                <c:pt idx="2745">
                  <c:v>552</c:v>
                </c:pt>
                <c:pt idx="2746">
                  <c:v>528</c:v>
                </c:pt>
                <c:pt idx="2747">
                  <c:v>629</c:v>
                </c:pt>
                <c:pt idx="2748">
                  <c:v>891</c:v>
                </c:pt>
                <c:pt idx="2749">
                  <c:v>17460</c:v>
                </c:pt>
                <c:pt idx="2750">
                  <c:v>17328</c:v>
                </c:pt>
                <c:pt idx="2751">
                  <c:v>17408</c:v>
                </c:pt>
                <c:pt idx="2752">
                  <c:v>17292</c:v>
                </c:pt>
                <c:pt idx="2753">
                  <c:v>17159</c:v>
                </c:pt>
                <c:pt idx="2754">
                  <c:v>17217</c:v>
                </c:pt>
                <c:pt idx="2755">
                  <c:v>17358</c:v>
                </c:pt>
                <c:pt idx="2756">
                  <c:v>17319</c:v>
                </c:pt>
                <c:pt idx="2757">
                  <c:v>17343</c:v>
                </c:pt>
                <c:pt idx="2758">
                  <c:v>17181</c:v>
                </c:pt>
                <c:pt idx="2759">
                  <c:v>17398</c:v>
                </c:pt>
                <c:pt idx="2760">
                  <c:v>1601</c:v>
                </c:pt>
                <c:pt idx="2761">
                  <c:v>535</c:v>
                </c:pt>
                <c:pt idx="2762">
                  <c:v>507</c:v>
                </c:pt>
                <c:pt idx="2763">
                  <c:v>498</c:v>
                </c:pt>
                <c:pt idx="2764">
                  <c:v>539</c:v>
                </c:pt>
                <c:pt idx="2765">
                  <c:v>478</c:v>
                </c:pt>
                <c:pt idx="2766">
                  <c:v>528</c:v>
                </c:pt>
                <c:pt idx="2767">
                  <c:v>490</c:v>
                </c:pt>
                <c:pt idx="2768">
                  <c:v>519</c:v>
                </c:pt>
                <c:pt idx="2769">
                  <c:v>525</c:v>
                </c:pt>
                <c:pt idx="2770">
                  <c:v>541</c:v>
                </c:pt>
                <c:pt idx="2771">
                  <c:v>561</c:v>
                </c:pt>
                <c:pt idx="2772">
                  <c:v>562</c:v>
                </c:pt>
                <c:pt idx="2773">
                  <c:v>572</c:v>
                </c:pt>
                <c:pt idx="2774">
                  <c:v>514</c:v>
                </c:pt>
                <c:pt idx="2775">
                  <c:v>515</c:v>
                </c:pt>
                <c:pt idx="2776">
                  <c:v>558</c:v>
                </c:pt>
                <c:pt idx="2777">
                  <c:v>526</c:v>
                </c:pt>
                <c:pt idx="2778">
                  <c:v>540</c:v>
                </c:pt>
                <c:pt idx="2779">
                  <c:v>501</c:v>
                </c:pt>
                <c:pt idx="2780">
                  <c:v>538</c:v>
                </c:pt>
                <c:pt idx="2781">
                  <c:v>529</c:v>
                </c:pt>
                <c:pt idx="2782">
                  <c:v>558</c:v>
                </c:pt>
                <c:pt idx="2783">
                  <c:v>496</c:v>
                </c:pt>
                <c:pt idx="2784">
                  <c:v>500</c:v>
                </c:pt>
                <c:pt idx="2785">
                  <c:v>530</c:v>
                </c:pt>
                <c:pt idx="2786">
                  <c:v>526</c:v>
                </c:pt>
                <c:pt idx="2787">
                  <c:v>531</c:v>
                </c:pt>
                <c:pt idx="2788">
                  <c:v>516</c:v>
                </c:pt>
                <c:pt idx="2789">
                  <c:v>515</c:v>
                </c:pt>
                <c:pt idx="2790">
                  <c:v>523</c:v>
                </c:pt>
                <c:pt idx="2791">
                  <c:v>492</c:v>
                </c:pt>
                <c:pt idx="2792">
                  <c:v>494</c:v>
                </c:pt>
                <c:pt idx="2793">
                  <c:v>490</c:v>
                </c:pt>
                <c:pt idx="2794">
                  <c:v>525</c:v>
                </c:pt>
                <c:pt idx="2795">
                  <c:v>529</c:v>
                </c:pt>
                <c:pt idx="2796">
                  <c:v>534</c:v>
                </c:pt>
                <c:pt idx="2797">
                  <c:v>542</c:v>
                </c:pt>
                <c:pt idx="2798">
                  <c:v>533</c:v>
                </c:pt>
                <c:pt idx="2799">
                  <c:v>517</c:v>
                </c:pt>
                <c:pt idx="2800">
                  <c:v>518</c:v>
                </c:pt>
                <c:pt idx="2801">
                  <c:v>549</c:v>
                </c:pt>
                <c:pt idx="2802">
                  <c:v>528</c:v>
                </c:pt>
                <c:pt idx="2803">
                  <c:v>515</c:v>
                </c:pt>
                <c:pt idx="2804">
                  <c:v>510</c:v>
                </c:pt>
                <c:pt idx="2805">
                  <c:v>515</c:v>
                </c:pt>
                <c:pt idx="2806">
                  <c:v>509</c:v>
                </c:pt>
                <c:pt idx="2807">
                  <c:v>520</c:v>
                </c:pt>
                <c:pt idx="2808">
                  <c:v>5854</c:v>
                </c:pt>
                <c:pt idx="2809">
                  <c:v>16973</c:v>
                </c:pt>
                <c:pt idx="2810">
                  <c:v>17139</c:v>
                </c:pt>
                <c:pt idx="2811">
                  <c:v>16915</c:v>
                </c:pt>
                <c:pt idx="2812">
                  <c:v>16787</c:v>
                </c:pt>
                <c:pt idx="2813">
                  <c:v>17099</c:v>
                </c:pt>
                <c:pt idx="2814">
                  <c:v>16971</c:v>
                </c:pt>
                <c:pt idx="2815">
                  <c:v>17220</c:v>
                </c:pt>
                <c:pt idx="2816">
                  <c:v>16957</c:v>
                </c:pt>
                <c:pt idx="2817">
                  <c:v>16994</c:v>
                </c:pt>
                <c:pt idx="2818">
                  <c:v>16938</c:v>
                </c:pt>
                <c:pt idx="2819">
                  <c:v>16954</c:v>
                </c:pt>
                <c:pt idx="2820">
                  <c:v>2873</c:v>
                </c:pt>
                <c:pt idx="2821">
                  <c:v>498</c:v>
                </c:pt>
                <c:pt idx="2822">
                  <c:v>516</c:v>
                </c:pt>
                <c:pt idx="2823">
                  <c:v>505</c:v>
                </c:pt>
                <c:pt idx="2824">
                  <c:v>537</c:v>
                </c:pt>
                <c:pt idx="2825">
                  <c:v>503</c:v>
                </c:pt>
                <c:pt idx="2826">
                  <c:v>524</c:v>
                </c:pt>
                <c:pt idx="2827">
                  <c:v>548</c:v>
                </c:pt>
                <c:pt idx="2828">
                  <c:v>538</c:v>
                </c:pt>
                <c:pt idx="2829">
                  <c:v>498</c:v>
                </c:pt>
                <c:pt idx="2830">
                  <c:v>492</c:v>
                </c:pt>
                <c:pt idx="2831">
                  <c:v>501</c:v>
                </c:pt>
                <c:pt idx="2832">
                  <c:v>507</c:v>
                </c:pt>
                <c:pt idx="2833">
                  <c:v>522</c:v>
                </c:pt>
                <c:pt idx="2834">
                  <c:v>488</c:v>
                </c:pt>
                <c:pt idx="2835">
                  <c:v>538</c:v>
                </c:pt>
                <c:pt idx="2836">
                  <c:v>497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993680"/>
        <c:axId val="1463988240"/>
      </c:scatterChart>
      <c:valAx>
        <c:axId val="1463993680"/>
        <c:scaling>
          <c:orientation val="minMax"/>
          <c:max val="5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88240"/>
        <c:crosses val="autoZero"/>
        <c:crossBetween val="midCat"/>
      </c:valAx>
      <c:valAx>
        <c:axId val="1463988240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936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2350440810283328"/>
          <c:y val="0.13483741615631378"/>
          <c:w val="5.6795931758530184E-2"/>
          <c:h val="0.160880723242927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PTSE</a:t>
            </a:r>
          </a:p>
        </c:rich>
      </c:tx>
      <c:layout>
        <c:manualLayout>
          <c:xMode val="edge"/>
          <c:yMode val="edge"/>
          <c:x val="0.44854262309531168"/>
          <c:y val="5.77617328519855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>
        <c:manualLayout>
          <c:layoutTarget val="inner"/>
          <c:xMode val="edge"/>
          <c:yMode val="edge"/>
          <c:x val="0.11537718742042054"/>
          <c:y val="5.2948255114320095E-2"/>
          <c:w val="0.82955303169212757"/>
          <c:h val="0.83538739967973319"/>
        </c:manualLayout>
      </c:layout>
      <c:scatterChart>
        <c:scatterStyle val="lineMarker"/>
        <c:varyColors val="0"/>
        <c:ser>
          <c:idx val="0"/>
          <c:order val="0"/>
          <c:tx>
            <c:strRef>
              <c:f>PTSE!$C$4</c:f>
              <c:strCache>
                <c:ptCount val="1"/>
                <c:pt idx="0">
                  <c:v>C10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PTSE!$B$5:$B$1298</c:f>
              <c:numCache>
                <c:formatCode>0</c:formatCode>
                <c:ptCount val="1294"/>
                <c:pt idx="0">
                  <c:v>31</c:v>
                </c:pt>
                <c:pt idx="1">
                  <c:v>42.059454382352484</c:v>
                </c:pt>
                <c:pt idx="2">
                  <c:v>52.374862828059591</c:v>
                </c:pt>
                <c:pt idx="3">
                  <c:v>53.209848700036012</c:v>
                </c:pt>
                <c:pt idx="4">
                  <c:v>53.731714870021193</c:v>
                </c:pt>
                <c:pt idx="5">
                  <c:v>61.278601356806853</c:v>
                </c:pt>
                <c:pt idx="6">
                  <c:v>61.914050163788957</c:v>
                </c:pt>
                <c:pt idx="7">
                  <c:v>71.976419298503231</c:v>
                </c:pt>
                <c:pt idx="8">
                  <c:v>72.51845844648787</c:v>
                </c:pt>
                <c:pt idx="9">
                  <c:v>72.618007707485035</c:v>
                </c:pt>
                <c:pt idx="10">
                  <c:v>81.974322612219481</c:v>
                </c:pt>
                <c:pt idx="11">
                  <c:v>83.351786175180479</c:v>
                </c:pt>
                <c:pt idx="12">
                  <c:v>92.055549095933287</c:v>
                </c:pt>
                <c:pt idx="13">
                  <c:v>92.475234746921501</c:v>
                </c:pt>
                <c:pt idx="14">
                  <c:v>93.021220781905996</c:v>
                </c:pt>
                <c:pt idx="15">
                  <c:v>102.78143378962885</c:v>
                </c:pt>
                <c:pt idx="16">
                  <c:v>103.30987810461386</c:v>
                </c:pt>
                <c:pt idx="17">
                  <c:v>111.586938686379</c:v>
                </c:pt>
                <c:pt idx="18">
                  <c:v>111.81322687437259</c:v>
                </c:pt>
                <c:pt idx="19">
                  <c:v>112.76311101234568</c:v>
                </c:pt>
                <c:pt idx="20">
                  <c:v>123.92139910402895</c:v>
                </c:pt>
                <c:pt idx="21">
                  <c:v>132.40545198178819</c:v>
                </c:pt>
                <c:pt idx="22">
                  <c:v>132.62647765378185</c:v>
                </c:pt>
                <c:pt idx="23">
                  <c:v>132.18618048179439</c:v>
                </c:pt>
                <c:pt idx="24">
                  <c:v>141.95077891951723</c:v>
                </c:pt>
                <c:pt idx="25">
                  <c:v>143.65320284546891</c:v>
                </c:pt>
                <c:pt idx="26">
                  <c:v>153.6274248371858</c:v>
                </c:pt>
                <c:pt idx="27">
                  <c:v>155.32458624713755</c:v>
                </c:pt>
                <c:pt idx="28">
                  <c:v>155.11408560714358</c:v>
                </c:pt>
                <c:pt idx="29">
                  <c:v>155.75260421512544</c:v>
                </c:pt>
                <c:pt idx="30">
                  <c:v>162.77104638692629</c:v>
                </c:pt>
                <c:pt idx="31">
                  <c:v>163.39202327490864</c:v>
                </c:pt>
                <c:pt idx="32">
                  <c:v>164.45855985087826</c:v>
                </c:pt>
                <c:pt idx="33">
                  <c:v>173.58376259461932</c:v>
                </c:pt>
                <c:pt idx="34">
                  <c:v>174.87132484258277</c:v>
                </c:pt>
                <c:pt idx="35">
                  <c:v>184.21667617231753</c:v>
                </c:pt>
                <c:pt idx="36">
                  <c:v>185.48757378628142</c:v>
                </c:pt>
                <c:pt idx="37">
                  <c:v>192.09553971009399</c:v>
                </c:pt>
                <c:pt idx="38">
                  <c:v>193.79006986204575</c:v>
                </c:pt>
                <c:pt idx="39">
                  <c:v>194.43385098602755</c:v>
                </c:pt>
                <c:pt idx="40">
                  <c:v>201.38212627782914</c:v>
                </c:pt>
                <c:pt idx="41">
                  <c:v>201.80926715981826</c:v>
                </c:pt>
                <c:pt idx="42">
                  <c:v>202.92228929378658</c:v>
                </c:pt>
                <c:pt idx="43">
                  <c:v>210</c:v>
                </c:pt>
                <c:pt idx="44">
                  <c:v>230</c:v>
                </c:pt>
                <c:pt idx="45">
                  <c:v>245.15875310855358</c:v>
                </c:pt>
                <c:pt idx="46">
                  <c:v>245.32242206928458</c:v>
                </c:pt>
                <c:pt idx="47">
                  <c:v>245.48609103001561</c:v>
                </c:pt>
                <c:pt idx="48">
                  <c:v>245.64975999074662</c:v>
                </c:pt>
                <c:pt idx="49">
                  <c:v>245.81342895147765</c:v>
                </c:pt>
                <c:pt idx="50">
                  <c:v>245.97709791220865</c:v>
                </c:pt>
                <c:pt idx="51">
                  <c:v>246.14076687293968</c:v>
                </c:pt>
                <c:pt idx="52">
                  <c:v>246.30443583367068</c:v>
                </c:pt>
                <c:pt idx="53">
                  <c:v>252.52385634144929</c:v>
                </c:pt>
                <c:pt idx="54">
                  <c:v>252.68752530218032</c:v>
                </c:pt>
                <c:pt idx="55">
                  <c:v>252.85119426291132</c:v>
                </c:pt>
                <c:pt idx="56">
                  <c:v>253.01486322364235</c:v>
                </c:pt>
                <c:pt idx="57">
                  <c:v>253.17853218437335</c:v>
                </c:pt>
                <c:pt idx="58">
                  <c:v>253.34220114510438</c:v>
                </c:pt>
                <c:pt idx="59">
                  <c:v>253.50587010583538</c:v>
                </c:pt>
                <c:pt idx="60">
                  <c:v>253.66953906656641</c:v>
                </c:pt>
                <c:pt idx="61">
                  <c:v>253.83320802729742</c:v>
                </c:pt>
                <c:pt idx="62">
                  <c:v>253.99687698802845</c:v>
                </c:pt>
                <c:pt idx="63">
                  <c:v>254.16054594875948</c:v>
                </c:pt>
                <c:pt idx="64">
                  <c:v>254.32421490949048</c:v>
                </c:pt>
                <c:pt idx="65">
                  <c:v>263.48967671042737</c:v>
                </c:pt>
                <c:pt idx="66">
                  <c:v>263.65334567115838</c:v>
                </c:pt>
                <c:pt idx="67">
                  <c:v>263.81701463188944</c:v>
                </c:pt>
                <c:pt idx="68">
                  <c:v>263.98068359262044</c:v>
                </c:pt>
                <c:pt idx="69">
                  <c:v>264.14435255335144</c:v>
                </c:pt>
                <c:pt idx="70">
                  <c:v>264.30802151408244</c:v>
                </c:pt>
                <c:pt idx="71">
                  <c:v>264.4716904748135</c:v>
                </c:pt>
                <c:pt idx="72">
                  <c:v>264.6353594355445</c:v>
                </c:pt>
                <c:pt idx="73">
                  <c:v>264.7990283962755</c:v>
                </c:pt>
                <c:pt idx="74">
                  <c:v>264.9626973570065</c:v>
                </c:pt>
                <c:pt idx="75">
                  <c:v>265.12636631773756</c:v>
                </c:pt>
                <c:pt idx="76">
                  <c:v>265.29003527846857</c:v>
                </c:pt>
                <c:pt idx="77">
                  <c:v>271.18211786478514</c:v>
                </c:pt>
                <c:pt idx="78">
                  <c:v>271.34578682551614</c:v>
                </c:pt>
                <c:pt idx="79">
                  <c:v>271.5094557862472</c:v>
                </c:pt>
                <c:pt idx="80">
                  <c:v>271.6731247469782</c:v>
                </c:pt>
                <c:pt idx="81">
                  <c:v>271.83679370770921</c:v>
                </c:pt>
                <c:pt idx="82">
                  <c:v>272.00046266844021</c:v>
                </c:pt>
                <c:pt idx="83">
                  <c:v>272.16413162917127</c:v>
                </c:pt>
                <c:pt idx="84">
                  <c:v>272.32780058990227</c:v>
                </c:pt>
                <c:pt idx="85">
                  <c:v>272.49146955063327</c:v>
                </c:pt>
                <c:pt idx="86">
                  <c:v>272.65513851136427</c:v>
                </c:pt>
                <c:pt idx="87">
                  <c:v>272.81880747209533</c:v>
                </c:pt>
                <c:pt idx="88">
                  <c:v>272.98247643282633</c:v>
                </c:pt>
                <c:pt idx="89">
                  <c:v>273.14614539355733</c:v>
                </c:pt>
                <c:pt idx="90">
                  <c:v>273.30981435428833</c:v>
                </c:pt>
                <c:pt idx="91">
                  <c:v>280.34757966572204</c:v>
                </c:pt>
                <c:pt idx="92">
                  <c:v>280.51124862645304</c:v>
                </c:pt>
                <c:pt idx="93">
                  <c:v>280.6749175871841</c:v>
                </c:pt>
                <c:pt idx="94">
                  <c:v>280.8385865479151</c:v>
                </c:pt>
                <c:pt idx="95">
                  <c:v>281.0022555086461</c:v>
                </c:pt>
                <c:pt idx="96">
                  <c:v>281.16592446937716</c:v>
                </c:pt>
                <c:pt idx="97">
                  <c:v>281.32959343010816</c:v>
                </c:pt>
                <c:pt idx="98">
                  <c:v>281.49326239083916</c:v>
                </c:pt>
                <c:pt idx="99">
                  <c:v>281.65693135157017</c:v>
                </c:pt>
                <c:pt idx="100">
                  <c:v>281.82060031230117</c:v>
                </c:pt>
                <c:pt idx="101">
                  <c:v>281.98426927303223</c:v>
                </c:pt>
                <c:pt idx="102">
                  <c:v>290.65872419177606</c:v>
                </c:pt>
                <c:pt idx="103">
                  <c:v>290.82239315250706</c:v>
                </c:pt>
                <c:pt idx="104">
                  <c:v>290.98606211323812</c:v>
                </c:pt>
                <c:pt idx="105">
                  <c:v>291.14973107396912</c:v>
                </c:pt>
                <c:pt idx="106">
                  <c:v>291.31340003470012</c:v>
                </c:pt>
                <c:pt idx="107">
                  <c:v>291.47706899543113</c:v>
                </c:pt>
                <c:pt idx="108">
                  <c:v>291.64073795616218</c:v>
                </c:pt>
                <c:pt idx="109">
                  <c:v>291.80440691689319</c:v>
                </c:pt>
                <c:pt idx="110">
                  <c:v>291.96807587762419</c:v>
                </c:pt>
                <c:pt idx="111">
                  <c:v>292.13174483835519</c:v>
                </c:pt>
                <c:pt idx="112">
                  <c:v>292.29541379908625</c:v>
                </c:pt>
                <c:pt idx="113">
                  <c:v>292.45908275981725</c:v>
                </c:pt>
                <c:pt idx="114">
                  <c:v>292.62275172054825</c:v>
                </c:pt>
                <c:pt idx="115">
                  <c:v>292.78642068127925</c:v>
                </c:pt>
                <c:pt idx="116">
                  <c:v>292.95008964201031</c:v>
                </c:pt>
                <c:pt idx="117">
                  <c:v>301.29720663929214</c:v>
                </c:pt>
                <c:pt idx="118">
                  <c:v>301.46087560002314</c:v>
                </c:pt>
                <c:pt idx="119">
                  <c:v>301.62454456075415</c:v>
                </c:pt>
                <c:pt idx="120">
                  <c:v>301.78821352148515</c:v>
                </c:pt>
                <c:pt idx="121">
                  <c:v>301.95188248221621</c:v>
                </c:pt>
                <c:pt idx="122">
                  <c:v>302.11555144294721</c:v>
                </c:pt>
                <c:pt idx="123">
                  <c:v>302.27922040367821</c:v>
                </c:pt>
                <c:pt idx="124">
                  <c:v>302.44288936440921</c:v>
                </c:pt>
                <c:pt idx="125">
                  <c:v>302.60655832514027</c:v>
                </c:pt>
                <c:pt idx="126">
                  <c:v>302.77022728587127</c:v>
                </c:pt>
                <c:pt idx="127">
                  <c:v>302.93389624660227</c:v>
                </c:pt>
                <c:pt idx="128">
                  <c:v>303.09756520733328</c:v>
                </c:pt>
                <c:pt idx="129">
                  <c:v>303.26123416806433</c:v>
                </c:pt>
                <c:pt idx="130">
                  <c:v>312.09935804753917</c:v>
                </c:pt>
                <c:pt idx="131">
                  <c:v>312.26302700827023</c:v>
                </c:pt>
                <c:pt idx="132">
                  <c:v>312.42669596900123</c:v>
                </c:pt>
                <c:pt idx="133">
                  <c:v>312.59036492973223</c:v>
                </c:pt>
                <c:pt idx="134">
                  <c:v>312.75403389046323</c:v>
                </c:pt>
                <c:pt idx="135">
                  <c:v>312.91770285119424</c:v>
                </c:pt>
                <c:pt idx="136">
                  <c:v>313.08137181192529</c:v>
                </c:pt>
                <c:pt idx="137">
                  <c:v>313.2450407726563</c:v>
                </c:pt>
                <c:pt idx="138">
                  <c:v>313.4087097333873</c:v>
                </c:pt>
                <c:pt idx="139">
                  <c:v>313.57237869411836</c:v>
                </c:pt>
                <c:pt idx="140">
                  <c:v>313.73604765484936</c:v>
                </c:pt>
                <c:pt idx="141">
                  <c:v>313.89971661558036</c:v>
                </c:pt>
                <c:pt idx="142">
                  <c:v>321.26481984847612</c:v>
                </c:pt>
                <c:pt idx="143">
                  <c:v>321.42848880920712</c:v>
                </c:pt>
                <c:pt idx="144">
                  <c:v>321.59215776993813</c:v>
                </c:pt>
                <c:pt idx="145">
                  <c:v>321.75582673066913</c:v>
                </c:pt>
                <c:pt idx="146">
                  <c:v>321.91949569140013</c:v>
                </c:pt>
                <c:pt idx="147">
                  <c:v>322.08316465213119</c:v>
                </c:pt>
                <c:pt idx="148">
                  <c:v>322.24683361286219</c:v>
                </c:pt>
                <c:pt idx="149">
                  <c:v>322.41050257359319</c:v>
                </c:pt>
                <c:pt idx="150">
                  <c:v>322.57417153432425</c:v>
                </c:pt>
                <c:pt idx="151">
                  <c:v>322.73784049505525</c:v>
                </c:pt>
                <c:pt idx="152">
                  <c:v>322.90150945578625</c:v>
                </c:pt>
                <c:pt idx="153">
                  <c:v>331.73963333526115</c:v>
                </c:pt>
                <c:pt idx="154">
                  <c:v>331.90330229599215</c:v>
                </c:pt>
                <c:pt idx="155">
                  <c:v>332.06697125672315</c:v>
                </c:pt>
                <c:pt idx="156">
                  <c:v>332.23064021745415</c:v>
                </c:pt>
                <c:pt idx="157">
                  <c:v>332.39430917818521</c:v>
                </c:pt>
                <c:pt idx="158">
                  <c:v>332.55797813891621</c:v>
                </c:pt>
                <c:pt idx="159">
                  <c:v>332.72164709964721</c:v>
                </c:pt>
                <c:pt idx="160">
                  <c:v>332.88531606037827</c:v>
                </c:pt>
                <c:pt idx="161">
                  <c:v>333.04898502110927</c:v>
                </c:pt>
                <c:pt idx="162">
                  <c:v>333.21265398184028</c:v>
                </c:pt>
                <c:pt idx="163">
                  <c:v>333.37632294257128</c:v>
                </c:pt>
                <c:pt idx="164">
                  <c:v>333.53999190330228</c:v>
                </c:pt>
                <c:pt idx="165">
                  <c:v>333.70366086403334</c:v>
                </c:pt>
                <c:pt idx="166">
                  <c:v>333.86732982476434</c:v>
                </c:pt>
                <c:pt idx="167">
                  <c:v>334.03099878549534</c:v>
                </c:pt>
                <c:pt idx="168">
                  <c:v>334.1946677462264</c:v>
                </c:pt>
                <c:pt idx="169">
                  <c:v>341.55977097912211</c:v>
                </c:pt>
                <c:pt idx="170">
                  <c:v>341.72343993985311</c:v>
                </c:pt>
                <c:pt idx="171">
                  <c:v>341.88710890058411</c:v>
                </c:pt>
                <c:pt idx="172">
                  <c:v>342.05077786131517</c:v>
                </c:pt>
                <c:pt idx="173">
                  <c:v>342.21444682204617</c:v>
                </c:pt>
                <c:pt idx="174">
                  <c:v>342.37811578277717</c:v>
                </c:pt>
                <c:pt idx="175">
                  <c:v>342.54178474350817</c:v>
                </c:pt>
                <c:pt idx="176">
                  <c:v>342.70545370423918</c:v>
                </c:pt>
                <c:pt idx="177">
                  <c:v>342.86912266497023</c:v>
                </c:pt>
                <c:pt idx="178">
                  <c:v>343.03279162570124</c:v>
                </c:pt>
                <c:pt idx="179">
                  <c:v>343.19646058643224</c:v>
                </c:pt>
                <c:pt idx="180">
                  <c:v>343.3601295471633</c:v>
                </c:pt>
                <c:pt idx="181">
                  <c:v>343.5237985078943</c:v>
                </c:pt>
                <c:pt idx="182">
                  <c:v>343.6874674686253</c:v>
                </c:pt>
                <c:pt idx="183">
                  <c:v>343.8511364293563</c:v>
                </c:pt>
                <c:pt idx="184">
                  <c:v>344.0148053900873</c:v>
                </c:pt>
                <c:pt idx="185">
                  <c:v>344.17847435081836</c:v>
                </c:pt>
                <c:pt idx="186">
                  <c:v>344.34214331154936</c:v>
                </c:pt>
                <c:pt idx="187">
                  <c:v>344.50581227228037</c:v>
                </c:pt>
                <c:pt idx="188">
                  <c:v>351.54357758371407</c:v>
                </c:pt>
                <c:pt idx="189">
                  <c:v>351.70724654444507</c:v>
                </c:pt>
                <c:pt idx="190">
                  <c:v>351.87091550517613</c:v>
                </c:pt>
                <c:pt idx="191">
                  <c:v>352.03458446590713</c:v>
                </c:pt>
                <c:pt idx="192">
                  <c:v>352.19825342663813</c:v>
                </c:pt>
                <c:pt idx="193">
                  <c:v>352.36192238736919</c:v>
                </c:pt>
                <c:pt idx="194">
                  <c:v>352.52559134810019</c:v>
                </c:pt>
                <c:pt idx="195">
                  <c:v>352.68926030883119</c:v>
                </c:pt>
                <c:pt idx="196">
                  <c:v>352.8529292695622</c:v>
                </c:pt>
                <c:pt idx="197">
                  <c:v>353.0165982302932</c:v>
                </c:pt>
                <c:pt idx="198">
                  <c:v>353.18026719102426</c:v>
                </c:pt>
                <c:pt idx="199">
                  <c:v>353.34393615175526</c:v>
                </c:pt>
                <c:pt idx="200">
                  <c:v>353.50760511248626</c:v>
                </c:pt>
                <c:pt idx="201">
                  <c:v>353.67127407321732</c:v>
                </c:pt>
                <c:pt idx="202">
                  <c:v>353.83494303394832</c:v>
                </c:pt>
                <c:pt idx="203">
                  <c:v>361.43949580456979</c:v>
                </c:pt>
                <c:pt idx="204">
                  <c:v>361.60513947439978</c:v>
                </c:pt>
                <c:pt idx="205">
                  <c:v>361.77078314422977</c:v>
                </c:pt>
                <c:pt idx="206">
                  <c:v>361.93642681405981</c:v>
                </c:pt>
                <c:pt idx="207">
                  <c:v>362.1020704838898</c:v>
                </c:pt>
                <c:pt idx="208">
                  <c:v>362.26771415371979</c:v>
                </c:pt>
                <c:pt idx="209">
                  <c:v>362.43335782354984</c:v>
                </c:pt>
                <c:pt idx="210">
                  <c:v>362.59900149337983</c:v>
                </c:pt>
                <c:pt idx="211">
                  <c:v>362.76464516320982</c:v>
                </c:pt>
                <c:pt idx="212">
                  <c:v>362.93028883303987</c:v>
                </c:pt>
                <c:pt idx="213">
                  <c:v>370.7155413150503</c:v>
                </c:pt>
                <c:pt idx="214">
                  <c:v>370.88118498488029</c:v>
                </c:pt>
                <c:pt idx="215">
                  <c:v>371.04682865471028</c:v>
                </c:pt>
                <c:pt idx="216">
                  <c:v>371.21247232454033</c:v>
                </c:pt>
                <c:pt idx="217">
                  <c:v>371.37811599437032</c:v>
                </c:pt>
                <c:pt idx="218">
                  <c:v>371.54375966420031</c:v>
                </c:pt>
                <c:pt idx="219">
                  <c:v>371.70940333403036</c:v>
                </c:pt>
                <c:pt idx="220">
                  <c:v>371.87504700386035</c:v>
                </c:pt>
                <c:pt idx="221">
                  <c:v>372.04069067369034</c:v>
                </c:pt>
                <c:pt idx="222">
                  <c:v>372.20633434352038</c:v>
                </c:pt>
                <c:pt idx="223">
                  <c:v>372.37197801335037</c:v>
                </c:pt>
                <c:pt idx="224">
                  <c:v>372.53762168318036</c:v>
                </c:pt>
                <c:pt idx="225">
                  <c:v>372.70326535301041</c:v>
                </c:pt>
                <c:pt idx="226">
                  <c:v>372.8689090228404</c:v>
                </c:pt>
                <c:pt idx="227">
                  <c:v>373.03455269267039</c:v>
                </c:pt>
                <c:pt idx="228">
                  <c:v>380.65416150485083</c:v>
                </c:pt>
                <c:pt idx="229">
                  <c:v>380.81980517468082</c:v>
                </c:pt>
                <c:pt idx="230">
                  <c:v>380.98544884451087</c:v>
                </c:pt>
                <c:pt idx="231">
                  <c:v>381.15109251434086</c:v>
                </c:pt>
                <c:pt idx="232">
                  <c:v>381.31673618417085</c:v>
                </c:pt>
                <c:pt idx="233">
                  <c:v>381.4823798540009</c:v>
                </c:pt>
                <c:pt idx="234">
                  <c:v>381.64802352383089</c:v>
                </c:pt>
                <c:pt idx="235">
                  <c:v>381.81366719366088</c:v>
                </c:pt>
                <c:pt idx="236">
                  <c:v>381.97931086349092</c:v>
                </c:pt>
                <c:pt idx="237">
                  <c:v>382.14495453332091</c:v>
                </c:pt>
                <c:pt idx="238">
                  <c:v>382.3105982031509</c:v>
                </c:pt>
                <c:pt idx="239">
                  <c:v>382.47624187298095</c:v>
                </c:pt>
                <c:pt idx="240">
                  <c:v>382.64188554281094</c:v>
                </c:pt>
                <c:pt idx="241">
                  <c:v>382.80752921264093</c:v>
                </c:pt>
                <c:pt idx="242">
                  <c:v>382.97317288247098</c:v>
                </c:pt>
                <c:pt idx="243">
                  <c:v>383.13881655230097</c:v>
                </c:pt>
                <c:pt idx="244">
                  <c:v>390.9240690343114</c:v>
                </c:pt>
                <c:pt idx="245">
                  <c:v>391.08971270414139</c:v>
                </c:pt>
                <c:pt idx="246">
                  <c:v>391.25535637397144</c:v>
                </c:pt>
                <c:pt idx="247">
                  <c:v>391.42100004380143</c:v>
                </c:pt>
                <c:pt idx="248">
                  <c:v>391.58664371363142</c:v>
                </c:pt>
                <c:pt idx="249">
                  <c:v>391.75228738346146</c:v>
                </c:pt>
                <c:pt idx="250">
                  <c:v>391.91793105329145</c:v>
                </c:pt>
                <c:pt idx="251">
                  <c:v>392.08357472312144</c:v>
                </c:pt>
                <c:pt idx="252">
                  <c:v>392.24921839295149</c:v>
                </c:pt>
                <c:pt idx="253">
                  <c:v>392.41486206278148</c:v>
                </c:pt>
                <c:pt idx="254">
                  <c:v>392.58050573261147</c:v>
                </c:pt>
                <c:pt idx="255">
                  <c:v>392.74614940244152</c:v>
                </c:pt>
                <c:pt idx="256">
                  <c:v>392.91179307227151</c:v>
                </c:pt>
                <c:pt idx="257">
                  <c:v>393.0774367421015</c:v>
                </c:pt>
                <c:pt idx="258">
                  <c:v>393.24308041193154</c:v>
                </c:pt>
                <c:pt idx="259">
                  <c:v>393.40872408176153</c:v>
                </c:pt>
                <c:pt idx="260">
                  <c:v>393.57436775159158</c:v>
                </c:pt>
                <c:pt idx="261">
                  <c:v>401.85655124309199</c:v>
                </c:pt>
                <c:pt idx="262">
                  <c:v>402.02219491292203</c:v>
                </c:pt>
                <c:pt idx="263">
                  <c:v>402.18783858275202</c:v>
                </c:pt>
                <c:pt idx="264">
                  <c:v>402.35348225258201</c:v>
                </c:pt>
                <c:pt idx="265">
                  <c:v>402.51912592241206</c:v>
                </c:pt>
                <c:pt idx="266">
                  <c:v>402.68476959224205</c:v>
                </c:pt>
                <c:pt idx="267">
                  <c:v>402.85041326207204</c:v>
                </c:pt>
                <c:pt idx="268">
                  <c:v>403.01605693190209</c:v>
                </c:pt>
                <c:pt idx="269">
                  <c:v>403.18170060173208</c:v>
                </c:pt>
                <c:pt idx="270">
                  <c:v>403.34734427156206</c:v>
                </c:pt>
                <c:pt idx="271">
                  <c:v>403.51298794139211</c:v>
                </c:pt>
                <c:pt idx="272">
                  <c:v>403.6786316112221</c:v>
                </c:pt>
                <c:pt idx="273">
                  <c:v>403.84427528105209</c:v>
                </c:pt>
                <c:pt idx="274">
                  <c:v>404.00991895088214</c:v>
                </c:pt>
                <c:pt idx="275">
                  <c:v>411.13259675357256</c:v>
                </c:pt>
                <c:pt idx="276">
                  <c:v>411.29824042340255</c:v>
                </c:pt>
                <c:pt idx="277">
                  <c:v>411.46388409323254</c:v>
                </c:pt>
                <c:pt idx="278">
                  <c:v>411.62952776306258</c:v>
                </c:pt>
                <c:pt idx="279">
                  <c:v>411.79517143289257</c:v>
                </c:pt>
                <c:pt idx="280">
                  <c:v>411.96081510272256</c:v>
                </c:pt>
                <c:pt idx="281">
                  <c:v>412.12645877255261</c:v>
                </c:pt>
                <c:pt idx="282">
                  <c:v>412.2921024423826</c:v>
                </c:pt>
                <c:pt idx="283">
                  <c:v>412.45774611221259</c:v>
                </c:pt>
                <c:pt idx="284">
                  <c:v>412.62338978204264</c:v>
                </c:pt>
                <c:pt idx="285">
                  <c:v>412.78903345187263</c:v>
                </c:pt>
                <c:pt idx="286">
                  <c:v>421.23686061320308</c:v>
                </c:pt>
                <c:pt idx="287">
                  <c:v>421.40250428303307</c:v>
                </c:pt>
                <c:pt idx="288">
                  <c:v>421.56814795286311</c:v>
                </c:pt>
                <c:pt idx="289">
                  <c:v>421.7337916226931</c:v>
                </c:pt>
                <c:pt idx="290">
                  <c:v>421.89943529252309</c:v>
                </c:pt>
                <c:pt idx="291">
                  <c:v>422.06507896235314</c:v>
                </c:pt>
                <c:pt idx="292">
                  <c:v>422.23072263218313</c:v>
                </c:pt>
                <c:pt idx="293">
                  <c:v>422.39636630201312</c:v>
                </c:pt>
                <c:pt idx="294">
                  <c:v>422.56200997184317</c:v>
                </c:pt>
                <c:pt idx="295">
                  <c:v>422.72765364167316</c:v>
                </c:pt>
                <c:pt idx="296">
                  <c:v>422.89329731150315</c:v>
                </c:pt>
                <c:pt idx="297">
                  <c:v>423.05894098133319</c:v>
                </c:pt>
                <c:pt idx="298">
                  <c:v>423.22458465116318</c:v>
                </c:pt>
                <c:pt idx="299">
                  <c:v>430.84419346334363</c:v>
                </c:pt>
                <c:pt idx="300">
                  <c:v>431.00983713317362</c:v>
                </c:pt>
                <c:pt idx="301">
                  <c:v>431.17548080300367</c:v>
                </c:pt>
                <c:pt idx="302">
                  <c:v>431.34112447283366</c:v>
                </c:pt>
                <c:pt idx="303">
                  <c:v>431.50676814266365</c:v>
                </c:pt>
                <c:pt idx="304">
                  <c:v>431.67241181249369</c:v>
                </c:pt>
                <c:pt idx="305">
                  <c:v>431.83805548232368</c:v>
                </c:pt>
                <c:pt idx="306">
                  <c:v>432.00369915215367</c:v>
                </c:pt>
                <c:pt idx="307">
                  <c:v>432.16934282198372</c:v>
                </c:pt>
                <c:pt idx="308">
                  <c:v>432.33498649181371</c:v>
                </c:pt>
                <c:pt idx="309">
                  <c:v>432.5006301616437</c:v>
                </c:pt>
                <c:pt idx="310">
                  <c:v>432.66627383147375</c:v>
                </c:pt>
                <c:pt idx="311">
                  <c:v>441.44538833246423</c:v>
                </c:pt>
                <c:pt idx="312">
                  <c:v>441.61103200229422</c:v>
                </c:pt>
                <c:pt idx="313">
                  <c:v>441.77667567212421</c:v>
                </c:pt>
                <c:pt idx="314">
                  <c:v>441.94231934195426</c:v>
                </c:pt>
                <c:pt idx="315">
                  <c:v>442.10796301178425</c:v>
                </c:pt>
                <c:pt idx="316">
                  <c:v>442.27360668161424</c:v>
                </c:pt>
                <c:pt idx="317">
                  <c:v>442.43925035144429</c:v>
                </c:pt>
                <c:pt idx="318">
                  <c:v>442.60489402127428</c:v>
                </c:pt>
                <c:pt idx="319">
                  <c:v>442.77053769110432</c:v>
                </c:pt>
                <c:pt idx="320">
                  <c:v>442.93618136093431</c:v>
                </c:pt>
                <c:pt idx="321">
                  <c:v>443.1018250307643</c:v>
                </c:pt>
                <c:pt idx="322">
                  <c:v>443.26746870059435</c:v>
                </c:pt>
                <c:pt idx="323">
                  <c:v>451.88093953175479</c:v>
                </c:pt>
                <c:pt idx="324">
                  <c:v>452.04658320158478</c:v>
                </c:pt>
                <c:pt idx="325">
                  <c:v>452.21222687141483</c:v>
                </c:pt>
                <c:pt idx="326">
                  <c:v>452.37787054124482</c:v>
                </c:pt>
                <c:pt idx="327">
                  <c:v>452.54351421107481</c:v>
                </c:pt>
                <c:pt idx="328">
                  <c:v>452.70915788090485</c:v>
                </c:pt>
                <c:pt idx="329">
                  <c:v>452.87480155073484</c:v>
                </c:pt>
                <c:pt idx="330">
                  <c:v>453.04044522056483</c:v>
                </c:pt>
                <c:pt idx="331">
                  <c:v>453.20608889039488</c:v>
                </c:pt>
                <c:pt idx="332">
                  <c:v>453.37173256022487</c:v>
                </c:pt>
                <c:pt idx="333">
                  <c:v>453.53737623005486</c:v>
                </c:pt>
                <c:pt idx="334">
                  <c:v>453.70301989988491</c:v>
                </c:pt>
                <c:pt idx="335">
                  <c:v>453.8686635697149</c:v>
                </c:pt>
                <c:pt idx="336">
                  <c:v>460.99134137240532</c:v>
                </c:pt>
                <c:pt idx="337">
                  <c:v>461.15698504223531</c:v>
                </c:pt>
                <c:pt idx="338">
                  <c:v>461.32262871206535</c:v>
                </c:pt>
                <c:pt idx="339">
                  <c:v>461.48827238189534</c:v>
                </c:pt>
                <c:pt idx="340">
                  <c:v>461.65391605172533</c:v>
                </c:pt>
                <c:pt idx="341">
                  <c:v>461.81955972155538</c:v>
                </c:pt>
                <c:pt idx="342">
                  <c:v>461.98520339138537</c:v>
                </c:pt>
                <c:pt idx="343">
                  <c:v>462.15084706121536</c:v>
                </c:pt>
                <c:pt idx="344">
                  <c:v>462.31649073104541</c:v>
                </c:pt>
                <c:pt idx="345">
                  <c:v>462.4821344008754</c:v>
                </c:pt>
                <c:pt idx="346">
                  <c:v>462.64777807070539</c:v>
                </c:pt>
                <c:pt idx="347">
                  <c:v>462.81342174053543</c:v>
                </c:pt>
                <c:pt idx="348">
                  <c:v>462.97906541036542</c:v>
                </c:pt>
                <c:pt idx="349">
                  <c:v>463.14470908019541</c:v>
                </c:pt>
                <c:pt idx="350">
                  <c:v>463.31035275002546</c:v>
                </c:pt>
                <c:pt idx="351">
                  <c:v>472.25511092084594</c:v>
                </c:pt>
                <c:pt idx="352">
                  <c:v>472.42075459067593</c:v>
                </c:pt>
                <c:pt idx="353">
                  <c:v>472.58639826050592</c:v>
                </c:pt>
                <c:pt idx="354">
                  <c:v>472.75204193033596</c:v>
                </c:pt>
                <c:pt idx="355">
                  <c:v>472.91768560016595</c:v>
                </c:pt>
                <c:pt idx="356">
                  <c:v>473.08332926999594</c:v>
                </c:pt>
                <c:pt idx="357">
                  <c:v>473.24897293982599</c:v>
                </c:pt>
                <c:pt idx="358">
                  <c:v>473.41461660965598</c:v>
                </c:pt>
                <c:pt idx="359">
                  <c:v>473.58026027948597</c:v>
                </c:pt>
                <c:pt idx="360">
                  <c:v>473.74590394931602</c:v>
                </c:pt>
                <c:pt idx="361">
                  <c:v>473.91154761914601</c:v>
                </c:pt>
                <c:pt idx="362">
                  <c:v>474.077191288976</c:v>
                </c:pt>
                <c:pt idx="363">
                  <c:v>482.35937478047651</c:v>
                </c:pt>
                <c:pt idx="364">
                  <c:v>482.5250184503065</c:v>
                </c:pt>
                <c:pt idx="365">
                  <c:v>482.69066212013649</c:v>
                </c:pt>
                <c:pt idx="366">
                  <c:v>482.85630578996654</c:v>
                </c:pt>
                <c:pt idx="367">
                  <c:v>483.02194945979653</c:v>
                </c:pt>
                <c:pt idx="368">
                  <c:v>483.18759312962652</c:v>
                </c:pt>
                <c:pt idx="369">
                  <c:v>483.35323679945657</c:v>
                </c:pt>
                <c:pt idx="370">
                  <c:v>483.51888046928656</c:v>
                </c:pt>
                <c:pt idx="371">
                  <c:v>483.68452413911655</c:v>
                </c:pt>
                <c:pt idx="372">
                  <c:v>483.85016780894659</c:v>
                </c:pt>
                <c:pt idx="373">
                  <c:v>484.01581147877658</c:v>
                </c:pt>
                <c:pt idx="374">
                  <c:v>491.80106396078702</c:v>
                </c:pt>
                <c:pt idx="375">
                  <c:v>491.96670763061707</c:v>
                </c:pt>
                <c:pt idx="376">
                  <c:v>492.132351300447</c:v>
                </c:pt>
                <c:pt idx="377">
                  <c:v>492.29799497027705</c:v>
                </c:pt>
                <c:pt idx="378">
                  <c:v>492.46363864010709</c:v>
                </c:pt>
                <c:pt idx="379">
                  <c:v>492.62928230993703</c:v>
                </c:pt>
                <c:pt idx="380">
                  <c:v>492.79492597976707</c:v>
                </c:pt>
                <c:pt idx="381">
                  <c:v>492.96056964959712</c:v>
                </c:pt>
                <c:pt idx="382">
                  <c:v>493.12621331942705</c:v>
                </c:pt>
                <c:pt idx="383">
                  <c:v>493.2918569892571</c:v>
                </c:pt>
                <c:pt idx="384">
                  <c:v>493.45750065908715</c:v>
                </c:pt>
                <c:pt idx="385">
                  <c:v>493.62314432891708</c:v>
                </c:pt>
                <c:pt idx="386">
                  <c:v>493.78878799874713</c:v>
                </c:pt>
                <c:pt idx="387">
                  <c:v>493.95443166857717</c:v>
                </c:pt>
                <c:pt idx="388">
                  <c:v>494.1200753384071</c:v>
                </c:pt>
                <c:pt idx="389">
                  <c:v>501.9053278204176</c:v>
                </c:pt>
                <c:pt idx="390">
                  <c:v>502.07097149024759</c:v>
                </c:pt>
                <c:pt idx="391">
                  <c:v>502.23661516007758</c:v>
                </c:pt>
                <c:pt idx="392">
                  <c:v>502.40225882990762</c:v>
                </c:pt>
                <c:pt idx="393">
                  <c:v>502.56790249973761</c:v>
                </c:pt>
                <c:pt idx="394">
                  <c:v>502.7335461695676</c:v>
                </c:pt>
                <c:pt idx="395">
                  <c:v>502.89918983939765</c:v>
                </c:pt>
                <c:pt idx="396">
                  <c:v>503.06483350922764</c:v>
                </c:pt>
                <c:pt idx="397">
                  <c:v>503.23047717905763</c:v>
                </c:pt>
                <c:pt idx="398">
                  <c:v>503.39612084888768</c:v>
                </c:pt>
                <c:pt idx="399">
                  <c:v>503.56176451871767</c:v>
                </c:pt>
                <c:pt idx="400">
                  <c:v>511.01572966106812</c:v>
                </c:pt>
                <c:pt idx="401">
                  <c:v>511.18137333089805</c:v>
                </c:pt>
                <c:pt idx="402">
                  <c:v>511.3470170007281</c:v>
                </c:pt>
                <c:pt idx="403">
                  <c:v>511.51266067055815</c:v>
                </c:pt>
                <c:pt idx="404">
                  <c:v>511.67830434038814</c:v>
                </c:pt>
                <c:pt idx="405">
                  <c:v>511.84394801021813</c:v>
                </c:pt>
                <c:pt idx="406">
                  <c:v>512.00959168004817</c:v>
                </c:pt>
                <c:pt idx="407">
                  <c:v>512.17523534987822</c:v>
                </c:pt>
                <c:pt idx="408">
                  <c:v>512.34087901970815</c:v>
                </c:pt>
                <c:pt idx="409">
                  <c:v>512.5065226895382</c:v>
                </c:pt>
                <c:pt idx="410">
                  <c:v>512.67216635936825</c:v>
                </c:pt>
              </c:numCache>
            </c:numRef>
          </c:xVal>
          <c:yVal>
            <c:numRef>
              <c:f>PTSE!$D$6:$D$1299</c:f>
              <c:numCache>
                <c:formatCode>General</c:formatCode>
                <c:ptCount val="1294"/>
                <c:pt idx="0">
                  <c:v>8.7134131988074459E-4</c:v>
                </c:pt>
                <c:pt idx="1">
                  <c:v>1.1610716676258878E-3</c:v>
                </c:pt>
                <c:pt idx="2">
                  <c:v>9.6697681670206419E-4</c:v>
                </c:pt>
                <c:pt idx="3">
                  <c:v>8.4566753487467106E-4</c:v>
                </c:pt>
                <c:pt idx="4">
                  <c:v>1.0084279327562695E-3</c:v>
                </c:pt>
                <c:pt idx="5">
                  <c:v>9.9016353474488364E-4</c:v>
                </c:pt>
                <c:pt idx="6">
                  <c:v>7.1613279720527268E-4</c:v>
                </c:pt>
                <c:pt idx="7">
                  <c:v>8.736858986325602E-4</c:v>
                </c:pt>
                <c:pt idx="8">
                  <c:v>7.8273955931487606E-4</c:v>
                </c:pt>
                <c:pt idx="9">
                  <c:v>1.018026456817574E-3</c:v>
                </c:pt>
                <c:pt idx="10">
                  <c:v>9.8754693304396366E-4</c:v>
                </c:pt>
                <c:pt idx="11">
                  <c:v>1.0046714253638574E-3</c:v>
                </c:pt>
                <c:pt idx="12">
                  <c:v>9.3793512851658375E-4</c:v>
                </c:pt>
                <c:pt idx="13">
                  <c:v>1.1500482614502222E-3</c:v>
                </c:pt>
                <c:pt idx="14">
                  <c:v>1.100358736080243E-3</c:v>
                </c:pt>
                <c:pt idx="15">
                  <c:v>1.0699828400967694E-3</c:v>
                </c:pt>
                <c:pt idx="16">
                  <c:v>1.0568480176970907E-3</c:v>
                </c:pt>
                <c:pt idx="17">
                  <c:v>1.2508133338832489E-3</c:v>
                </c:pt>
                <c:pt idx="18">
                  <c:v>1.1779500439442147E-3</c:v>
                </c:pt>
                <c:pt idx="19">
                  <c:v>1.3827056037782318E-3</c:v>
                </c:pt>
                <c:pt idx="20">
                  <c:v>1.2967981657558867E-3</c:v>
                </c:pt>
                <c:pt idx="21">
                  <c:v>1.4180167732669117E-3</c:v>
                </c:pt>
                <c:pt idx="22">
                  <c:v>1.199828461136574E-3</c:v>
                </c:pt>
                <c:pt idx="23">
                  <c:v>1.2107611929958718E-3</c:v>
                </c:pt>
                <c:pt idx="24">
                  <c:v>1.2711761946448792E-3</c:v>
                </c:pt>
                <c:pt idx="25">
                  <c:v>1.2457096652190749E-3</c:v>
                </c:pt>
                <c:pt idx="26">
                  <c:v>1.2333779581929492E-3</c:v>
                </c:pt>
                <c:pt idx="27">
                  <c:v>1.2576527680321949E-3</c:v>
                </c:pt>
                <c:pt idx="28">
                  <c:v>1.2818239500813036E-3</c:v>
                </c:pt>
                <c:pt idx="29">
                  <c:v>1.4749602439463757E-3</c:v>
                </c:pt>
                <c:pt idx="30">
                  <c:v>1.2566423970783724E-3</c:v>
                </c:pt>
                <c:pt idx="31">
                  <c:v>1.3292595710158355E-3</c:v>
                </c:pt>
                <c:pt idx="32">
                  <c:v>1.303896669380168E-3</c:v>
                </c:pt>
                <c:pt idx="33">
                  <c:v>1.4977324508286607E-3</c:v>
                </c:pt>
                <c:pt idx="34">
                  <c:v>1.5814637052581576E-3</c:v>
                </c:pt>
                <c:pt idx="35">
                  <c:v>1.5449349092353857E-3</c:v>
                </c:pt>
                <c:pt idx="36">
                  <c:v>1.9321142401292196E-3</c:v>
                </c:pt>
                <c:pt idx="37">
                  <c:v>1.8834091787655253E-3</c:v>
                </c:pt>
                <c:pt idx="38">
                  <c:v>1.9803270694897716E-3</c:v>
                </c:pt>
                <c:pt idx="39">
                  <c:v>4.1376504045310108E-3</c:v>
                </c:pt>
                <c:pt idx="40">
                  <c:v>4.1739719449735094E-3</c:v>
                </c:pt>
                <c:pt idx="41">
                  <c:v>4.8891850455413059E-3</c:v>
                </c:pt>
                <c:pt idx="42">
                  <c:v>2.4206681043968135E-2</c:v>
                </c:pt>
                <c:pt idx="43">
                  <c:v>5.5015184190836668E-2</c:v>
                </c:pt>
                <c:pt idx="44">
                  <c:v>8.2522776286255012E-2</c:v>
                </c:pt>
                <c:pt idx="45">
                  <c:v>7.834162228775142E-2</c:v>
                </c:pt>
                <c:pt idx="46">
                  <c:v>8.1950618370670303E-2</c:v>
                </c:pt>
                <c:pt idx="47">
                  <c:v>8.3447031380661063E-2</c:v>
                </c:pt>
                <c:pt idx="48">
                  <c:v>8.4151225738303775E-2</c:v>
                </c:pt>
                <c:pt idx="49">
                  <c:v>8.3843140706835087E-2</c:v>
                </c:pt>
                <c:pt idx="50">
                  <c:v>8.1862594075964967E-2</c:v>
                </c:pt>
                <c:pt idx="51">
                  <c:v>8.6131772369173895E-2</c:v>
                </c:pt>
                <c:pt idx="52">
                  <c:v>0.10488094714141102</c:v>
                </c:pt>
                <c:pt idx="53">
                  <c:v>0.10668544518287047</c:v>
                </c:pt>
                <c:pt idx="54">
                  <c:v>0.10923814972932529</c:v>
                </c:pt>
                <c:pt idx="55">
                  <c:v>0.10589322653052242</c:v>
                </c:pt>
                <c:pt idx="56">
                  <c:v>0.10760970027727652</c:v>
                </c:pt>
                <c:pt idx="57">
                  <c:v>0.1054971172043484</c:v>
                </c:pt>
                <c:pt idx="58">
                  <c:v>0.11341930372782888</c:v>
                </c:pt>
                <c:pt idx="59">
                  <c:v>0.1115267813916641</c:v>
                </c:pt>
                <c:pt idx="60">
                  <c:v>0.11218696360195414</c:v>
                </c:pt>
                <c:pt idx="61">
                  <c:v>0.11183486642313278</c:v>
                </c:pt>
                <c:pt idx="62">
                  <c:v>0.11139474494960609</c:v>
                </c:pt>
                <c:pt idx="63">
                  <c:v>0.11275912151753884</c:v>
                </c:pt>
                <c:pt idx="64">
                  <c:v>0.15016944676730778</c:v>
                </c:pt>
                <c:pt idx="65">
                  <c:v>0.14678051142115223</c:v>
                </c:pt>
                <c:pt idx="66">
                  <c:v>0.1489811187887857</c:v>
                </c:pt>
                <c:pt idx="67">
                  <c:v>0.1473966814840896</c:v>
                </c:pt>
                <c:pt idx="68">
                  <c:v>0.15025747106201312</c:v>
                </c:pt>
                <c:pt idx="69">
                  <c:v>0.14832093657849565</c:v>
                </c:pt>
                <c:pt idx="70">
                  <c:v>0.15201795695611989</c:v>
                </c:pt>
                <c:pt idx="71">
                  <c:v>0.15034549535671846</c:v>
                </c:pt>
                <c:pt idx="72">
                  <c:v>0.14669248712644689</c:v>
                </c:pt>
                <c:pt idx="73">
                  <c:v>0.15919193697460499</c:v>
                </c:pt>
                <c:pt idx="74">
                  <c:v>0.15549491659698075</c:v>
                </c:pt>
                <c:pt idx="75">
                  <c:v>0.15281017560846794</c:v>
                </c:pt>
                <c:pt idx="76">
                  <c:v>0.18326658157651513</c:v>
                </c:pt>
                <c:pt idx="77">
                  <c:v>0.17838123322036883</c:v>
                </c:pt>
                <c:pt idx="78">
                  <c:v>0.17534439505303465</c:v>
                </c:pt>
                <c:pt idx="79">
                  <c:v>0.18216627789269838</c:v>
                </c:pt>
                <c:pt idx="80">
                  <c:v>0.18124202279829232</c:v>
                </c:pt>
                <c:pt idx="81">
                  <c:v>0.18295849654504642</c:v>
                </c:pt>
                <c:pt idx="82">
                  <c:v>0.18194621715593504</c:v>
                </c:pt>
                <c:pt idx="83">
                  <c:v>0.18414682452356851</c:v>
                </c:pt>
                <c:pt idx="84">
                  <c:v>0.18348664231327846</c:v>
                </c:pt>
                <c:pt idx="85">
                  <c:v>0.18317855728180979</c:v>
                </c:pt>
                <c:pt idx="86">
                  <c:v>0.18313454513445712</c:v>
                </c:pt>
                <c:pt idx="87">
                  <c:v>0.19171691386822762</c:v>
                </c:pt>
                <c:pt idx="88">
                  <c:v>0.18797588134325074</c:v>
                </c:pt>
                <c:pt idx="89">
                  <c:v>0.18520311606003256</c:v>
                </c:pt>
                <c:pt idx="90">
                  <c:v>0.21359095110250428</c:v>
                </c:pt>
                <c:pt idx="91">
                  <c:v>0.21583557061749042</c:v>
                </c:pt>
                <c:pt idx="92">
                  <c:v>0.20940979710400071</c:v>
                </c:pt>
                <c:pt idx="93">
                  <c:v>0.21469125478632103</c:v>
                </c:pt>
                <c:pt idx="94">
                  <c:v>0.21552748558602175</c:v>
                </c:pt>
                <c:pt idx="95">
                  <c:v>0.21702389859601251</c:v>
                </c:pt>
                <c:pt idx="96">
                  <c:v>0.21794815369041856</c:v>
                </c:pt>
                <c:pt idx="97">
                  <c:v>0.21759605651159719</c:v>
                </c:pt>
                <c:pt idx="98">
                  <c:v>0.219884688173936</c:v>
                </c:pt>
                <c:pt idx="99">
                  <c:v>0.21372298754456229</c:v>
                </c:pt>
                <c:pt idx="100">
                  <c:v>0.22243739272039081</c:v>
                </c:pt>
                <c:pt idx="101">
                  <c:v>0.2543021874037234</c:v>
                </c:pt>
                <c:pt idx="102">
                  <c:v>0.24818449892170238</c:v>
                </c:pt>
                <c:pt idx="103">
                  <c:v>0.25003300911051451</c:v>
                </c:pt>
                <c:pt idx="104">
                  <c:v>0.25553452752959815</c:v>
                </c:pt>
                <c:pt idx="105">
                  <c:v>0.247172219532591</c:v>
                </c:pt>
                <c:pt idx="106">
                  <c:v>0.25108930064697854</c:v>
                </c:pt>
                <c:pt idx="107">
                  <c:v>0.25276176224638003</c:v>
                </c:pt>
                <c:pt idx="108">
                  <c:v>0.25997975441221777</c:v>
                </c:pt>
                <c:pt idx="109">
                  <c:v>0.25289379868843803</c:v>
                </c:pt>
                <c:pt idx="110">
                  <c:v>0.25399410237225473</c:v>
                </c:pt>
                <c:pt idx="111">
                  <c:v>0.25518243035077681</c:v>
                </c:pt>
                <c:pt idx="112">
                  <c:v>0.25469829672989747</c:v>
                </c:pt>
                <c:pt idx="113">
                  <c:v>0.25355398089872805</c:v>
                </c:pt>
                <c:pt idx="114">
                  <c:v>0.25659081906606224</c:v>
                </c:pt>
                <c:pt idx="115">
                  <c:v>0.26455701773689538</c:v>
                </c:pt>
                <c:pt idx="116">
                  <c:v>0.29646582456758064</c:v>
                </c:pt>
                <c:pt idx="117">
                  <c:v>0.29650983671493331</c:v>
                </c:pt>
                <c:pt idx="118">
                  <c:v>0.29127239117996567</c:v>
                </c:pt>
                <c:pt idx="119">
                  <c:v>0.28964394172791691</c:v>
                </c:pt>
                <c:pt idx="120">
                  <c:v>0.30095506359755292</c:v>
                </c:pt>
                <c:pt idx="121">
                  <c:v>0.28880771092821617</c:v>
                </c:pt>
                <c:pt idx="122">
                  <c:v>0.28968795387526958</c:v>
                </c:pt>
                <c:pt idx="123">
                  <c:v>0.29034813608555959</c:v>
                </c:pt>
                <c:pt idx="124">
                  <c:v>0.29312090136877778</c:v>
                </c:pt>
                <c:pt idx="125">
                  <c:v>0.29800624972492407</c:v>
                </c:pt>
                <c:pt idx="126">
                  <c:v>0.29650983671493331</c:v>
                </c:pt>
                <c:pt idx="127">
                  <c:v>0.28528673914000263</c:v>
                </c:pt>
                <c:pt idx="128">
                  <c:v>0.29853439549315613</c:v>
                </c:pt>
                <c:pt idx="129">
                  <c:v>0.32089256634831215</c:v>
                </c:pt>
                <c:pt idx="130">
                  <c:v>0.31873597112803131</c:v>
                </c:pt>
                <c:pt idx="131">
                  <c:v>0.32018837199066941</c:v>
                </c:pt>
                <c:pt idx="132">
                  <c:v>0.32291712512653492</c:v>
                </c:pt>
                <c:pt idx="133">
                  <c:v>0.32855067998767662</c:v>
                </c:pt>
                <c:pt idx="134">
                  <c:v>0.3217728092953655</c:v>
                </c:pt>
                <c:pt idx="135">
                  <c:v>0.32168478500066017</c:v>
                </c:pt>
                <c:pt idx="136">
                  <c:v>0.32159676070595483</c:v>
                </c:pt>
                <c:pt idx="137">
                  <c:v>0.32670216979886446</c:v>
                </c:pt>
                <c:pt idx="138">
                  <c:v>0.31578715725540252</c:v>
                </c:pt>
                <c:pt idx="139">
                  <c:v>0.32331323445270893</c:v>
                </c:pt>
                <c:pt idx="140">
                  <c:v>0.32001232340125874</c:v>
                </c:pt>
                <c:pt idx="141">
                  <c:v>0.33449231988028694</c:v>
                </c:pt>
                <c:pt idx="142">
                  <c:v>0.33167554244971614</c:v>
                </c:pt>
                <c:pt idx="143">
                  <c:v>0.33422824699617093</c:v>
                </c:pt>
                <c:pt idx="144">
                  <c:v>0.33964174112054929</c:v>
                </c:pt>
                <c:pt idx="145">
                  <c:v>0.33959772897319662</c:v>
                </c:pt>
                <c:pt idx="146">
                  <c:v>0.33880551032084855</c:v>
                </c:pt>
                <c:pt idx="147">
                  <c:v>0.33686897583733111</c:v>
                </c:pt>
                <c:pt idx="148">
                  <c:v>0.33766119448967913</c:v>
                </c:pt>
                <c:pt idx="149">
                  <c:v>0.33950970467849129</c:v>
                </c:pt>
                <c:pt idx="150">
                  <c:v>0.3324237489547115</c:v>
                </c:pt>
                <c:pt idx="151">
                  <c:v>0.3384534131420272</c:v>
                </c:pt>
                <c:pt idx="152">
                  <c:v>0.34461511377140092</c:v>
                </c:pt>
                <c:pt idx="153">
                  <c:v>0.34725584261256109</c:v>
                </c:pt>
                <c:pt idx="154">
                  <c:v>0.34342678579287883</c:v>
                </c:pt>
                <c:pt idx="155">
                  <c:v>0.33581268430086703</c:v>
                </c:pt>
                <c:pt idx="156">
                  <c:v>0.33629681792174643</c:v>
                </c:pt>
                <c:pt idx="157">
                  <c:v>0.34047797192024998</c:v>
                </c:pt>
                <c:pt idx="158">
                  <c:v>0.33876149817349588</c:v>
                </c:pt>
                <c:pt idx="159">
                  <c:v>0.34074204480436598</c:v>
                </c:pt>
                <c:pt idx="160">
                  <c:v>0.3342722591435236</c:v>
                </c:pt>
                <c:pt idx="161">
                  <c:v>0.34149025130936139</c:v>
                </c:pt>
                <c:pt idx="162">
                  <c:v>0.33893754676290655</c:v>
                </c:pt>
                <c:pt idx="163">
                  <c:v>0.34395493156111084</c:v>
                </c:pt>
                <c:pt idx="164">
                  <c:v>0.33418423484881826</c:v>
                </c:pt>
                <c:pt idx="165">
                  <c:v>0.34047797192024998</c:v>
                </c:pt>
                <c:pt idx="166">
                  <c:v>0.34655164825491835</c:v>
                </c:pt>
                <c:pt idx="167">
                  <c:v>0.34650763610756569</c:v>
                </c:pt>
                <c:pt idx="168">
                  <c:v>0.34888429206460986</c:v>
                </c:pt>
                <c:pt idx="169">
                  <c:v>0.34558338101315961</c:v>
                </c:pt>
                <c:pt idx="170">
                  <c:v>0.33528453853263501</c:v>
                </c:pt>
                <c:pt idx="171">
                  <c:v>0.33792526737379519</c:v>
                </c:pt>
                <c:pt idx="172">
                  <c:v>0.34897231635931519</c:v>
                </c:pt>
                <c:pt idx="173">
                  <c:v>0.33999383829937063</c:v>
                </c:pt>
                <c:pt idx="174">
                  <c:v>0.345671405307865</c:v>
                </c:pt>
                <c:pt idx="175">
                  <c:v>0.33977377756260729</c:v>
                </c:pt>
                <c:pt idx="176">
                  <c:v>0.34127019057259805</c:v>
                </c:pt>
                <c:pt idx="177">
                  <c:v>0.32973900796619865</c:v>
                </c:pt>
                <c:pt idx="178">
                  <c:v>0.33801329166850053</c:v>
                </c:pt>
                <c:pt idx="179">
                  <c:v>0.33739712160556312</c:v>
                </c:pt>
                <c:pt idx="180">
                  <c:v>0.34281061572994148</c:v>
                </c:pt>
                <c:pt idx="181">
                  <c:v>0.34149025130936139</c:v>
                </c:pt>
                <c:pt idx="182">
                  <c:v>0.34131420271995072</c:v>
                </c:pt>
                <c:pt idx="183">
                  <c:v>0.33902557105761189</c:v>
                </c:pt>
                <c:pt idx="184">
                  <c:v>0.34056599621495531</c:v>
                </c:pt>
                <c:pt idx="185">
                  <c:v>0.34307468861405749</c:v>
                </c:pt>
                <c:pt idx="186">
                  <c:v>0.34034593547819197</c:v>
                </c:pt>
                <c:pt idx="187">
                  <c:v>0.33950970467849129</c:v>
                </c:pt>
                <c:pt idx="188">
                  <c:v>0.34329474935082083</c:v>
                </c:pt>
                <c:pt idx="189">
                  <c:v>0.33576867215351436</c:v>
                </c:pt>
                <c:pt idx="190">
                  <c:v>0.34140222701465606</c:v>
                </c:pt>
                <c:pt idx="191">
                  <c:v>0.33568064785880902</c:v>
                </c:pt>
                <c:pt idx="192">
                  <c:v>0.33405219840676026</c:v>
                </c:pt>
                <c:pt idx="193">
                  <c:v>0.33400818625940759</c:v>
                </c:pt>
                <c:pt idx="194">
                  <c:v>0.34228246996170941</c:v>
                </c:pt>
                <c:pt idx="195">
                  <c:v>0.33563663571145635</c:v>
                </c:pt>
                <c:pt idx="196">
                  <c:v>0.33325997975441224</c:v>
                </c:pt>
                <c:pt idx="197">
                  <c:v>0.33823335240526387</c:v>
                </c:pt>
                <c:pt idx="198">
                  <c:v>0.3359887328902777</c:v>
                </c:pt>
                <c:pt idx="199">
                  <c:v>0.34109414198318738</c:v>
                </c:pt>
                <c:pt idx="200">
                  <c:v>0.3324237489547115</c:v>
                </c:pt>
                <c:pt idx="201">
                  <c:v>0.33651687865850977</c:v>
                </c:pt>
                <c:pt idx="202">
                  <c:v>0.34171031204612473</c:v>
                </c:pt>
                <c:pt idx="203">
                  <c:v>0.34228246996170941</c:v>
                </c:pt>
                <c:pt idx="204">
                  <c:v>0.33924563179437522</c:v>
                </c:pt>
                <c:pt idx="205">
                  <c:v>0.33642885436380443</c:v>
                </c:pt>
                <c:pt idx="206">
                  <c:v>0.34056599621495531</c:v>
                </c:pt>
                <c:pt idx="207">
                  <c:v>0.33722107301615245</c:v>
                </c:pt>
                <c:pt idx="208">
                  <c:v>0.34743189120197177</c:v>
                </c:pt>
                <c:pt idx="209">
                  <c:v>0.33766119448967913</c:v>
                </c:pt>
                <c:pt idx="210">
                  <c:v>0.33959772897319662</c:v>
                </c:pt>
                <c:pt idx="211">
                  <c:v>0.33215967607059549</c:v>
                </c:pt>
                <c:pt idx="212">
                  <c:v>0.34307468861405749</c:v>
                </c:pt>
                <c:pt idx="213">
                  <c:v>0.33303991901764884</c:v>
                </c:pt>
                <c:pt idx="214">
                  <c:v>0.34166629989877206</c:v>
                </c:pt>
                <c:pt idx="215">
                  <c:v>0.33678095154262577</c:v>
                </c:pt>
                <c:pt idx="216">
                  <c:v>0.34492319880286959</c:v>
                </c:pt>
                <c:pt idx="217">
                  <c:v>0.33942168038378595</c:v>
                </c:pt>
                <c:pt idx="218">
                  <c:v>0.34298666431935215</c:v>
                </c:pt>
                <c:pt idx="219">
                  <c:v>0.34641961181286035</c:v>
                </c:pt>
                <c:pt idx="220">
                  <c:v>0.34052198406760265</c:v>
                </c:pt>
                <c:pt idx="221">
                  <c:v>0.33634083006909909</c:v>
                </c:pt>
                <c:pt idx="222">
                  <c:v>0.34399894370846351</c:v>
                </c:pt>
                <c:pt idx="223">
                  <c:v>0.33779323093173713</c:v>
                </c:pt>
                <c:pt idx="224">
                  <c:v>0.33761718234232646</c:v>
                </c:pt>
                <c:pt idx="225">
                  <c:v>0.34294265217199948</c:v>
                </c:pt>
                <c:pt idx="226">
                  <c:v>0.34668368469697636</c:v>
                </c:pt>
                <c:pt idx="227">
                  <c:v>0.36006337749218786</c:v>
                </c:pt>
                <c:pt idx="228">
                  <c:v>0.35310945821046608</c:v>
                </c:pt>
                <c:pt idx="229">
                  <c:v>0.3619999119757053</c:v>
                </c:pt>
                <c:pt idx="230">
                  <c:v>0.35641036926191627</c:v>
                </c:pt>
                <c:pt idx="231">
                  <c:v>0.35394568901016682</c:v>
                </c:pt>
                <c:pt idx="232">
                  <c:v>0.36274811848070065</c:v>
                </c:pt>
                <c:pt idx="233">
                  <c:v>0.35332951894722942</c:v>
                </c:pt>
                <c:pt idx="234">
                  <c:v>0.3561022842304476</c:v>
                </c:pt>
                <c:pt idx="235">
                  <c:v>0.35165705734782798</c:v>
                </c:pt>
                <c:pt idx="236">
                  <c:v>0.36204392412305797</c:v>
                </c:pt>
                <c:pt idx="237">
                  <c:v>0.35535407772545224</c:v>
                </c:pt>
                <c:pt idx="238">
                  <c:v>0.36054751111306721</c:v>
                </c:pt>
                <c:pt idx="239">
                  <c:v>0.35302143391576074</c:v>
                </c:pt>
                <c:pt idx="240">
                  <c:v>0.36450860437480742</c:v>
                </c:pt>
                <c:pt idx="241">
                  <c:v>0.35957924387130846</c:v>
                </c:pt>
                <c:pt idx="242">
                  <c:v>0.35909511025042912</c:v>
                </c:pt>
                <c:pt idx="243">
                  <c:v>0.38651467805114209</c:v>
                </c:pt>
                <c:pt idx="244">
                  <c:v>0.39338057303815854</c:v>
                </c:pt>
                <c:pt idx="245">
                  <c:v>0.3891113947449496</c:v>
                </c:pt>
                <c:pt idx="246">
                  <c:v>0.39073984419699836</c:v>
                </c:pt>
                <c:pt idx="247">
                  <c:v>0.3930284758593372</c:v>
                </c:pt>
                <c:pt idx="248">
                  <c:v>0.38818713965054352</c:v>
                </c:pt>
                <c:pt idx="249">
                  <c:v>0.38840720038730692</c:v>
                </c:pt>
                <c:pt idx="250">
                  <c:v>0.3871308481140795</c:v>
                </c:pt>
                <c:pt idx="251">
                  <c:v>0.39346859733286388</c:v>
                </c:pt>
                <c:pt idx="252">
                  <c:v>0.39553716825843932</c:v>
                </c:pt>
                <c:pt idx="253">
                  <c:v>0.38933145548171294</c:v>
                </c:pt>
                <c:pt idx="254">
                  <c:v>0.39043175916552969</c:v>
                </c:pt>
                <c:pt idx="255">
                  <c:v>0.40403151269750454</c:v>
                </c:pt>
                <c:pt idx="256">
                  <c:v>0.40341534263456713</c:v>
                </c:pt>
                <c:pt idx="257">
                  <c:v>0.39553716825843932</c:v>
                </c:pt>
                <c:pt idx="258">
                  <c:v>0.39764975133136748</c:v>
                </c:pt>
                <c:pt idx="259">
                  <c:v>0.40442762202367855</c:v>
                </c:pt>
                <c:pt idx="260">
                  <c:v>0.46859733286387045</c:v>
                </c:pt>
                <c:pt idx="261">
                  <c:v>0.46498833678095153</c:v>
                </c:pt>
                <c:pt idx="262">
                  <c:v>0.4652964218124202</c:v>
                </c:pt>
                <c:pt idx="263">
                  <c:v>0.46886140574798646</c:v>
                </c:pt>
                <c:pt idx="264">
                  <c:v>0.47181021962061531</c:v>
                </c:pt>
                <c:pt idx="265">
                  <c:v>0.47638748294529293</c:v>
                </c:pt>
                <c:pt idx="266">
                  <c:v>0.47159015888385192</c:v>
                </c:pt>
                <c:pt idx="267">
                  <c:v>0.47396681484089609</c:v>
                </c:pt>
                <c:pt idx="268">
                  <c:v>0.47357070551472208</c:v>
                </c:pt>
                <c:pt idx="269">
                  <c:v>0.48188900136437657</c:v>
                </c:pt>
                <c:pt idx="270">
                  <c:v>0.47625544650323487</c:v>
                </c:pt>
                <c:pt idx="271">
                  <c:v>0.47260243827296333</c:v>
                </c:pt>
                <c:pt idx="272">
                  <c:v>0.47599137361911886</c:v>
                </c:pt>
                <c:pt idx="273">
                  <c:v>0.48985520003520971</c:v>
                </c:pt>
                <c:pt idx="274">
                  <c:v>0.5942080014083887</c:v>
                </c:pt>
                <c:pt idx="275">
                  <c:v>0.59015888385194315</c:v>
                </c:pt>
                <c:pt idx="276">
                  <c:v>0.59926939835394566</c:v>
                </c:pt>
                <c:pt idx="277">
                  <c:v>0.59301967342986661</c:v>
                </c:pt>
                <c:pt idx="278">
                  <c:v>0.59486818361867877</c:v>
                </c:pt>
                <c:pt idx="279">
                  <c:v>0.60587122045684605</c:v>
                </c:pt>
                <c:pt idx="280">
                  <c:v>0.61374939483297386</c:v>
                </c:pt>
                <c:pt idx="281">
                  <c:v>0.60719158487742619</c:v>
                </c:pt>
                <c:pt idx="282">
                  <c:v>0.61000836230799704</c:v>
                </c:pt>
                <c:pt idx="283">
                  <c:v>0.61903085251529422</c:v>
                </c:pt>
                <c:pt idx="284">
                  <c:v>0.62396021301879323</c:v>
                </c:pt>
                <c:pt idx="285">
                  <c:v>0.78205184630958147</c:v>
                </c:pt>
                <c:pt idx="286">
                  <c:v>0.78081950618370666</c:v>
                </c:pt>
                <c:pt idx="287">
                  <c:v>0.78504467232956299</c:v>
                </c:pt>
                <c:pt idx="288">
                  <c:v>0.78473658729809426</c:v>
                </c:pt>
                <c:pt idx="289">
                  <c:v>0.79582764843096698</c:v>
                </c:pt>
                <c:pt idx="290">
                  <c:v>0.79186655516922666</c:v>
                </c:pt>
                <c:pt idx="291">
                  <c:v>0.79948065666123846</c:v>
                </c:pt>
                <c:pt idx="292">
                  <c:v>0.79252673737951673</c:v>
                </c:pt>
                <c:pt idx="293">
                  <c:v>0.80207737335504603</c:v>
                </c:pt>
                <c:pt idx="294">
                  <c:v>0.81026363276264246</c:v>
                </c:pt>
                <c:pt idx="295">
                  <c:v>0.81242022798292324</c:v>
                </c:pt>
                <c:pt idx="296">
                  <c:v>0.80766691606883501</c:v>
                </c:pt>
                <c:pt idx="297">
                  <c:v>0.81171603362528055</c:v>
                </c:pt>
                <c:pt idx="298">
                  <c:v>0.93556621627569214</c:v>
                </c:pt>
                <c:pt idx="299">
                  <c:v>0.93076889221425119</c:v>
                </c:pt>
                <c:pt idx="300">
                  <c:v>0.92654372606839486</c:v>
                </c:pt>
                <c:pt idx="301">
                  <c:v>0.93200123234012588</c:v>
                </c:pt>
                <c:pt idx="302">
                  <c:v>0.92693983539456892</c:v>
                </c:pt>
                <c:pt idx="303">
                  <c:v>0.93041679503542973</c:v>
                </c:pt>
                <c:pt idx="304">
                  <c:v>0.9401434796003697</c:v>
                </c:pt>
                <c:pt idx="305">
                  <c:v>0.94058360107389638</c:v>
                </c:pt>
                <c:pt idx="306">
                  <c:v>0.93063685577219313</c:v>
                </c:pt>
                <c:pt idx="307">
                  <c:v>0.93587430130716076</c:v>
                </c:pt>
                <c:pt idx="308">
                  <c:v>0.93235332951894723</c:v>
                </c:pt>
                <c:pt idx="309">
                  <c:v>0.94533691298798472</c:v>
                </c:pt>
                <c:pt idx="310">
                  <c:v>0.99507063949650099</c:v>
                </c:pt>
                <c:pt idx="311">
                  <c:v>0.98934906034065406</c:v>
                </c:pt>
                <c:pt idx="312">
                  <c:v>0.98763258659389996</c:v>
                </c:pt>
                <c:pt idx="313">
                  <c:v>0.98221909246952155</c:v>
                </c:pt>
                <c:pt idx="314">
                  <c:v>0.98653228291008321</c:v>
                </c:pt>
                <c:pt idx="315">
                  <c:v>0.9931341050129836</c:v>
                </c:pt>
                <c:pt idx="316">
                  <c:v>0.99036133972976537</c:v>
                </c:pt>
                <c:pt idx="317">
                  <c:v>0.99190176488710879</c:v>
                </c:pt>
                <c:pt idx="318">
                  <c:v>0.99361823863386289</c:v>
                </c:pt>
                <c:pt idx="319">
                  <c:v>1</c:v>
                </c:pt>
                <c:pt idx="320">
                  <c:v>0.99344219004445222</c:v>
                </c:pt>
                <c:pt idx="321">
                  <c:v>0.99841556269530385</c:v>
                </c:pt>
                <c:pt idx="322">
                  <c:v>0.97328462655692971</c:v>
                </c:pt>
                <c:pt idx="323">
                  <c:v>0.96465824567580649</c:v>
                </c:pt>
                <c:pt idx="324">
                  <c:v>0.97918225430218742</c:v>
                </c:pt>
                <c:pt idx="325">
                  <c:v>0.97962237577571409</c:v>
                </c:pt>
                <c:pt idx="326">
                  <c:v>0.96800316887460935</c:v>
                </c:pt>
                <c:pt idx="327">
                  <c:v>0.97385678447251445</c:v>
                </c:pt>
                <c:pt idx="328">
                  <c:v>0.97346067514634038</c:v>
                </c:pt>
                <c:pt idx="329">
                  <c:v>0.98257118964834289</c:v>
                </c:pt>
                <c:pt idx="330">
                  <c:v>0.97350468729369311</c:v>
                </c:pt>
                <c:pt idx="331">
                  <c:v>0.97068790986312226</c:v>
                </c:pt>
                <c:pt idx="332">
                  <c:v>0.96628669512785526</c:v>
                </c:pt>
                <c:pt idx="333">
                  <c:v>0.96751903525373006</c:v>
                </c:pt>
                <c:pt idx="334">
                  <c:v>0.96346991769728441</c:v>
                </c:pt>
                <c:pt idx="335">
                  <c:v>0.93785484793803087</c:v>
                </c:pt>
                <c:pt idx="336">
                  <c:v>0.93860305444302627</c:v>
                </c:pt>
                <c:pt idx="337">
                  <c:v>0.92751199331015355</c:v>
                </c:pt>
                <c:pt idx="338">
                  <c:v>0.93292548743453196</c:v>
                </c:pt>
                <c:pt idx="339">
                  <c:v>0.92152634127019062</c:v>
                </c:pt>
                <c:pt idx="340">
                  <c:v>0.91941375819726245</c:v>
                </c:pt>
                <c:pt idx="341">
                  <c:v>0.92610360459486818</c:v>
                </c:pt>
                <c:pt idx="342">
                  <c:v>0.9165969807666916</c:v>
                </c:pt>
                <c:pt idx="343">
                  <c:v>0.92495928876369882</c:v>
                </c:pt>
                <c:pt idx="344">
                  <c:v>0.93310153602394263</c:v>
                </c:pt>
                <c:pt idx="345">
                  <c:v>0.91245983891554072</c:v>
                </c:pt>
                <c:pt idx="346">
                  <c:v>0.92337485145900267</c:v>
                </c:pt>
                <c:pt idx="347">
                  <c:v>0.92165837771224857</c:v>
                </c:pt>
                <c:pt idx="348">
                  <c:v>0.91430834910435277</c:v>
                </c:pt>
                <c:pt idx="349">
                  <c:v>0.90924695215879581</c:v>
                </c:pt>
                <c:pt idx="350">
                  <c:v>0.85559614453589194</c:v>
                </c:pt>
                <c:pt idx="351">
                  <c:v>0.85687249680911937</c:v>
                </c:pt>
                <c:pt idx="352">
                  <c:v>0.87205668764579025</c:v>
                </c:pt>
                <c:pt idx="353">
                  <c:v>0.86827164297346071</c:v>
                </c:pt>
                <c:pt idx="354">
                  <c:v>0.86866775229963467</c:v>
                </c:pt>
                <c:pt idx="355">
                  <c:v>0.85247128207385237</c:v>
                </c:pt>
                <c:pt idx="356">
                  <c:v>0.85123894194797767</c:v>
                </c:pt>
                <c:pt idx="357">
                  <c:v>0.84868623740152282</c:v>
                </c:pt>
                <c:pt idx="358">
                  <c:v>0.84851018881211215</c:v>
                </c:pt>
                <c:pt idx="359">
                  <c:v>0.84758593371770607</c:v>
                </c:pt>
                <c:pt idx="360">
                  <c:v>0.85159103912679901</c:v>
                </c:pt>
                <c:pt idx="361">
                  <c:v>0.85027067470621887</c:v>
                </c:pt>
                <c:pt idx="362">
                  <c:v>0.81228819154086529</c:v>
                </c:pt>
                <c:pt idx="363">
                  <c:v>0.80700673385854493</c:v>
                </c:pt>
                <c:pt idx="364">
                  <c:v>0.8091193169314731</c:v>
                </c:pt>
                <c:pt idx="365">
                  <c:v>0.8052022358170855</c:v>
                </c:pt>
                <c:pt idx="366">
                  <c:v>0.80955943840499978</c:v>
                </c:pt>
                <c:pt idx="367">
                  <c:v>0.80049293605034988</c:v>
                </c:pt>
                <c:pt idx="368">
                  <c:v>0.8120681308041019</c:v>
                </c:pt>
                <c:pt idx="369">
                  <c:v>0.80119713040799256</c:v>
                </c:pt>
                <c:pt idx="370">
                  <c:v>0.80999955987852645</c:v>
                </c:pt>
                <c:pt idx="371">
                  <c:v>0.79895251089300645</c:v>
                </c:pt>
                <c:pt idx="372">
                  <c:v>0.79617974560978833</c:v>
                </c:pt>
                <c:pt idx="373">
                  <c:v>0.77210510100787821</c:v>
                </c:pt>
                <c:pt idx="374">
                  <c:v>0.75854935962325598</c:v>
                </c:pt>
                <c:pt idx="375">
                  <c:v>0.76299458650587559</c:v>
                </c:pt>
                <c:pt idx="376">
                  <c:v>0.77439373267021694</c:v>
                </c:pt>
                <c:pt idx="377">
                  <c:v>0.75802121385502397</c:v>
                </c:pt>
                <c:pt idx="378">
                  <c:v>0.75502838783504245</c:v>
                </c:pt>
                <c:pt idx="379">
                  <c:v>0.76616346111526779</c:v>
                </c:pt>
                <c:pt idx="380">
                  <c:v>0.76986048149289199</c:v>
                </c:pt>
                <c:pt idx="381">
                  <c:v>0.75885744465472471</c:v>
                </c:pt>
                <c:pt idx="382">
                  <c:v>0.75590863078209591</c:v>
                </c:pt>
                <c:pt idx="383">
                  <c:v>0.75678887372914927</c:v>
                </c:pt>
                <c:pt idx="384">
                  <c:v>0.76211434355882224</c:v>
                </c:pt>
                <c:pt idx="385">
                  <c:v>0.7563927644029752</c:v>
                </c:pt>
                <c:pt idx="386">
                  <c:v>0.76035385766471542</c:v>
                </c:pt>
                <c:pt idx="387">
                  <c:v>0.7603098455173628</c:v>
                </c:pt>
                <c:pt idx="388">
                  <c:v>0.73143787685401174</c:v>
                </c:pt>
                <c:pt idx="389">
                  <c:v>0.73610316447339463</c:v>
                </c:pt>
                <c:pt idx="390">
                  <c:v>0.72554024910875403</c:v>
                </c:pt>
                <c:pt idx="391">
                  <c:v>0.71902645130055898</c:v>
                </c:pt>
                <c:pt idx="392">
                  <c:v>0.72501210334052202</c:v>
                </c:pt>
                <c:pt idx="393">
                  <c:v>0.72316359315170986</c:v>
                </c:pt>
                <c:pt idx="394">
                  <c:v>0.71682584393292548</c:v>
                </c:pt>
                <c:pt idx="395">
                  <c:v>0.72012675498437573</c:v>
                </c:pt>
                <c:pt idx="396">
                  <c:v>0.72474803045640601</c:v>
                </c:pt>
                <c:pt idx="397">
                  <c:v>0.71902645130055898</c:v>
                </c:pt>
                <c:pt idx="398">
                  <c:v>0.72285550812024124</c:v>
                </c:pt>
                <c:pt idx="399">
                  <c:v>0.69261916288895731</c:v>
                </c:pt>
                <c:pt idx="400">
                  <c:v>0.68438889133400815</c:v>
                </c:pt>
                <c:pt idx="401">
                  <c:v>0.69737247480304565</c:v>
                </c:pt>
                <c:pt idx="402">
                  <c:v>0.68606135293340964</c:v>
                </c:pt>
                <c:pt idx="403">
                  <c:v>0.68324457550283879</c:v>
                </c:pt>
                <c:pt idx="404">
                  <c:v>0.68051582236697328</c:v>
                </c:pt>
                <c:pt idx="405">
                  <c:v>0.68082390739844201</c:v>
                </c:pt>
                <c:pt idx="406">
                  <c:v>0.69213502926807802</c:v>
                </c:pt>
                <c:pt idx="407">
                  <c:v>0.68782183882751635</c:v>
                </c:pt>
                <c:pt idx="408">
                  <c:v>0.68746974164869501</c:v>
                </c:pt>
                <c:pt idx="409">
                  <c:v>0.67514634038994759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PTSE!$F$4</c:f>
              <c:strCache>
                <c:ptCount val="1"/>
                <c:pt idx="0">
                  <c:v>L16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PTSE!$E$5:$E$2127</c:f>
              <c:numCache>
                <c:formatCode>0</c:formatCode>
                <c:ptCount val="2123"/>
                <c:pt idx="0">
                  <c:v>27.100938068344981</c:v>
                </c:pt>
                <c:pt idx="1">
                  <c:v>27.267301617689292</c:v>
                </c:pt>
                <c:pt idx="2">
                  <c:v>27.433665167033599</c:v>
                </c:pt>
                <c:pt idx="3">
                  <c:v>27.60002871637791</c:v>
                </c:pt>
                <c:pt idx="4">
                  <c:v>27.766392265722217</c:v>
                </c:pt>
                <c:pt idx="5">
                  <c:v>27.932755815066528</c:v>
                </c:pt>
                <c:pt idx="6">
                  <c:v>28.099119364410836</c:v>
                </c:pt>
                <c:pt idx="7">
                  <c:v>28.265482913755147</c:v>
                </c:pt>
                <c:pt idx="8">
                  <c:v>28.431846463099454</c:v>
                </c:pt>
                <c:pt idx="9">
                  <c:v>28.598210012443765</c:v>
                </c:pt>
                <c:pt idx="10">
                  <c:v>28.764573561788076</c:v>
                </c:pt>
                <c:pt idx="11">
                  <c:v>28.930937111132383</c:v>
                </c:pt>
                <c:pt idx="12">
                  <c:v>29.097300660476694</c:v>
                </c:pt>
                <c:pt idx="13">
                  <c:v>29.263664209821002</c:v>
                </c:pt>
                <c:pt idx="14">
                  <c:v>29.430027759165313</c:v>
                </c:pt>
                <c:pt idx="15">
                  <c:v>29.59639130850962</c:v>
                </c:pt>
                <c:pt idx="16">
                  <c:v>29.762754857853931</c:v>
                </c:pt>
                <c:pt idx="17">
                  <c:v>29.929118407198239</c:v>
                </c:pt>
                <c:pt idx="18">
                  <c:v>30.09548195654255</c:v>
                </c:pt>
                <c:pt idx="19">
                  <c:v>30.261845505886857</c:v>
                </c:pt>
                <c:pt idx="20">
                  <c:v>30.428209055231168</c:v>
                </c:pt>
                <c:pt idx="21">
                  <c:v>30.594572604575475</c:v>
                </c:pt>
                <c:pt idx="22">
                  <c:v>30.760936153919786</c:v>
                </c:pt>
                <c:pt idx="23">
                  <c:v>30.927299703264097</c:v>
                </c:pt>
                <c:pt idx="24">
                  <c:v>31.093663252608405</c:v>
                </c:pt>
                <c:pt idx="25">
                  <c:v>31.260026801952716</c:v>
                </c:pt>
                <c:pt idx="26">
                  <c:v>31.426390351297023</c:v>
                </c:pt>
                <c:pt idx="27">
                  <c:v>31.592753900641334</c:v>
                </c:pt>
                <c:pt idx="28">
                  <c:v>31.759117449985641</c:v>
                </c:pt>
                <c:pt idx="29">
                  <c:v>31.925480999329952</c:v>
                </c:pt>
                <c:pt idx="30">
                  <c:v>32.09184454867426</c:v>
                </c:pt>
                <c:pt idx="31">
                  <c:v>32.258208098018571</c:v>
                </c:pt>
                <c:pt idx="32">
                  <c:v>32.424571647362882</c:v>
                </c:pt>
                <c:pt idx="33">
                  <c:v>32.590935196707193</c:v>
                </c:pt>
                <c:pt idx="34">
                  <c:v>32.757298746051497</c:v>
                </c:pt>
                <c:pt idx="35">
                  <c:v>32.923662295395808</c:v>
                </c:pt>
                <c:pt idx="36">
                  <c:v>33.090025844740119</c:v>
                </c:pt>
                <c:pt idx="37">
                  <c:v>38.580022973102324</c:v>
                </c:pt>
                <c:pt idx="38">
                  <c:v>38.746386522446635</c:v>
                </c:pt>
                <c:pt idx="39">
                  <c:v>38.912750071790946</c:v>
                </c:pt>
                <c:pt idx="40">
                  <c:v>39.079113621135257</c:v>
                </c:pt>
                <c:pt idx="41">
                  <c:v>39.24547717047956</c:v>
                </c:pt>
                <c:pt idx="42">
                  <c:v>39.411840719823871</c:v>
                </c:pt>
                <c:pt idx="43">
                  <c:v>39.578204269168182</c:v>
                </c:pt>
                <c:pt idx="44">
                  <c:v>39.744567818512493</c:v>
                </c:pt>
                <c:pt idx="45">
                  <c:v>39.910931367856804</c:v>
                </c:pt>
                <c:pt idx="46">
                  <c:v>40.077294917201108</c:v>
                </c:pt>
                <c:pt idx="47">
                  <c:v>40.243658466545419</c:v>
                </c:pt>
                <c:pt idx="48">
                  <c:v>40.41002201588973</c:v>
                </c:pt>
                <c:pt idx="49">
                  <c:v>40.576385565234041</c:v>
                </c:pt>
                <c:pt idx="50">
                  <c:v>40.742749114578345</c:v>
                </c:pt>
                <c:pt idx="51">
                  <c:v>51.390016272614147</c:v>
                </c:pt>
                <c:pt idx="52">
                  <c:v>51.556379821958458</c:v>
                </c:pt>
                <c:pt idx="53">
                  <c:v>51.722743371302769</c:v>
                </c:pt>
                <c:pt idx="54">
                  <c:v>51.889106920647073</c:v>
                </c:pt>
                <c:pt idx="55">
                  <c:v>52.055470469991384</c:v>
                </c:pt>
                <c:pt idx="56">
                  <c:v>52.221834019335695</c:v>
                </c:pt>
                <c:pt idx="57">
                  <c:v>52.388197568679999</c:v>
                </c:pt>
                <c:pt idx="58">
                  <c:v>52.55456111802431</c:v>
                </c:pt>
                <c:pt idx="59">
                  <c:v>52.720924667368621</c:v>
                </c:pt>
                <c:pt idx="60">
                  <c:v>52.887288216712932</c:v>
                </c:pt>
                <c:pt idx="61">
                  <c:v>53.053651766057243</c:v>
                </c:pt>
                <c:pt idx="62">
                  <c:v>61.538192782617017</c:v>
                </c:pt>
                <c:pt idx="63">
                  <c:v>61.704556331961328</c:v>
                </c:pt>
                <c:pt idx="64">
                  <c:v>61.870919881305639</c:v>
                </c:pt>
                <c:pt idx="65">
                  <c:v>62.037283430649943</c:v>
                </c:pt>
                <c:pt idx="66">
                  <c:v>62.203646979994254</c:v>
                </c:pt>
                <c:pt idx="67">
                  <c:v>62.370010529338565</c:v>
                </c:pt>
                <c:pt idx="68">
                  <c:v>62.536374078682876</c:v>
                </c:pt>
                <c:pt idx="69">
                  <c:v>62.702737628027187</c:v>
                </c:pt>
                <c:pt idx="70">
                  <c:v>62.869101177371491</c:v>
                </c:pt>
                <c:pt idx="71">
                  <c:v>63.035464726715801</c:v>
                </c:pt>
                <c:pt idx="72">
                  <c:v>63.201828276060112</c:v>
                </c:pt>
                <c:pt idx="73">
                  <c:v>63.368191825404423</c:v>
                </c:pt>
                <c:pt idx="74">
                  <c:v>63.534555374748727</c:v>
                </c:pt>
                <c:pt idx="75">
                  <c:v>63.700918924093038</c:v>
                </c:pt>
                <c:pt idx="76">
                  <c:v>63.867282473437349</c:v>
                </c:pt>
                <c:pt idx="77">
                  <c:v>71.353642193931279</c:v>
                </c:pt>
                <c:pt idx="78">
                  <c:v>71.52000574327559</c:v>
                </c:pt>
                <c:pt idx="79">
                  <c:v>71.686369292619887</c:v>
                </c:pt>
                <c:pt idx="80">
                  <c:v>71.852732841964198</c:v>
                </c:pt>
                <c:pt idx="81">
                  <c:v>72.019096391308508</c:v>
                </c:pt>
                <c:pt idx="82">
                  <c:v>72.185459940652819</c:v>
                </c:pt>
                <c:pt idx="83">
                  <c:v>72.351823489997116</c:v>
                </c:pt>
                <c:pt idx="84">
                  <c:v>72.518187039341427</c:v>
                </c:pt>
                <c:pt idx="85">
                  <c:v>72.684550588685738</c:v>
                </c:pt>
                <c:pt idx="86">
                  <c:v>72.850914138030049</c:v>
                </c:pt>
                <c:pt idx="87">
                  <c:v>73.01727768737436</c:v>
                </c:pt>
                <c:pt idx="88">
                  <c:v>73.183641236718671</c:v>
                </c:pt>
                <c:pt idx="89">
                  <c:v>81.668182253278445</c:v>
                </c:pt>
                <c:pt idx="90">
                  <c:v>81.834545802622756</c:v>
                </c:pt>
                <c:pt idx="91">
                  <c:v>82.000909351967067</c:v>
                </c:pt>
                <c:pt idx="92">
                  <c:v>82.167272901311378</c:v>
                </c:pt>
                <c:pt idx="93">
                  <c:v>82.333636450655689</c:v>
                </c:pt>
                <c:pt idx="94">
                  <c:v>82.5</c:v>
                </c:pt>
                <c:pt idx="95">
                  <c:v>82.666363549344311</c:v>
                </c:pt>
                <c:pt idx="96">
                  <c:v>82.832727098688622</c:v>
                </c:pt>
                <c:pt idx="97">
                  <c:v>91.483631664592707</c:v>
                </c:pt>
                <c:pt idx="98">
                  <c:v>91.649995213937018</c:v>
                </c:pt>
                <c:pt idx="99">
                  <c:v>91.816358763281329</c:v>
                </c:pt>
                <c:pt idx="100">
                  <c:v>91.98272231262564</c:v>
                </c:pt>
                <c:pt idx="101">
                  <c:v>92.149085861969951</c:v>
                </c:pt>
                <c:pt idx="102">
                  <c:v>92.315449411314262</c:v>
                </c:pt>
                <c:pt idx="103">
                  <c:v>92.481812960658544</c:v>
                </c:pt>
                <c:pt idx="104">
                  <c:v>92.648176510002855</c:v>
                </c:pt>
                <c:pt idx="105">
                  <c:v>92.814540059347166</c:v>
                </c:pt>
                <c:pt idx="106">
                  <c:v>92.980903608691477</c:v>
                </c:pt>
                <c:pt idx="107">
                  <c:v>101.79817172393987</c:v>
                </c:pt>
                <c:pt idx="108">
                  <c:v>101.96453527328418</c:v>
                </c:pt>
                <c:pt idx="109">
                  <c:v>102.1308988226285</c:v>
                </c:pt>
                <c:pt idx="110">
                  <c:v>102.29726237197281</c:v>
                </c:pt>
                <c:pt idx="111">
                  <c:v>102.46362592131712</c:v>
                </c:pt>
                <c:pt idx="112">
                  <c:v>102.62998947066143</c:v>
                </c:pt>
                <c:pt idx="113">
                  <c:v>102.79635302000574</c:v>
                </c:pt>
                <c:pt idx="114">
                  <c:v>102.96271656935005</c:v>
                </c:pt>
                <c:pt idx="115">
                  <c:v>103.12908011869436</c:v>
                </c:pt>
                <c:pt idx="116">
                  <c:v>103.29544366803867</c:v>
                </c:pt>
                <c:pt idx="117">
                  <c:v>103.46180721738298</c:v>
                </c:pt>
                <c:pt idx="118">
                  <c:v>103.62817076672729</c:v>
                </c:pt>
                <c:pt idx="119">
                  <c:v>103.7945343160716</c:v>
                </c:pt>
                <c:pt idx="120">
                  <c:v>103.96089786541592</c:v>
                </c:pt>
                <c:pt idx="121">
                  <c:v>104.12726141476023</c:v>
                </c:pt>
                <c:pt idx="122">
                  <c:v>104.29362496410451</c:v>
                </c:pt>
                <c:pt idx="123">
                  <c:v>111.44725758590982</c:v>
                </c:pt>
                <c:pt idx="124">
                  <c:v>111.61362113525414</c:v>
                </c:pt>
                <c:pt idx="125">
                  <c:v>111.77998468459845</c:v>
                </c:pt>
                <c:pt idx="126">
                  <c:v>111.94634823394276</c:v>
                </c:pt>
                <c:pt idx="127">
                  <c:v>112.11271178328707</c:v>
                </c:pt>
                <c:pt idx="128">
                  <c:v>112.27907533263138</c:v>
                </c:pt>
                <c:pt idx="129">
                  <c:v>112.44543888197569</c:v>
                </c:pt>
                <c:pt idx="130">
                  <c:v>112.61180243132</c:v>
                </c:pt>
                <c:pt idx="131">
                  <c:v>112.77816598066431</c:v>
                </c:pt>
                <c:pt idx="132">
                  <c:v>112.94452953000862</c:v>
                </c:pt>
                <c:pt idx="133">
                  <c:v>113.11089307935291</c:v>
                </c:pt>
                <c:pt idx="134">
                  <c:v>113.27725662869722</c:v>
                </c:pt>
                <c:pt idx="135">
                  <c:v>113.44362017804153</c:v>
                </c:pt>
                <c:pt idx="136">
                  <c:v>113.60998372738584</c:v>
                </c:pt>
                <c:pt idx="137">
                  <c:v>113.77634727673015</c:v>
                </c:pt>
                <c:pt idx="138">
                  <c:v>113.94271082607446</c:v>
                </c:pt>
                <c:pt idx="139">
                  <c:v>114.10907437541877</c:v>
                </c:pt>
                <c:pt idx="140">
                  <c:v>114.27543792476308</c:v>
                </c:pt>
                <c:pt idx="141">
                  <c:v>121.9281611946013</c:v>
                </c:pt>
                <c:pt idx="142">
                  <c:v>122.09452474394561</c:v>
                </c:pt>
                <c:pt idx="143">
                  <c:v>122.26088829328992</c:v>
                </c:pt>
                <c:pt idx="144">
                  <c:v>122.42725184263423</c:v>
                </c:pt>
                <c:pt idx="145">
                  <c:v>122.59361539197855</c:v>
                </c:pt>
                <c:pt idx="146">
                  <c:v>122.75997894132286</c:v>
                </c:pt>
                <c:pt idx="147">
                  <c:v>122.92634249066717</c:v>
                </c:pt>
                <c:pt idx="148">
                  <c:v>123.09270604001148</c:v>
                </c:pt>
                <c:pt idx="149">
                  <c:v>123.25906958935579</c:v>
                </c:pt>
                <c:pt idx="150">
                  <c:v>123.4254331387001</c:v>
                </c:pt>
                <c:pt idx="151">
                  <c:v>123.59179668804441</c:v>
                </c:pt>
                <c:pt idx="152">
                  <c:v>123.75816023738872</c:v>
                </c:pt>
                <c:pt idx="153">
                  <c:v>123.92452378673303</c:v>
                </c:pt>
                <c:pt idx="154">
                  <c:v>124.09088733607734</c:v>
                </c:pt>
                <c:pt idx="155">
                  <c:v>124.25725088542166</c:v>
                </c:pt>
                <c:pt idx="156">
                  <c:v>124.42361443476597</c:v>
                </c:pt>
                <c:pt idx="157">
                  <c:v>132.2427012539485</c:v>
                </c:pt>
                <c:pt idx="158">
                  <c:v>132.40906480329281</c:v>
                </c:pt>
                <c:pt idx="159">
                  <c:v>132.57542835263712</c:v>
                </c:pt>
                <c:pt idx="160">
                  <c:v>132.74179190198143</c:v>
                </c:pt>
                <c:pt idx="161">
                  <c:v>132.90815545132574</c:v>
                </c:pt>
                <c:pt idx="162">
                  <c:v>133.07451900067005</c:v>
                </c:pt>
                <c:pt idx="163">
                  <c:v>133.24088255001436</c:v>
                </c:pt>
                <c:pt idx="164">
                  <c:v>133.40724609935867</c:v>
                </c:pt>
                <c:pt idx="165">
                  <c:v>133.57360964870298</c:v>
                </c:pt>
                <c:pt idx="166">
                  <c:v>133.73997319804727</c:v>
                </c:pt>
                <c:pt idx="167">
                  <c:v>133.90633674739158</c:v>
                </c:pt>
                <c:pt idx="168">
                  <c:v>134.07270029673589</c:v>
                </c:pt>
                <c:pt idx="169">
                  <c:v>141.55906001722983</c:v>
                </c:pt>
                <c:pt idx="170">
                  <c:v>141.72542356657414</c:v>
                </c:pt>
                <c:pt idx="171">
                  <c:v>141.89178711591845</c:v>
                </c:pt>
                <c:pt idx="172">
                  <c:v>142.05815066526276</c:v>
                </c:pt>
                <c:pt idx="173">
                  <c:v>142.22451421460707</c:v>
                </c:pt>
                <c:pt idx="174">
                  <c:v>142.39087776395135</c:v>
                </c:pt>
                <c:pt idx="175">
                  <c:v>142.55724131329566</c:v>
                </c:pt>
                <c:pt idx="176">
                  <c:v>142.72360486263997</c:v>
                </c:pt>
                <c:pt idx="177">
                  <c:v>142.88996841198428</c:v>
                </c:pt>
                <c:pt idx="178">
                  <c:v>143.0563319613286</c:v>
                </c:pt>
                <c:pt idx="179">
                  <c:v>143.22269551067291</c:v>
                </c:pt>
                <c:pt idx="180">
                  <c:v>143.38905906001722</c:v>
                </c:pt>
                <c:pt idx="181">
                  <c:v>143.55542260936153</c:v>
                </c:pt>
                <c:pt idx="182">
                  <c:v>151.70723652723268</c:v>
                </c:pt>
                <c:pt idx="183">
                  <c:v>151.87360007657699</c:v>
                </c:pt>
                <c:pt idx="184">
                  <c:v>152.0399636259213</c:v>
                </c:pt>
                <c:pt idx="185">
                  <c:v>152.20632717526561</c:v>
                </c:pt>
                <c:pt idx="186">
                  <c:v>152.37269072460992</c:v>
                </c:pt>
                <c:pt idx="187">
                  <c:v>152.53905427395424</c:v>
                </c:pt>
                <c:pt idx="188">
                  <c:v>152.70541782329855</c:v>
                </c:pt>
                <c:pt idx="189">
                  <c:v>161.4744450857506</c:v>
                </c:pt>
                <c:pt idx="190">
                  <c:v>161.64025535334551</c:v>
                </c:pt>
                <c:pt idx="191">
                  <c:v>161.80606562094042</c:v>
                </c:pt>
                <c:pt idx="192">
                  <c:v>161.97187588853535</c:v>
                </c:pt>
                <c:pt idx="193">
                  <c:v>162.13768615613026</c:v>
                </c:pt>
                <c:pt idx="194">
                  <c:v>162.30349642372516</c:v>
                </c:pt>
                <c:pt idx="195">
                  <c:v>162.46930669132007</c:v>
                </c:pt>
                <c:pt idx="196">
                  <c:v>162.63511695891501</c:v>
                </c:pt>
                <c:pt idx="197">
                  <c:v>162.80092722650991</c:v>
                </c:pt>
                <c:pt idx="198">
                  <c:v>171.09144060625565</c:v>
                </c:pt>
                <c:pt idx="199">
                  <c:v>171.25725087385055</c:v>
                </c:pt>
                <c:pt idx="200">
                  <c:v>171.42306114144549</c:v>
                </c:pt>
                <c:pt idx="201">
                  <c:v>171.58887140904039</c:v>
                </c:pt>
                <c:pt idx="202">
                  <c:v>171.7546816766353</c:v>
                </c:pt>
                <c:pt idx="203">
                  <c:v>171.92049194423021</c:v>
                </c:pt>
                <c:pt idx="204">
                  <c:v>172.08630221182514</c:v>
                </c:pt>
                <c:pt idx="205">
                  <c:v>172.25211247942005</c:v>
                </c:pt>
                <c:pt idx="206">
                  <c:v>172.41792274701496</c:v>
                </c:pt>
                <c:pt idx="207">
                  <c:v>172.58373301460989</c:v>
                </c:pt>
                <c:pt idx="208">
                  <c:v>172.7495432822048</c:v>
                </c:pt>
                <c:pt idx="209">
                  <c:v>172.9153535497997</c:v>
                </c:pt>
                <c:pt idx="210">
                  <c:v>173.08116381739461</c:v>
                </c:pt>
                <c:pt idx="211">
                  <c:v>173.24697408498955</c:v>
                </c:pt>
                <c:pt idx="212">
                  <c:v>173.41278435258445</c:v>
                </c:pt>
                <c:pt idx="213">
                  <c:v>173.57859462017936</c:v>
                </c:pt>
                <c:pt idx="214">
                  <c:v>181.20586692954544</c:v>
                </c:pt>
                <c:pt idx="215">
                  <c:v>181.37167719714037</c:v>
                </c:pt>
                <c:pt idx="216">
                  <c:v>181.53748746473528</c:v>
                </c:pt>
                <c:pt idx="217">
                  <c:v>181.70329773233018</c:v>
                </c:pt>
                <c:pt idx="218">
                  <c:v>181.86910799992512</c:v>
                </c:pt>
                <c:pt idx="219">
                  <c:v>182.03491826752003</c:v>
                </c:pt>
                <c:pt idx="220">
                  <c:v>182.20072853511493</c:v>
                </c:pt>
                <c:pt idx="221">
                  <c:v>182.36653880270984</c:v>
                </c:pt>
                <c:pt idx="222">
                  <c:v>182.53234907030478</c:v>
                </c:pt>
                <c:pt idx="223">
                  <c:v>182.69815933789968</c:v>
                </c:pt>
                <c:pt idx="224">
                  <c:v>182.86396960549459</c:v>
                </c:pt>
                <c:pt idx="225">
                  <c:v>183.02977987308952</c:v>
                </c:pt>
                <c:pt idx="226">
                  <c:v>183.19559014068443</c:v>
                </c:pt>
                <c:pt idx="227">
                  <c:v>190.65705218245557</c:v>
                </c:pt>
                <c:pt idx="228">
                  <c:v>190.82286245005051</c:v>
                </c:pt>
                <c:pt idx="229">
                  <c:v>190.98867271764541</c:v>
                </c:pt>
                <c:pt idx="230">
                  <c:v>191.15448298524032</c:v>
                </c:pt>
                <c:pt idx="231">
                  <c:v>191.32029325283526</c:v>
                </c:pt>
                <c:pt idx="232">
                  <c:v>191.48610352043016</c:v>
                </c:pt>
                <c:pt idx="233">
                  <c:v>191.65191378802507</c:v>
                </c:pt>
                <c:pt idx="234">
                  <c:v>191.81772405561998</c:v>
                </c:pt>
                <c:pt idx="235">
                  <c:v>191.98353432321491</c:v>
                </c:pt>
                <c:pt idx="236">
                  <c:v>192.14934459080982</c:v>
                </c:pt>
                <c:pt idx="237">
                  <c:v>192.31515485840472</c:v>
                </c:pt>
                <c:pt idx="238">
                  <c:v>192.48096512599966</c:v>
                </c:pt>
                <c:pt idx="239">
                  <c:v>192.64677539359457</c:v>
                </c:pt>
                <c:pt idx="240">
                  <c:v>192.81258566118947</c:v>
                </c:pt>
                <c:pt idx="241">
                  <c:v>192.97839592878438</c:v>
                </c:pt>
                <c:pt idx="242">
                  <c:v>201.76634011131486</c:v>
                </c:pt>
                <c:pt idx="243">
                  <c:v>201.9321503789098</c:v>
                </c:pt>
                <c:pt idx="244">
                  <c:v>202.0979606465047</c:v>
                </c:pt>
                <c:pt idx="245">
                  <c:v>202.26377091409961</c:v>
                </c:pt>
                <c:pt idx="246">
                  <c:v>202.42958118169452</c:v>
                </c:pt>
                <c:pt idx="247">
                  <c:v>202.59539144928945</c:v>
                </c:pt>
                <c:pt idx="248">
                  <c:v>202.76120171688436</c:v>
                </c:pt>
                <c:pt idx="249">
                  <c:v>202.92701198447926</c:v>
                </c:pt>
                <c:pt idx="250">
                  <c:v>203.0928222520742</c:v>
                </c:pt>
                <c:pt idx="251">
                  <c:v>203.25863251966911</c:v>
                </c:pt>
                <c:pt idx="252">
                  <c:v>203.42444278726401</c:v>
                </c:pt>
                <c:pt idx="253">
                  <c:v>203.59025305485892</c:v>
                </c:pt>
                <c:pt idx="254">
                  <c:v>203.75606332245385</c:v>
                </c:pt>
                <c:pt idx="255">
                  <c:v>203.92187359004876</c:v>
                </c:pt>
                <c:pt idx="256">
                  <c:v>204.08768385764367</c:v>
                </c:pt>
                <c:pt idx="257">
                  <c:v>204.2534941252386</c:v>
                </c:pt>
                <c:pt idx="258">
                  <c:v>211.21752536422503</c:v>
                </c:pt>
                <c:pt idx="259">
                  <c:v>211.38333563181993</c:v>
                </c:pt>
                <c:pt idx="260">
                  <c:v>211.54914589941484</c:v>
                </c:pt>
                <c:pt idx="261">
                  <c:v>211.71495616700975</c:v>
                </c:pt>
                <c:pt idx="262">
                  <c:v>211.88076643460465</c:v>
                </c:pt>
                <c:pt idx="263">
                  <c:v>212.04657670219959</c:v>
                </c:pt>
                <c:pt idx="264">
                  <c:v>212.21238696979449</c:v>
                </c:pt>
                <c:pt idx="265">
                  <c:v>212.37819723738943</c:v>
                </c:pt>
                <c:pt idx="266">
                  <c:v>212.54400750498434</c:v>
                </c:pt>
                <c:pt idx="267">
                  <c:v>212.70981777257924</c:v>
                </c:pt>
                <c:pt idx="268">
                  <c:v>212.87562804017415</c:v>
                </c:pt>
                <c:pt idx="269">
                  <c:v>213.04143830776906</c:v>
                </c:pt>
                <c:pt idx="270">
                  <c:v>213.20724857536399</c:v>
                </c:pt>
                <c:pt idx="271">
                  <c:v>221.00033115232497</c:v>
                </c:pt>
                <c:pt idx="272">
                  <c:v>221.16614141991988</c:v>
                </c:pt>
                <c:pt idx="273">
                  <c:v>221.33195168751479</c:v>
                </c:pt>
                <c:pt idx="274">
                  <c:v>221.49776195510972</c:v>
                </c:pt>
                <c:pt idx="275">
                  <c:v>221.66357222270463</c:v>
                </c:pt>
                <c:pt idx="276">
                  <c:v>221.82938249029957</c:v>
                </c:pt>
                <c:pt idx="277">
                  <c:v>221.99519275789447</c:v>
                </c:pt>
                <c:pt idx="278">
                  <c:v>222.16100302548938</c:v>
                </c:pt>
                <c:pt idx="279">
                  <c:v>222.32681329308429</c:v>
                </c:pt>
                <c:pt idx="280">
                  <c:v>222.49262356067919</c:v>
                </c:pt>
                <c:pt idx="281">
                  <c:v>222.65843382827413</c:v>
                </c:pt>
                <c:pt idx="282">
                  <c:v>222.82424409586903</c:v>
                </c:pt>
                <c:pt idx="283">
                  <c:v>222.99005436346397</c:v>
                </c:pt>
                <c:pt idx="284">
                  <c:v>223.15586463105888</c:v>
                </c:pt>
                <c:pt idx="285">
                  <c:v>223.32167489865378</c:v>
                </c:pt>
                <c:pt idx="286">
                  <c:v>223.48748516624869</c:v>
                </c:pt>
                <c:pt idx="287">
                  <c:v>223.6532954338436</c:v>
                </c:pt>
                <c:pt idx="288">
                  <c:v>223.81910570143853</c:v>
                </c:pt>
                <c:pt idx="289">
                  <c:v>223.98491596903344</c:v>
                </c:pt>
                <c:pt idx="290">
                  <c:v>224.15072623662837</c:v>
                </c:pt>
                <c:pt idx="291">
                  <c:v>224.31653650422328</c:v>
                </c:pt>
                <c:pt idx="292">
                  <c:v>224.48234677181819</c:v>
                </c:pt>
                <c:pt idx="293">
                  <c:v>224.64815703941309</c:v>
                </c:pt>
                <c:pt idx="294">
                  <c:v>224.813967307008</c:v>
                </c:pt>
                <c:pt idx="295">
                  <c:v>224.97977757460293</c:v>
                </c:pt>
                <c:pt idx="296">
                  <c:v>225.14558784219784</c:v>
                </c:pt>
                <c:pt idx="297">
                  <c:v>225.31139810979278</c:v>
                </c:pt>
                <c:pt idx="298">
                  <c:v>225.47720837738768</c:v>
                </c:pt>
                <c:pt idx="299">
                  <c:v>225.64301864498259</c:v>
                </c:pt>
                <c:pt idx="300">
                  <c:v>225.8088289125775</c:v>
                </c:pt>
                <c:pt idx="301">
                  <c:v>225.9746391801724</c:v>
                </c:pt>
                <c:pt idx="302">
                  <c:v>226.14044944776734</c:v>
                </c:pt>
                <c:pt idx="303">
                  <c:v>229.62246506726052</c:v>
                </c:pt>
                <c:pt idx="304">
                  <c:v>229.78827533485546</c:v>
                </c:pt>
                <c:pt idx="305">
                  <c:v>229.95408560245039</c:v>
                </c:pt>
                <c:pt idx="306">
                  <c:v>230.1198958700453</c:v>
                </c:pt>
                <c:pt idx="307">
                  <c:v>230.2857061376402</c:v>
                </c:pt>
                <c:pt idx="308">
                  <c:v>230.45151640523511</c:v>
                </c:pt>
                <c:pt idx="309">
                  <c:v>230.61732667283002</c:v>
                </c:pt>
                <c:pt idx="310">
                  <c:v>230.78313694042492</c:v>
                </c:pt>
                <c:pt idx="311">
                  <c:v>230.94894720801986</c:v>
                </c:pt>
                <c:pt idx="312">
                  <c:v>231.11475747561479</c:v>
                </c:pt>
                <c:pt idx="313">
                  <c:v>231.2805677432097</c:v>
                </c:pt>
                <c:pt idx="314">
                  <c:v>231.44637801080461</c:v>
                </c:pt>
                <c:pt idx="315">
                  <c:v>231.61218827839951</c:v>
                </c:pt>
                <c:pt idx="316">
                  <c:v>231.77799854599442</c:v>
                </c:pt>
                <c:pt idx="317">
                  <c:v>231.94380881358933</c:v>
                </c:pt>
                <c:pt idx="318">
                  <c:v>232.10961908118426</c:v>
                </c:pt>
                <c:pt idx="319">
                  <c:v>232.2754293487792</c:v>
                </c:pt>
                <c:pt idx="320">
                  <c:v>232.44123961637411</c:v>
                </c:pt>
                <c:pt idx="321">
                  <c:v>232.60704988396901</c:v>
                </c:pt>
                <c:pt idx="322">
                  <c:v>239.90270165814525</c:v>
                </c:pt>
                <c:pt idx="323">
                  <c:v>240.06851192574015</c:v>
                </c:pt>
                <c:pt idx="324">
                  <c:v>240.23432219333509</c:v>
                </c:pt>
                <c:pt idx="325">
                  <c:v>240.40013246093</c:v>
                </c:pt>
                <c:pt idx="326">
                  <c:v>240.56594272852493</c:v>
                </c:pt>
                <c:pt idx="327">
                  <c:v>240.73175299611984</c:v>
                </c:pt>
                <c:pt idx="328">
                  <c:v>240.89756326371474</c:v>
                </c:pt>
                <c:pt idx="329">
                  <c:v>241.06337353130965</c:v>
                </c:pt>
                <c:pt idx="330">
                  <c:v>241.22918379890456</c:v>
                </c:pt>
                <c:pt idx="331">
                  <c:v>241.39499406649949</c:v>
                </c:pt>
                <c:pt idx="332">
                  <c:v>241.5608043340944</c:v>
                </c:pt>
                <c:pt idx="333">
                  <c:v>241.72661460168933</c:v>
                </c:pt>
                <c:pt idx="334">
                  <c:v>241.89242486928424</c:v>
                </c:pt>
                <c:pt idx="335">
                  <c:v>242.05823513687915</c:v>
                </c:pt>
                <c:pt idx="336">
                  <c:v>242.22404540447405</c:v>
                </c:pt>
                <c:pt idx="337">
                  <c:v>242.38985567206896</c:v>
                </c:pt>
                <c:pt idx="338">
                  <c:v>242.5556659396639</c:v>
                </c:pt>
                <c:pt idx="339">
                  <c:v>242.7214762072588</c:v>
                </c:pt>
                <c:pt idx="340">
                  <c:v>242.88728647485374</c:v>
                </c:pt>
                <c:pt idx="341">
                  <c:v>243.05309674244864</c:v>
                </c:pt>
                <c:pt idx="342">
                  <c:v>243.21890701004355</c:v>
                </c:pt>
                <c:pt idx="343">
                  <c:v>243.38471727763846</c:v>
                </c:pt>
                <c:pt idx="344">
                  <c:v>243.55052754523336</c:v>
                </c:pt>
                <c:pt idx="345">
                  <c:v>243.71633781282827</c:v>
                </c:pt>
                <c:pt idx="346">
                  <c:v>243.88214808042321</c:v>
                </c:pt>
                <c:pt idx="347">
                  <c:v>244.04795834801814</c:v>
                </c:pt>
                <c:pt idx="348">
                  <c:v>244.21376861561305</c:v>
                </c:pt>
                <c:pt idx="349">
                  <c:v>251.8410409249791</c:v>
                </c:pt>
                <c:pt idx="350">
                  <c:v>252.00685119257403</c:v>
                </c:pt>
                <c:pt idx="351">
                  <c:v>252.17266146016894</c:v>
                </c:pt>
                <c:pt idx="352">
                  <c:v>252.33847172776387</c:v>
                </c:pt>
                <c:pt idx="353">
                  <c:v>252.50428199535878</c:v>
                </c:pt>
                <c:pt idx="354">
                  <c:v>252.67009226295369</c:v>
                </c:pt>
                <c:pt idx="355">
                  <c:v>252.83590253054859</c:v>
                </c:pt>
                <c:pt idx="356">
                  <c:v>253.0017127981435</c:v>
                </c:pt>
                <c:pt idx="357">
                  <c:v>253.16752306573844</c:v>
                </c:pt>
                <c:pt idx="358">
                  <c:v>253.33333333333334</c:v>
                </c:pt>
                <c:pt idx="359">
                  <c:v>253.49914360092828</c:v>
                </c:pt>
                <c:pt idx="360">
                  <c:v>253.66495386852318</c:v>
                </c:pt>
                <c:pt idx="361">
                  <c:v>253.83076413611809</c:v>
                </c:pt>
                <c:pt idx="362">
                  <c:v>253.996574403713</c:v>
                </c:pt>
                <c:pt idx="363">
                  <c:v>254.1623846713079</c:v>
                </c:pt>
                <c:pt idx="364">
                  <c:v>254.32819493890284</c:v>
                </c:pt>
                <c:pt idx="365">
                  <c:v>254.49400520649775</c:v>
                </c:pt>
                <c:pt idx="366">
                  <c:v>254.65981547409268</c:v>
                </c:pt>
                <c:pt idx="367">
                  <c:v>254.82562574168759</c:v>
                </c:pt>
                <c:pt idx="368">
                  <c:v>254.99143600928249</c:v>
                </c:pt>
                <c:pt idx="369">
                  <c:v>255.1572462768774</c:v>
                </c:pt>
                <c:pt idx="370">
                  <c:v>255.32305654447231</c:v>
                </c:pt>
                <c:pt idx="371">
                  <c:v>255.48886681206724</c:v>
                </c:pt>
                <c:pt idx="372">
                  <c:v>261.78965698067401</c:v>
                </c:pt>
                <c:pt idx="373">
                  <c:v>261.95546724826892</c:v>
                </c:pt>
                <c:pt idx="374">
                  <c:v>262.12127751586382</c:v>
                </c:pt>
                <c:pt idx="375">
                  <c:v>262.28708778345873</c:v>
                </c:pt>
                <c:pt idx="376">
                  <c:v>262.45289805105364</c:v>
                </c:pt>
                <c:pt idx="377">
                  <c:v>262.6187083186486</c:v>
                </c:pt>
                <c:pt idx="378">
                  <c:v>262.78451858624351</c:v>
                </c:pt>
                <c:pt idx="379">
                  <c:v>262.95032885383841</c:v>
                </c:pt>
                <c:pt idx="380">
                  <c:v>263.11613912143332</c:v>
                </c:pt>
                <c:pt idx="381">
                  <c:v>263.28194938902823</c:v>
                </c:pt>
                <c:pt idx="382">
                  <c:v>263.44775965662313</c:v>
                </c:pt>
                <c:pt idx="383">
                  <c:v>263.61356992421804</c:v>
                </c:pt>
                <c:pt idx="384">
                  <c:v>263.77938019181295</c:v>
                </c:pt>
                <c:pt idx="385">
                  <c:v>263.94519045940785</c:v>
                </c:pt>
                <c:pt idx="386">
                  <c:v>264.11100072700282</c:v>
                </c:pt>
                <c:pt idx="387">
                  <c:v>264.27681099459772</c:v>
                </c:pt>
                <c:pt idx="388">
                  <c:v>264.44262126219263</c:v>
                </c:pt>
                <c:pt idx="389">
                  <c:v>264.60843152978754</c:v>
                </c:pt>
                <c:pt idx="390">
                  <c:v>264.77424179738244</c:v>
                </c:pt>
                <c:pt idx="391">
                  <c:v>264.94005206497741</c:v>
                </c:pt>
                <c:pt idx="392">
                  <c:v>265.10586233257231</c:v>
                </c:pt>
                <c:pt idx="393">
                  <c:v>265.27167260016722</c:v>
                </c:pt>
                <c:pt idx="394">
                  <c:v>265.43748286776213</c:v>
                </c:pt>
                <c:pt idx="395">
                  <c:v>265.60329313535703</c:v>
                </c:pt>
                <c:pt idx="396">
                  <c:v>273.56218597991295</c:v>
                </c:pt>
                <c:pt idx="397">
                  <c:v>273.72799624750786</c:v>
                </c:pt>
                <c:pt idx="398">
                  <c:v>273.89380651510277</c:v>
                </c:pt>
                <c:pt idx="399">
                  <c:v>274.05961678269767</c:v>
                </c:pt>
                <c:pt idx="400">
                  <c:v>274.22542705029258</c:v>
                </c:pt>
                <c:pt idx="401">
                  <c:v>274.39123731788754</c:v>
                </c:pt>
                <c:pt idx="402">
                  <c:v>274.55704758548245</c:v>
                </c:pt>
                <c:pt idx="403">
                  <c:v>274.72285785307736</c:v>
                </c:pt>
                <c:pt idx="404">
                  <c:v>274.88866812067226</c:v>
                </c:pt>
                <c:pt idx="405">
                  <c:v>275.05447838826717</c:v>
                </c:pt>
                <c:pt idx="406">
                  <c:v>275.22028865586208</c:v>
                </c:pt>
                <c:pt idx="407">
                  <c:v>275.38609892345698</c:v>
                </c:pt>
                <c:pt idx="408">
                  <c:v>275.55190919105189</c:v>
                </c:pt>
                <c:pt idx="409">
                  <c:v>275.7177194586468</c:v>
                </c:pt>
                <c:pt idx="410">
                  <c:v>275.88352972624176</c:v>
                </c:pt>
                <c:pt idx="411">
                  <c:v>276.04933999383667</c:v>
                </c:pt>
                <c:pt idx="412">
                  <c:v>276.21515026143157</c:v>
                </c:pt>
                <c:pt idx="413">
                  <c:v>280.19459668370951</c:v>
                </c:pt>
                <c:pt idx="414">
                  <c:v>280.36040695130441</c:v>
                </c:pt>
                <c:pt idx="415">
                  <c:v>280.52621721889938</c:v>
                </c:pt>
                <c:pt idx="416">
                  <c:v>280.69202748649428</c:v>
                </c:pt>
                <c:pt idx="417">
                  <c:v>280.85783775408919</c:v>
                </c:pt>
                <c:pt idx="418">
                  <c:v>281.0236480216841</c:v>
                </c:pt>
                <c:pt idx="419">
                  <c:v>281.189458289279</c:v>
                </c:pt>
                <c:pt idx="420">
                  <c:v>281.35526855687397</c:v>
                </c:pt>
                <c:pt idx="421">
                  <c:v>281.52107882446887</c:v>
                </c:pt>
                <c:pt idx="422">
                  <c:v>281.68688909206378</c:v>
                </c:pt>
                <c:pt idx="423">
                  <c:v>281.85269935965869</c:v>
                </c:pt>
                <c:pt idx="424">
                  <c:v>282.01850962725359</c:v>
                </c:pt>
                <c:pt idx="425">
                  <c:v>282.1843198948485</c:v>
                </c:pt>
                <c:pt idx="426">
                  <c:v>282.35013016244341</c:v>
                </c:pt>
                <c:pt idx="427">
                  <c:v>289.64578193661964</c:v>
                </c:pt>
                <c:pt idx="428">
                  <c:v>289.81159220421455</c:v>
                </c:pt>
                <c:pt idx="429">
                  <c:v>289.97740247180946</c:v>
                </c:pt>
                <c:pt idx="430">
                  <c:v>290.14321273940442</c:v>
                </c:pt>
                <c:pt idx="431">
                  <c:v>290.30902300699933</c:v>
                </c:pt>
                <c:pt idx="432">
                  <c:v>290.47483327459423</c:v>
                </c:pt>
                <c:pt idx="433">
                  <c:v>290.6406435421892</c:v>
                </c:pt>
                <c:pt idx="434">
                  <c:v>290.8064538097841</c:v>
                </c:pt>
                <c:pt idx="435">
                  <c:v>290.97226407737901</c:v>
                </c:pt>
                <c:pt idx="436">
                  <c:v>291.13807434497392</c:v>
                </c:pt>
                <c:pt idx="437">
                  <c:v>291.30388461256882</c:v>
                </c:pt>
                <c:pt idx="438">
                  <c:v>291.46969488016373</c:v>
                </c:pt>
                <c:pt idx="439">
                  <c:v>291.63550514775864</c:v>
                </c:pt>
                <c:pt idx="440">
                  <c:v>291.80131541535354</c:v>
                </c:pt>
                <c:pt idx="441">
                  <c:v>291.96712568294845</c:v>
                </c:pt>
                <c:pt idx="442">
                  <c:v>292.13293595054336</c:v>
                </c:pt>
                <c:pt idx="443">
                  <c:v>301.25250066826368</c:v>
                </c:pt>
                <c:pt idx="444">
                  <c:v>301.41831093585859</c:v>
                </c:pt>
                <c:pt idx="445">
                  <c:v>301.58412120345349</c:v>
                </c:pt>
                <c:pt idx="446">
                  <c:v>301.74993147104846</c:v>
                </c:pt>
                <c:pt idx="447">
                  <c:v>301.91574173864336</c:v>
                </c:pt>
                <c:pt idx="448">
                  <c:v>302.08155200623827</c:v>
                </c:pt>
                <c:pt idx="449">
                  <c:v>302.24736227383318</c:v>
                </c:pt>
                <c:pt idx="450">
                  <c:v>302.41317254142814</c:v>
                </c:pt>
                <c:pt idx="451">
                  <c:v>302.57898280902305</c:v>
                </c:pt>
                <c:pt idx="452">
                  <c:v>302.74479307661795</c:v>
                </c:pt>
                <c:pt idx="453">
                  <c:v>302.91060334421286</c:v>
                </c:pt>
                <c:pt idx="454">
                  <c:v>303.07641361180777</c:v>
                </c:pt>
                <c:pt idx="455">
                  <c:v>303.24222387940267</c:v>
                </c:pt>
                <c:pt idx="456">
                  <c:v>310.53787565357891</c:v>
                </c:pt>
                <c:pt idx="457">
                  <c:v>310.70368592117381</c:v>
                </c:pt>
                <c:pt idx="458">
                  <c:v>310.86949618876872</c:v>
                </c:pt>
                <c:pt idx="459">
                  <c:v>311.03530645636363</c:v>
                </c:pt>
                <c:pt idx="460">
                  <c:v>311.20111672395859</c:v>
                </c:pt>
                <c:pt idx="461">
                  <c:v>311.3669269915535</c:v>
                </c:pt>
                <c:pt idx="462">
                  <c:v>311.5327372591484</c:v>
                </c:pt>
                <c:pt idx="463">
                  <c:v>311.69854752674331</c:v>
                </c:pt>
                <c:pt idx="464">
                  <c:v>311.86435779433828</c:v>
                </c:pt>
                <c:pt idx="465">
                  <c:v>312.03016806193318</c:v>
                </c:pt>
                <c:pt idx="466">
                  <c:v>321.1497327796535</c:v>
                </c:pt>
                <c:pt idx="467">
                  <c:v>321.31554304724841</c:v>
                </c:pt>
                <c:pt idx="468">
                  <c:v>321.48135331484332</c:v>
                </c:pt>
                <c:pt idx="469">
                  <c:v>321.64716358243822</c:v>
                </c:pt>
                <c:pt idx="470">
                  <c:v>321.81297385003313</c:v>
                </c:pt>
                <c:pt idx="471">
                  <c:v>321.97878411762804</c:v>
                </c:pt>
                <c:pt idx="472">
                  <c:v>322.14459438522294</c:v>
                </c:pt>
                <c:pt idx="473">
                  <c:v>322.31040465281785</c:v>
                </c:pt>
                <c:pt idx="474">
                  <c:v>322.47621492041276</c:v>
                </c:pt>
                <c:pt idx="475">
                  <c:v>331.26415910294327</c:v>
                </c:pt>
                <c:pt idx="476">
                  <c:v>331.42996937053817</c:v>
                </c:pt>
                <c:pt idx="477">
                  <c:v>331.59577963813308</c:v>
                </c:pt>
                <c:pt idx="478">
                  <c:v>331.76158990572799</c:v>
                </c:pt>
                <c:pt idx="479">
                  <c:v>331.92740017332289</c:v>
                </c:pt>
                <c:pt idx="480">
                  <c:v>332.0932104409178</c:v>
                </c:pt>
                <c:pt idx="481">
                  <c:v>332.25902070851271</c:v>
                </c:pt>
                <c:pt idx="482">
                  <c:v>332.42483097610767</c:v>
                </c:pt>
                <c:pt idx="483">
                  <c:v>332.59064124370258</c:v>
                </c:pt>
                <c:pt idx="484">
                  <c:v>332.75645151129748</c:v>
                </c:pt>
                <c:pt idx="485">
                  <c:v>332.92226177889245</c:v>
                </c:pt>
                <c:pt idx="486">
                  <c:v>342.04182649661271</c:v>
                </c:pt>
                <c:pt idx="487">
                  <c:v>342.20763676420762</c:v>
                </c:pt>
                <c:pt idx="488">
                  <c:v>342.37344703180258</c:v>
                </c:pt>
                <c:pt idx="489">
                  <c:v>342.53925729939749</c:v>
                </c:pt>
                <c:pt idx="490">
                  <c:v>342.7050675669924</c:v>
                </c:pt>
                <c:pt idx="491">
                  <c:v>342.8708778345873</c:v>
                </c:pt>
                <c:pt idx="492">
                  <c:v>343.03668810218221</c:v>
                </c:pt>
                <c:pt idx="493">
                  <c:v>343.20249836977712</c:v>
                </c:pt>
                <c:pt idx="494">
                  <c:v>343.36830863737202</c:v>
                </c:pt>
                <c:pt idx="495">
                  <c:v>343.53411890496693</c:v>
                </c:pt>
                <c:pt idx="496">
                  <c:v>343.69992917256184</c:v>
                </c:pt>
                <c:pt idx="497">
                  <c:v>350.96668048711581</c:v>
                </c:pt>
                <c:pt idx="498">
                  <c:v>351.13212227061416</c:v>
                </c:pt>
                <c:pt idx="499">
                  <c:v>351.29756405411257</c:v>
                </c:pt>
                <c:pt idx="500">
                  <c:v>351.46300583761092</c:v>
                </c:pt>
                <c:pt idx="501">
                  <c:v>351.62844762110933</c:v>
                </c:pt>
                <c:pt idx="502">
                  <c:v>351.79388940460774</c:v>
                </c:pt>
                <c:pt idx="503">
                  <c:v>351.95933118810609</c:v>
                </c:pt>
                <c:pt idx="504">
                  <c:v>352.1247729716045</c:v>
                </c:pt>
                <c:pt idx="505">
                  <c:v>352.29021475510285</c:v>
                </c:pt>
                <c:pt idx="506">
                  <c:v>352.45565653860126</c:v>
                </c:pt>
                <c:pt idx="507">
                  <c:v>352.62109832209961</c:v>
                </c:pt>
                <c:pt idx="508">
                  <c:v>360.8931874970188</c:v>
                </c:pt>
                <c:pt idx="509">
                  <c:v>361.05862928051721</c:v>
                </c:pt>
                <c:pt idx="510">
                  <c:v>361.22407106401556</c:v>
                </c:pt>
                <c:pt idx="511">
                  <c:v>361.38951284751397</c:v>
                </c:pt>
                <c:pt idx="512">
                  <c:v>361.55495463101238</c:v>
                </c:pt>
                <c:pt idx="513">
                  <c:v>361.72039641451073</c:v>
                </c:pt>
                <c:pt idx="514">
                  <c:v>361.88583819800914</c:v>
                </c:pt>
                <c:pt idx="515">
                  <c:v>362.05127998150749</c:v>
                </c:pt>
                <c:pt idx="516">
                  <c:v>362.2167217650059</c:v>
                </c:pt>
                <c:pt idx="517">
                  <c:v>362.38216354850425</c:v>
                </c:pt>
                <c:pt idx="518">
                  <c:v>362.54760533200266</c:v>
                </c:pt>
                <c:pt idx="519">
                  <c:v>362.71304711550101</c:v>
                </c:pt>
                <c:pt idx="520">
                  <c:v>372.14322877490889</c:v>
                </c:pt>
                <c:pt idx="521">
                  <c:v>372.3086705584073</c:v>
                </c:pt>
                <c:pt idx="522">
                  <c:v>372.47411234190571</c:v>
                </c:pt>
                <c:pt idx="523">
                  <c:v>372.63955412540406</c:v>
                </c:pt>
                <c:pt idx="524">
                  <c:v>372.80499590890247</c:v>
                </c:pt>
                <c:pt idx="525">
                  <c:v>372.97043769240082</c:v>
                </c:pt>
                <c:pt idx="526">
                  <c:v>373.13587947589923</c:v>
                </c:pt>
                <c:pt idx="527">
                  <c:v>373.30132125939758</c:v>
                </c:pt>
                <c:pt idx="528">
                  <c:v>373.46676304289599</c:v>
                </c:pt>
                <c:pt idx="529">
                  <c:v>373.6322048263944</c:v>
                </c:pt>
                <c:pt idx="530">
                  <c:v>373.79764660989275</c:v>
                </c:pt>
                <c:pt idx="531">
                  <c:v>373.96308839339116</c:v>
                </c:pt>
                <c:pt idx="532">
                  <c:v>374.12853017688951</c:v>
                </c:pt>
                <c:pt idx="533">
                  <c:v>374.29397196038792</c:v>
                </c:pt>
                <c:pt idx="534">
                  <c:v>374.45941374388627</c:v>
                </c:pt>
                <c:pt idx="535">
                  <c:v>374.62485552738468</c:v>
                </c:pt>
                <c:pt idx="536">
                  <c:v>374.79029731088303</c:v>
                </c:pt>
                <c:pt idx="537">
                  <c:v>380.7462015168249</c:v>
                </c:pt>
                <c:pt idx="538">
                  <c:v>380.91164330032325</c:v>
                </c:pt>
                <c:pt idx="539">
                  <c:v>381.07708508382166</c:v>
                </c:pt>
                <c:pt idx="540">
                  <c:v>381.24252686732001</c:v>
                </c:pt>
                <c:pt idx="541">
                  <c:v>381.40796865081842</c:v>
                </c:pt>
                <c:pt idx="542">
                  <c:v>381.57341043431677</c:v>
                </c:pt>
                <c:pt idx="543">
                  <c:v>381.73885221781518</c:v>
                </c:pt>
                <c:pt idx="544">
                  <c:v>381.90429400131359</c:v>
                </c:pt>
                <c:pt idx="545">
                  <c:v>382.06973578481194</c:v>
                </c:pt>
                <c:pt idx="546">
                  <c:v>382.23517756831035</c:v>
                </c:pt>
                <c:pt idx="547">
                  <c:v>382.4006193518087</c:v>
                </c:pt>
                <c:pt idx="548">
                  <c:v>390.67270852672789</c:v>
                </c:pt>
                <c:pt idx="549">
                  <c:v>390.8381503102263</c:v>
                </c:pt>
                <c:pt idx="550">
                  <c:v>391.00359209372465</c:v>
                </c:pt>
                <c:pt idx="551">
                  <c:v>391.16903387722306</c:v>
                </c:pt>
                <c:pt idx="552">
                  <c:v>391.33447566072141</c:v>
                </c:pt>
                <c:pt idx="553">
                  <c:v>391.49991744421982</c:v>
                </c:pt>
                <c:pt idx="554">
                  <c:v>391.66535922771823</c:v>
                </c:pt>
                <c:pt idx="555">
                  <c:v>391.83080101121658</c:v>
                </c:pt>
                <c:pt idx="556">
                  <c:v>391.99624279471499</c:v>
                </c:pt>
                <c:pt idx="557">
                  <c:v>392.16168457821334</c:v>
                </c:pt>
                <c:pt idx="558">
                  <c:v>392.32712636171175</c:v>
                </c:pt>
                <c:pt idx="559">
                  <c:v>392.4925681452101</c:v>
                </c:pt>
                <c:pt idx="560">
                  <c:v>392.65800992870851</c:v>
                </c:pt>
                <c:pt idx="561">
                  <c:v>392.82345171220686</c:v>
                </c:pt>
                <c:pt idx="562">
                  <c:v>401.75730802111963</c:v>
                </c:pt>
                <c:pt idx="563">
                  <c:v>401.92274980461798</c:v>
                </c:pt>
                <c:pt idx="564">
                  <c:v>402.08819158811639</c:v>
                </c:pt>
                <c:pt idx="565">
                  <c:v>402.2536333716148</c:v>
                </c:pt>
                <c:pt idx="566">
                  <c:v>402.41907515511315</c:v>
                </c:pt>
                <c:pt idx="567">
                  <c:v>402.58451693861156</c:v>
                </c:pt>
                <c:pt idx="568">
                  <c:v>402.74995872210991</c:v>
                </c:pt>
                <c:pt idx="569">
                  <c:v>402.91540050560832</c:v>
                </c:pt>
                <c:pt idx="570">
                  <c:v>403.08084228910667</c:v>
                </c:pt>
                <c:pt idx="571">
                  <c:v>403.24628407260508</c:v>
                </c:pt>
                <c:pt idx="572">
                  <c:v>403.41172585610343</c:v>
                </c:pt>
                <c:pt idx="573">
                  <c:v>403.57716763960184</c:v>
                </c:pt>
                <c:pt idx="574">
                  <c:v>411.18748968052751</c:v>
                </c:pt>
                <c:pt idx="575">
                  <c:v>411.35293146402586</c:v>
                </c:pt>
                <c:pt idx="576">
                  <c:v>411.51837324752427</c:v>
                </c:pt>
                <c:pt idx="577">
                  <c:v>411.68381503102262</c:v>
                </c:pt>
                <c:pt idx="578">
                  <c:v>411.84925681452103</c:v>
                </c:pt>
                <c:pt idx="579">
                  <c:v>412.01469859801944</c:v>
                </c:pt>
                <c:pt idx="580">
                  <c:v>412.18014038151779</c:v>
                </c:pt>
                <c:pt idx="581">
                  <c:v>412.3455821650162</c:v>
                </c:pt>
                <c:pt idx="582">
                  <c:v>412.51102394851455</c:v>
                </c:pt>
                <c:pt idx="583">
                  <c:v>421.61032204092567</c:v>
                </c:pt>
                <c:pt idx="584">
                  <c:v>421.77576382442408</c:v>
                </c:pt>
                <c:pt idx="585">
                  <c:v>421.94120560792243</c:v>
                </c:pt>
                <c:pt idx="586">
                  <c:v>422.10664739142084</c:v>
                </c:pt>
                <c:pt idx="587">
                  <c:v>422.27208917491919</c:v>
                </c:pt>
                <c:pt idx="588">
                  <c:v>422.4375309584176</c:v>
                </c:pt>
                <c:pt idx="589">
                  <c:v>422.60297274191601</c:v>
                </c:pt>
                <c:pt idx="590">
                  <c:v>431.53682905082871</c:v>
                </c:pt>
                <c:pt idx="591">
                  <c:v>431.70227083432707</c:v>
                </c:pt>
                <c:pt idx="592">
                  <c:v>431.86771261782548</c:v>
                </c:pt>
                <c:pt idx="593">
                  <c:v>432.03315440132383</c:v>
                </c:pt>
                <c:pt idx="594">
                  <c:v>432.19859618482224</c:v>
                </c:pt>
                <c:pt idx="595">
                  <c:v>432.36403796832064</c:v>
                </c:pt>
                <c:pt idx="596">
                  <c:v>432.529479751819</c:v>
                </c:pt>
                <c:pt idx="597">
                  <c:v>432.69492153531735</c:v>
                </c:pt>
                <c:pt idx="598">
                  <c:v>432.86036331881576</c:v>
                </c:pt>
                <c:pt idx="599">
                  <c:v>441.29789427723335</c:v>
                </c:pt>
                <c:pt idx="600">
                  <c:v>441.46333606073171</c:v>
                </c:pt>
                <c:pt idx="601">
                  <c:v>441.62877784423011</c:v>
                </c:pt>
                <c:pt idx="602">
                  <c:v>441.79421962772847</c:v>
                </c:pt>
                <c:pt idx="603">
                  <c:v>441.95966141122688</c:v>
                </c:pt>
                <c:pt idx="604">
                  <c:v>442.12510319472528</c:v>
                </c:pt>
                <c:pt idx="605">
                  <c:v>442.29054497822364</c:v>
                </c:pt>
                <c:pt idx="606">
                  <c:v>442.45598676172204</c:v>
                </c:pt>
                <c:pt idx="607">
                  <c:v>442.6214285452204</c:v>
                </c:pt>
                <c:pt idx="608">
                  <c:v>452.54793555512344</c:v>
                </c:pt>
                <c:pt idx="609">
                  <c:v>452.71337733862185</c:v>
                </c:pt>
                <c:pt idx="610">
                  <c:v>452.87881912212021</c:v>
                </c:pt>
                <c:pt idx="611">
                  <c:v>453.04426090561856</c:v>
                </c:pt>
                <c:pt idx="612">
                  <c:v>453.20970268911697</c:v>
                </c:pt>
                <c:pt idx="613">
                  <c:v>453.37514447261537</c:v>
                </c:pt>
                <c:pt idx="614">
                  <c:v>453.54058625611373</c:v>
                </c:pt>
                <c:pt idx="615">
                  <c:v>453.70602803961214</c:v>
                </c:pt>
                <c:pt idx="616">
                  <c:v>453.87146982311049</c:v>
                </c:pt>
                <c:pt idx="617">
                  <c:v>454.0369116066089</c:v>
                </c:pt>
                <c:pt idx="618">
                  <c:v>454.20235339010731</c:v>
                </c:pt>
                <c:pt idx="619">
                  <c:v>461.81267543103291</c:v>
                </c:pt>
                <c:pt idx="620">
                  <c:v>461.97811721453132</c:v>
                </c:pt>
                <c:pt idx="621">
                  <c:v>462.14355899802968</c:v>
                </c:pt>
                <c:pt idx="622">
                  <c:v>462.30900078152808</c:v>
                </c:pt>
                <c:pt idx="623">
                  <c:v>462.47444256502649</c:v>
                </c:pt>
                <c:pt idx="624">
                  <c:v>462.63988434852484</c:v>
                </c:pt>
                <c:pt idx="625">
                  <c:v>462.8053261320232</c:v>
                </c:pt>
                <c:pt idx="626">
                  <c:v>462.97076791552161</c:v>
                </c:pt>
                <c:pt idx="627">
                  <c:v>463.13620969902001</c:v>
                </c:pt>
                <c:pt idx="628">
                  <c:v>463.30165148251837</c:v>
                </c:pt>
                <c:pt idx="629">
                  <c:v>463.46709326601678</c:v>
                </c:pt>
                <c:pt idx="630">
                  <c:v>471.4082988739392</c:v>
                </c:pt>
                <c:pt idx="631">
                  <c:v>471.57374065743755</c:v>
                </c:pt>
                <c:pt idx="632">
                  <c:v>471.73918244093596</c:v>
                </c:pt>
                <c:pt idx="633">
                  <c:v>471.90462422443431</c:v>
                </c:pt>
                <c:pt idx="634">
                  <c:v>472.07006600793272</c:v>
                </c:pt>
                <c:pt idx="635">
                  <c:v>472.23550779143113</c:v>
                </c:pt>
                <c:pt idx="636">
                  <c:v>472.40094957492948</c:v>
                </c:pt>
                <c:pt idx="637">
                  <c:v>472.56639135842789</c:v>
                </c:pt>
                <c:pt idx="638">
                  <c:v>472.73183314192624</c:v>
                </c:pt>
                <c:pt idx="639">
                  <c:v>472.89727492542465</c:v>
                </c:pt>
                <c:pt idx="640">
                  <c:v>473.06271670892306</c:v>
                </c:pt>
                <c:pt idx="641">
                  <c:v>481.83113123433736</c:v>
                </c:pt>
                <c:pt idx="642">
                  <c:v>481.99657301783577</c:v>
                </c:pt>
                <c:pt idx="643">
                  <c:v>482.16201480133412</c:v>
                </c:pt>
                <c:pt idx="644">
                  <c:v>482.32745658483253</c:v>
                </c:pt>
                <c:pt idx="645">
                  <c:v>482.49289836833088</c:v>
                </c:pt>
                <c:pt idx="646">
                  <c:v>482.65834015182929</c:v>
                </c:pt>
                <c:pt idx="647">
                  <c:v>482.8237819353277</c:v>
                </c:pt>
                <c:pt idx="648">
                  <c:v>482.98922371882605</c:v>
                </c:pt>
                <c:pt idx="649">
                  <c:v>483.15466550232441</c:v>
                </c:pt>
                <c:pt idx="650">
                  <c:v>483.32010728582281</c:v>
                </c:pt>
                <c:pt idx="651">
                  <c:v>483.48554906932122</c:v>
                </c:pt>
                <c:pt idx="652">
                  <c:v>483.65099085281963</c:v>
                </c:pt>
                <c:pt idx="653">
                  <c:v>483.81643263631798</c:v>
                </c:pt>
                <c:pt idx="654">
                  <c:v>483.98187441981634</c:v>
                </c:pt>
                <c:pt idx="655">
                  <c:v>484.14731620331474</c:v>
                </c:pt>
                <c:pt idx="656">
                  <c:v>490.93042932674848</c:v>
                </c:pt>
                <c:pt idx="657">
                  <c:v>491.09587111024689</c:v>
                </c:pt>
                <c:pt idx="658">
                  <c:v>491.26131289374524</c:v>
                </c:pt>
                <c:pt idx="659">
                  <c:v>491.42675467724359</c:v>
                </c:pt>
                <c:pt idx="660">
                  <c:v>491.592196460742</c:v>
                </c:pt>
                <c:pt idx="661">
                  <c:v>491.75763824424041</c:v>
                </c:pt>
                <c:pt idx="662">
                  <c:v>491.92308002773882</c:v>
                </c:pt>
                <c:pt idx="663">
                  <c:v>492.08852181123717</c:v>
                </c:pt>
                <c:pt idx="664">
                  <c:v>492.25396359473552</c:v>
                </c:pt>
                <c:pt idx="665">
                  <c:v>492.41940537823393</c:v>
                </c:pt>
                <c:pt idx="666">
                  <c:v>492.58484716173234</c:v>
                </c:pt>
                <c:pt idx="667">
                  <c:v>492.75028894523069</c:v>
                </c:pt>
                <c:pt idx="668">
                  <c:v>492.91573072872905</c:v>
                </c:pt>
                <c:pt idx="669">
                  <c:v>493.08117251222745</c:v>
                </c:pt>
                <c:pt idx="670">
                  <c:v>493.24661429572586</c:v>
                </c:pt>
                <c:pt idx="671">
                  <c:v>493.41205607922427</c:v>
                </c:pt>
                <c:pt idx="672">
                  <c:v>493.57749786272262</c:v>
                </c:pt>
                <c:pt idx="673">
                  <c:v>493.74293964622098</c:v>
                </c:pt>
                <c:pt idx="674">
                  <c:v>493.90838142971938</c:v>
                </c:pt>
                <c:pt idx="675">
                  <c:v>501.68414525414346</c:v>
                </c:pt>
                <c:pt idx="676">
                  <c:v>501.84958703764181</c:v>
                </c:pt>
                <c:pt idx="677">
                  <c:v>502.01502882114016</c:v>
                </c:pt>
                <c:pt idx="678">
                  <c:v>502.18047060463857</c:v>
                </c:pt>
                <c:pt idx="679">
                  <c:v>502.34591238813698</c:v>
                </c:pt>
                <c:pt idx="680">
                  <c:v>502.51135417163533</c:v>
                </c:pt>
                <c:pt idx="681">
                  <c:v>502.67679595513368</c:v>
                </c:pt>
                <c:pt idx="682">
                  <c:v>502.84223773863209</c:v>
                </c:pt>
                <c:pt idx="683">
                  <c:v>503.0076795221305</c:v>
                </c:pt>
                <c:pt idx="684">
                  <c:v>503.17312130562891</c:v>
                </c:pt>
                <c:pt idx="685">
                  <c:v>503.33856308912726</c:v>
                </c:pt>
                <c:pt idx="686">
                  <c:v>503.50400487262561</c:v>
                </c:pt>
                <c:pt idx="687">
                  <c:v>503.66944665612402</c:v>
                </c:pt>
                <c:pt idx="688">
                  <c:v>503.83488843962243</c:v>
                </c:pt>
                <c:pt idx="689">
                  <c:v>510.61800156305617</c:v>
                </c:pt>
                <c:pt idx="690">
                  <c:v>510.78344334655452</c:v>
                </c:pt>
                <c:pt idx="691">
                  <c:v>510.94888513005287</c:v>
                </c:pt>
                <c:pt idx="692">
                  <c:v>511.11432691355128</c:v>
                </c:pt>
                <c:pt idx="693">
                  <c:v>511.27976869704969</c:v>
                </c:pt>
                <c:pt idx="694">
                  <c:v>511.4452104805481</c:v>
                </c:pt>
                <c:pt idx="695">
                  <c:v>511.61065226404645</c:v>
                </c:pt>
                <c:pt idx="696">
                  <c:v>511.7760940475448</c:v>
                </c:pt>
              </c:numCache>
            </c:numRef>
          </c:xVal>
          <c:yVal>
            <c:numRef>
              <c:f>PTSE!$G$5:$G$2127</c:f>
              <c:numCache>
                <c:formatCode>General</c:formatCode>
                <c:ptCount val="2123"/>
                <c:pt idx="0">
                  <c:v>5.9492966396069622E-4</c:v>
                </c:pt>
                <c:pt idx="1">
                  <c:v>8.8279885619974279E-4</c:v>
                </c:pt>
                <c:pt idx="2">
                  <c:v>6.141209434432994E-4</c:v>
                </c:pt>
                <c:pt idx="3">
                  <c:v>6.9088606137371182E-4</c:v>
                </c:pt>
                <c:pt idx="4">
                  <c:v>9.7875525361275839E-4</c:v>
                </c:pt>
                <c:pt idx="5">
                  <c:v>5.3735582551288699E-4</c:v>
                </c:pt>
                <c:pt idx="6">
                  <c:v>7.2926862033891797E-4</c:v>
                </c:pt>
                <c:pt idx="7">
                  <c:v>9.7875525361275839E-4</c:v>
                </c:pt>
                <c:pt idx="8">
                  <c:v>7.6765117930412423E-4</c:v>
                </c:pt>
                <c:pt idx="9">
                  <c:v>7.6765117930412423E-4</c:v>
                </c:pt>
                <c:pt idx="10">
                  <c:v>8.0603373826933038E-4</c:v>
                </c:pt>
                <c:pt idx="11">
                  <c:v>8.6360757671713972E-4</c:v>
                </c:pt>
                <c:pt idx="12">
                  <c:v>6.9088606137371182E-4</c:v>
                </c:pt>
                <c:pt idx="13">
                  <c:v>7.4845989982152115E-4</c:v>
                </c:pt>
                <c:pt idx="14">
                  <c:v>7.868424587867273E-4</c:v>
                </c:pt>
                <c:pt idx="15">
                  <c:v>8.4441629723453664E-4</c:v>
                </c:pt>
                <c:pt idx="16">
                  <c:v>9.4037269464755213E-4</c:v>
                </c:pt>
                <c:pt idx="17">
                  <c:v>8.8279885619974279E-4</c:v>
                </c:pt>
                <c:pt idx="18">
                  <c:v>8.2522501775193356E-4</c:v>
                </c:pt>
                <c:pt idx="19">
                  <c:v>6.9088606137371182E-4</c:v>
                </c:pt>
                <c:pt idx="20">
                  <c:v>7.1007734085631489E-4</c:v>
                </c:pt>
                <c:pt idx="21">
                  <c:v>7.4845989982152115E-4</c:v>
                </c:pt>
                <c:pt idx="22">
                  <c:v>9.2118141516494905E-4</c:v>
                </c:pt>
                <c:pt idx="23">
                  <c:v>1.1322854894735832E-3</c:v>
                </c:pt>
                <c:pt idx="24">
                  <c:v>8.6360757671713972E-4</c:v>
                </c:pt>
                <c:pt idx="25">
                  <c:v>8.4441629723453664E-4</c:v>
                </c:pt>
                <c:pt idx="26">
                  <c:v>8.4441629723453664E-4</c:v>
                </c:pt>
                <c:pt idx="27">
                  <c:v>8.2522501775193356E-4</c:v>
                </c:pt>
                <c:pt idx="28">
                  <c:v>7.6765117930412423E-4</c:v>
                </c:pt>
                <c:pt idx="29">
                  <c:v>8.0603373826933038E-4</c:v>
                </c:pt>
                <c:pt idx="30">
                  <c:v>7.6765117930412423E-4</c:v>
                </c:pt>
                <c:pt idx="31">
                  <c:v>9.2118141516494905E-4</c:v>
                </c:pt>
                <c:pt idx="32">
                  <c:v>1.0171378125779645E-3</c:v>
                </c:pt>
                <c:pt idx="33">
                  <c:v>8.6360757671713972E-4</c:v>
                </c:pt>
                <c:pt idx="34">
                  <c:v>6.9088606137371182E-4</c:v>
                </c:pt>
                <c:pt idx="35">
                  <c:v>8.2522501775193356E-4</c:v>
                </c:pt>
                <c:pt idx="36">
                  <c:v>7.2926862033891797E-4</c:v>
                </c:pt>
                <c:pt idx="37">
                  <c:v>8.6360757671713972E-4</c:v>
                </c:pt>
                <c:pt idx="38">
                  <c:v>7.1007734085631489E-4</c:v>
                </c:pt>
                <c:pt idx="39">
                  <c:v>9.2118141516494905E-4</c:v>
                </c:pt>
                <c:pt idx="40">
                  <c:v>7.6765117930412423E-4</c:v>
                </c:pt>
                <c:pt idx="41">
                  <c:v>6.7169478189110863E-4</c:v>
                </c:pt>
                <c:pt idx="42">
                  <c:v>8.6360757671713972E-4</c:v>
                </c:pt>
                <c:pt idx="43">
                  <c:v>8.6360757671713972E-4</c:v>
                </c:pt>
                <c:pt idx="44">
                  <c:v>8.2522501775193356E-4</c:v>
                </c:pt>
                <c:pt idx="45">
                  <c:v>7.4845989982152115E-4</c:v>
                </c:pt>
                <c:pt idx="46">
                  <c:v>6.141209434432994E-4</c:v>
                </c:pt>
                <c:pt idx="47">
                  <c:v>9.7875525361275839E-4</c:v>
                </c:pt>
                <c:pt idx="48">
                  <c:v>6.5250350240850556E-4</c:v>
                </c:pt>
                <c:pt idx="49">
                  <c:v>6.9088606137371182E-4</c:v>
                </c:pt>
                <c:pt idx="50">
                  <c:v>7.6765117930412423E-4</c:v>
                </c:pt>
                <c:pt idx="51">
                  <c:v>7.4845989982152115E-4</c:v>
                </c:pt>
                <c:pt idx="52">
                  <c:v>9.595639741301552E-4</c:v>
                </c:pt>
                <c:pt idx="53">
                  <c:v>8.8279885619974279E-4</c:v>
                </c:pt>
                <c:pt idx="54">
                  <c:v>9.0199013568234598E-4</c:v>
                </c:pt>
                <c:pt idx="55">
                  <c:v>9.9794653309536146E-4</c:v>
                </c:pt>
                <c:pt idx="56">
                  <c:v>7.4845989982152115E-4</c:v>
                </c:pt>
                <c:pt idx="57">
                  <c:v>9.9794653309536146E-4</c:v>
                </c:pt>
                <c:pt idx="58">
                  <c:v>8.6360757671713972E-4</c:v>
                </c:pt>
                <c:pt idx="59">
                  <c:v>8.8279885619974279E-4</c:v>
                </c:pt>
                <c:pt idx="60">
                  <c:v>8.2522501775193356E-4</c:v>
                </c:pt>
                <c:pt idx="61">
                  <c:v>5.7573838447809314E-4</c:v>
                </c:pt>
                <c:pt idx="62">
                  <c:v>1.0171378125779645E-3</c:v>
                </c:pt>
                <c:pt idx="63">
                  <c:v>9.7875525361275839E-4</c:v>
                </c:pt>
                <c:pt idx="64">
                  <c:v>8.8279885619974279E-4</c:v>
                </c:pt>
                <c:pt idx="65">
                  <c:v>8.0603373826933038E-4</c:v>
                </c:pt>
                <c:pt idx="66">
                  <c:v>8.4441629723453664E-4</c:v>
                </c:pt>
                <c:pt idx="67">
                  <c:v>9.7875525361275839E-4</c:v>
                </c:pt>
                <c:pt idx="68">
                  <c:v>7.1007734085631489E-4</c:v>
                </c:pt>
                <c:pt idx="69">
                  <c:v>7.6765117930412423E-4</c:v>
                </c:pt>
                <c:pt idx="70">
                  <c:v>9.0199013568234598E-4</c:v>
                </c:pt>
                <c:pt idx="71">
                  <c:v>7.868424587867273E-4</c:v>
                </c:pt>
                <c:pt idx="72">
                  <c:v>1.0171378125779645E-3</c:v>
                </c:pt>
                <c:pt idx="73">
                  <c:v>1.1322854894735832E-3</c:v>
                </c:pt>
                <c:pt idx="74">
                  <c:v>8.6360757671713972E-4</c:v>
                </c:pt>
                <c:pt idx="75">
                  <c:v>6.9088606137371182E-4</c:v>
                </c:pt>
                <c:pt idx="76">
                  <c:v>8.4441629723453664E-4</c:v>
                </c:pt>
                <c:pt idx="77">
                  <c:v>1.074711651025774E-3</c:v>
                </c:pt>
                <c:pt idx="78">
                  <c:v>1.0939029305083771E-3</c:v>
                </c:pt>
                <c:pt idx="79">
                  <c:v>8.0603373826933038E-4</c:v>
                </c:pt>
                <c:pt idx="80">
                  <c:v>9.595639741301552E-4</c:v>
                </c:pt>
                <c:pt idx="81">
                  <c:v>7.2926862033891797E-4</c:v>
                </c:pt>
                <c:pt idx="82">
                  <c:v>8.6360757671713972E-4</c:v>
                </c:pt>
                <c:pt idx="83">
                  <c:v>9.2118141516494905E-4</c:v>
                </c:pt>
                <c:pt idx="84">
                  <c:v>7.868424587867273E-4</c:v>
                </c:pt>
                <c:pt idx="85">
                  <c:v>1.0171378125779645E-3</c:v>
                </c:pt>
                <c:pt idx="86">
                  <c:v>1.1130942099909801E-3</c:v>
                </c:pt>
                <c:pt idx="87">
                  <c:v>9.2118141516494905E-4</c:v>
                </c:pt>
                <c:pt idx="88">
                  <c:v>9.2118141516494905E-4</c:v>
                </c:pt>
                <c:pt idx="89">
                  <c:v>1.0939029305083771E-3</c:v>
                </c:pt>
                <c:pt idx="90">
                  <c:v>1.0171378125779645E-3</c:v>
                </c:pt>
                <c:pt idx="91">
                  <c:v>9.2118141516494905E-4</c:v>
                </c:pt>
                <c:pt idx="92">
                  <c:v>9.4037269464755213E-4</c:v>
                </c:pt>
                <c:pt idx="93">
                  <c:v>9.595639741301552E-4</c:v>
                </c:pt>
                <c:pt idx="94">
                  <c:v>1.0555203715431707E-3</c:v>
                </c:pt>
                <c:pt idx="95">
                  <c:v>9.7875525361275839E-4</c:v>
                </c:pt>
                <c:pt idx="96">
                  <c:v>9.595639741301552E-4</c:v>
                </c:pt>
                <c:pt idx="97">
                  <c:v>1.1514767689561863E-3</c:v>
                </c:pt>
                <c:pt idx="98">
                  <c:v>1.0171378125779645E-3</c:v>
                </c:pt>
                <c:pt idx="99">
                  <c:v>1.1706680484387894E-3</c:v>
                </c:pt>
                <c:pt idx="100">
                  <c:v>9.7875525361275839E-4</c:v>
                </c:pt>
                <c:pt idx="101">
                  <c:v>1.1322854894735832E-3</c:v>
                </c:pt>
                <c:pt idx="102">
                  <c:v>1.3241982842996142E-3</c:v>
                </c:pt>
                <c:pt idx="103">
                  <c:v>9.0199013568234598E-4</c:v>
                </c:pt>
                <c:pt idx="104">
                  <c:v>9.7875525361275839E-4</c:v>
                </c:pt>
                <c:pt idx="105">
                  <c:v>1.1130942099909801E-3</c:v>
                </c:pt>
                <c:pt idx="106">
                  <c:v>1.0939029305083771E-3</c:v>
                </c:pt>
                <c:pt idx="107">
                  <c:v>1.4201546817126298E-3</c:v>
                </c:pt>
                <c:pt idx="108">
                  <c:v>1.4969197996430423E-3</c:v>
                </c:pt>
                <c:pt idx="109">
                  <c:v>1.2282418868865988E-3</c:v>
                </c:pt>
                <c:pt idx="110">
                  <c:v>1.285815725334408E-3</c:v>
                </c:pt>
                <c:pt idx="111">
                  <c:v>1.266624445851805E-3</c:v>
                </c:pt>
                <c:pt idx="112">
                  <c:v>1.1130942099909801E-3</c:v>
                </c:pt>
                <c:pt idx="113">
                  <c:v>1.1898593279213924E-3</c:v>
                </c:pt>
                <c:pt idx="114">
                  <c:v>9.2118141516494905E-4</c:v>
                </c:pt>
                <c:pt idx="115">
                  <c:v>1.3050070048170111E-3</c:v>
                </c:pt>
                <c:pt idx="116">
                  <c:v>1.3241982842996142E-3</c:v>
                </c:pt>
                <c:pt idx="117">
                  <c:v>1.1706680484387894E-3</c:v>
                </c:pt>
                <c:pt idx="118">
                  <c:v>1.2090506074039957E-3</c:v>
                </c:pt>
                <c:pt idx="119">
                  <c:v>1.074711651025774E-3</c:v>
                </c:pt>
                <c:pt idx="120">
                  <c:v>1.2090506074039957E-3</c:v>
                </c:pt>
                <c:pt idx="121">
                  <c:v>1.1322854894735832E-3</c:v>
                </c:pt>
                <c:pt idx="122">
                  <c:v>1.2090506074039957E-3</c:v>
                </c:pt>
                <c:pt idx="123">
                  <c:v>1.5544936380908515E-3</c:v>
                </c:pt>
                <c:pt idx="124">
                  <c:v>1.3625808432648206E-3</c:v>
                </c:pt>
                <c:pt idx="125">
                  <c:v>1.1322854894735832E-3</c:v>
                </c:pt>
                <c:pt idx="126">
                  <c:v>1.0363290920605676E-3</c:v>
                </c:pt>
                <c:pt idx="127">
                  <c:v>1.1898593279213924E-3</c:v>
                </c:pt>
                <c:pt idx="128">
                  <c:v>1.1322854894735832E-3</c:v>
                </c:pt>
                <c:pt idx="129">
                  <c:v>1.3433895637822173E-3</c:v>
                </c:pt>
                <c:pt idx="130">
                  <c:v>1.5161110791256454E-3</c:v>
                </c:pt>
                <c:pt idx="131">
                  <c:v>9.7875525361275839E-4</c:v>
                </c:pt>
                <c:pt idx="132">
                  <c:v>1.2282418868865988E-3</c:v>
                </c:pt>
                <c:pt idx="133">
                  <c:v>1.1514767689561863E-3</c:v>
                </c:pt>
                <c:pt idx="134">
                  <c:v>1.477728520160439E-3</c:v>
                </c:pt>
                <c:pt idx="135">
                  <c:v>1.1898593279213924E-3</c:v>
                </c:pt>
                <c:pt idx="136">
                  <c:v>1.1130942099909801E-3</c:v>
                </c:pt>
                <c:pt idx="137">
                  <c:v>1.3050070048170111E-3</c:v>
                </c:pt>
                <c:pt idx="138">
                  <c:v>1.4969197996430423E-3</c:v>
                </c:pt>
                <c:pt idx="139">
                  <c:v>1.477728520160439E-3</c:v>
                </c:pt>
                <c:pt idx="140">
                  <c:v>1.5544936380908515E-3</c:v>
                </c:pt>
                <c:pt idx="141">
                  <c:v>1.6504500355038671E-3</c:v>
                </c:pt>
                <c:pt idx="142">
                  <c:v>1.3050070048170111E-3</c:v>
                </c:pt>
                <c:pt idx="143">
                  <c:v>1.1130942099909801E-3</c:v>
                </c:pt>
                <c:pt idx="144">
                  <c:v>1.477728520160439E-3</c:v>
                </c:pt>
                <c:pt idx="145">
                  <c:v>1.3433895637822173E-3</c:v>
                </c:pt>
                <c:pt idx="146">
                  <c:v>1.5928761970560577E-3</c:v>
                </c:pt>
                <c:pt idx="147">
                  <c:v>1.1514767689561863E-3</c:v>
                </c:pt>
                <c:pt idx="148">
                  <c:v>1.477728520160439E-3</c:v>
                </c:pt>
                <c:pt idx="149">
                  <c:v>1.3050070048170111E-3</c:v>
                </c:pt>
                <c:pt idx="150">
                  <c:v>1.5161110791256454E-3</c:v>
                </c:pt>
                <c:pt idx="151">
                  <c:v>1.5161110791256454E-3</c:v>
                </c:pt>
                <c:pt idx="152">
                  <c:v>1.8615541098125012E-3</c:v>
                </c:pt>
                <c:pt idx="153">
                  <c:v>1.4969197996430423E-3</c:v>
                </c:pt>
                <c:pt idx="154">
                  <c:v>1.5161110791256454E-3</c:v>
                </c:pt>
                <c:pt idx="155">
                  <c:v>1.1898593279213924E-3</c:v>
                </c:pt>
                <c:pt idx="156">
                  <c:v>1.285815725334408E-3</c:v>
                </c:pt>
                <c:pt idx="157">
                  <c:v>1.1706680484387894E-3</c:v>
                </c:pt>
                <c:pt idx="158">
                  <c:v>1.2090506074039957E-3</c:v>
                </c:pt>
                <c:pt idx="159">
                  <c:v>1.4393459611952329E-3</c:v>
                </c:pt>
                <c:pt idx="160">
                  <c:v>1.4009634022300267E-3</c:v>
                </c:pt>
                <c:pt idx="161">
                  <c:v>1.285815725334408E-3</c:v>
                </c:pt>
                <c:pt idx="162">
                  <c:v>1.4201546817126298E-3</c:v>
                </c:pt>
                <c:pt idx="163">
                  <c:v>1.4009634022300267E-3</c:v>
                </c:pt>
                <c:pt idx="164">
                  <c:v>1.266624445851805E-3</c:v>
                </c:pt>
                <c:pt idx="165">
                  <c:v>1.5928761970560577E-3</c:v>
                </c:pt>
                <c:pt idx="166">
                  <c:v>1.5353023586082485E-3</c:v>
                </c:pt>
                <c:pt idx="167">
                  <c:v>1.477728520160439E-3</c:v>
                </c:pt>
                <c:pt idx="168">
                  <c:v>1.1706680484387894E-3</c:v>
                </c:pt>
                <c:pt idx="169">
                  <c:v>1.285815725334408E-3</c:v>
                </c:pt>
                <c:pt idx="170">
                  <c:v>1.2090506074039957E-3</c:v>
                </c:pt>
                <c:pt idx="171">
                  <c:v>1.3625808432648206E-3</c:v>
                </c:pt>
                <c:pt idx="172">
                  <c:v>1.4009634022300267E-3</c:v>
                </c:pt>
                <c:pt idx="173">
                  <c:v>1.3817721227474236E-3</c:v>
                </c:pt>
                <c:pt idx="174">
                  <c:v>1.4393459611952329E-3</c:v>
                </c:pt>
                <c:pt idx="175">
                  <c:v>1.2090506074039957E-3</c:v>
                </c:pt>
                <c:pt idx="176">
                  <c:v>1.2282418868865988E-3</c:v>
                </c:pt>
                <c:pt idx="177">
                  <c:v>1.1322854894735832E-3</c:v>
                </c:pt>
                <c:pt idx="178">
                  <c:v>1.285815725334408E-3</c:v>
                </c:pt>
                <c:pt idx="179">
                  <c:v>1.1514767689561863E-3</c:v>
                </c:pt>
                <c:pt idx="180">
                  <c:v>1.2474331663692019E-3</c:v>
                </c:pt>
                <c:pt idx="181">
                  <c:v>1.3433895637822173E-3</c:v>
                </c:pt>
                <c:pt idx="182">
                  <c:v>1.3241982842996142E-3</c:v>
                </c:pt>
                <c:pt idx="183">
                  <c:v>1.0171378125779645E-3</c:v>
                </c:pt>
                <c:pt idx="184">
                  <c:v>1.3625808432648206E-3</c:v>
                </c:pt>
                <c:pt idx="185">
                  <c:v>9.4037269464755213E-4</c:v>
                </c:pt>
                <c:pt idx="186">
                  <c:v>1.3433895637822173E-3</c:v>
                </c:pt>
                <c:pt idx="187">
                  <c:v>1.285815725334408E-3</c:v>
                </c:pt>
                <c:pt idx="188">
                  <c:v>1.4009634022300267E-3</c:v>
                </c:pt>
                <c:pt idx="189">
                  <c:v>1.1514767689561863E-3</c:v>
                </c:pt>
                <c:pt idx="190">
                  <c:v>1.3241982842996142E-3</c:v>
                </c:pt>
                <c:pt idx="191">
                  <c:v>1.3050070048170111E-3</c:v>
                </c:pt>
                <c:pt idx="192">
                  <c:v>1.2090506074039957E-3</c:v>
                </c:pt>
                <c:pt idx="193">
                  <c:v>1.4201546817126298E-3</c:v>
                </c:pt>
                <c:pt idx="194">
                  <c:v>1.2282418868865988E-3</c:v>
                </c:pt>
                <c:pt idx="195">
                  <c:v>1.1322854894735832E-3</c:v>
                </c:pt>
                <c:pt idx="196">
                  <c:v>1.285815725334408E-3</c:v>
                </c:pt>
                <c:pt idx="197">
                  <c:v>8.2522501775193356E-4</c:v>
                </c:pt>
                <c:pt idx="198">
                  <c:v>1.4969197996430423E-3</c:v>
                </c:pt>
                <c:pt idx="199">
                  <c:v>9.2118141516494905E-4</c:v>
                </c:pt>
                <c:pt idx="200">
                  <c:v>1.5544936380908515E-3</c:v>
                </c:pt>
                <c:pt idx="201">
                  <c:v>1.1514767689561863E-3</c:v>
                </c:pt>
                <c:pt idx="202">
                  <c:v>9.7875525361275839E-4</c:v>
                </c:pt>
                <c:pt idx="203">
                  <c:v>1.4009634022300267E-3</c:v>
                </c:pt>
                <c:pt idx="204">
                  <c:v>1.0171378125779645E-3</c:v>
                </c:pt>
                <c:pt idx="205">
                  <c:v>1.285815725334408E-3</c:v>
                </c:pt>
                <c:pt idx="206">
                  <c:v>1.3241982842996142E-3</c:v>
                </c:pt>
                <c:pt idx="207">
                  <c:v>1.3625808432648206E-3</c:v>
                </c:pt>
                <c:pt idx="208">
                  <c:v>1.2282418868865988E-3</c:v>
                </c:pt>
                <c:pt idx="209">
                  <c:v>1.1322854894735832E-3</c:v>
                </c:pt>
                <c:pt idx="210">
                  <c:v>1.1130942099909801E-3</c:v>
                </c:pt>
                <c:pt idx="211">
                  <c:v>1.1322854894735832E-3</c:v>
                </c:pt>
                <c:pt idx="212">
                  <c:v>1.477728520160439E-3</c:v>
                </c:pt>
                <c:pt idx="213">
                  <c:v>9.4037269464755213E-4</c:v>
                </c:pt>
                <c:pt idx="214">
                  <c:v>1.3433895637822173E-3</c:v>
                </c:pt>
                <c:pt idx="215">
                  <c:v>1.1898593279213924E-3</c:v>
                </c:pt>
                <c:pt idx="216">
                  <c:v>1.5544936380908515E-3</c:v>
                </c:pt>
                <c:pt idx="217">
                  <c:v>1.2474331663692019E-3</c:v>
                </c:pt>
                <c:pt idx="218">
                  <c:v>1.4585372406778359E-3</c:v>
                </c:pt>
                <c:pt idx="219">
                  <c:v>1.1514767689561863E-3</c:v>
                </c:pt>
                <c:pt idx="220">
                  <c:v>1.1706680484387894E-3</c:v>
                </c:pt>
                <c:pt idx="221">
                  <c:v>1.3625808432648206E-3</c:v>
                </c:pt>
                <c:pt idx="222">
                  <c:v>1.2474331663692019E-3</c:v>
                </c:pt>
                <c:pt idx="223">
                  <c:v>1.3241982842996142E-3</c:v>
                </c:pt>
                <c:pt idx="224">
                  <c:v>1.0939029305083771E-3</c:v>
                </c:pt>
                <c:pt idx="225">
                  <c:v>1.3241982842996142E-3</c:v>
                </c:pt>
                <c:pt idx="226">
                  <c:v>1.1706680484387894E-3</c:v>
                </c:pt>
                <c:pt idx="227">
                  <c:v>1.3433895637822173E-3</c:v>
                </c:pt>
                <c:pt idx="228">
                  <c:v>1.2474331663692019E-3</c:v>
                </c:pt>
                <c:pt idx="229">
                  <c:v>1.1130942099909801E-3</c:v>
                </c:pt>
                <c:pt idx="230">
                  <c:v>1.1322854894735832E-3</c:v>
                </c:pt>
                <c:pt idx="231">
                  <c:v>1.4969197996430423E-3</c:v>
                </c:pt>
                <c:pt idx="232">
                  <c:v>1.3241982842996142E-3</c:v>
                </c:pt>
                <c:pt idx="233">
                  <c:v>1.0555203715431707E-3</c:v>
                </c:pt>
                <c:pt idx="234">
                  <c:v>1.3050070048170111E-3</c:v>
                </c:pt>
                <c:pt idx="235">
                  <c:v>1.4009634022300267E-3</c:v>
                </c:pt>
                <c:pt idx="236">
                  <c:v>1.3050070048170111E-3</c:v>
                </c:pt>
                <c:pt idx="237">
                  <c:v>1.5928761970560577E-3</c:v>
                </c:pt>
                <c:pt idx="238">
                  <c:v>1.4969197996430423E-3</c:v>
                </c:pt>
                <c:pt idx="239">
                  <c:v>1.4201546817126298E-3</c:v>
                </c:pt>
                <c:pt idx="240">
                  <c:v>1.4585372406778359E-3</c:v>
                </c:pt>
                <c:pt idx="241">
                  <c:v>1.0939029305083771E-3</c:v>
                </c:pt>
                <c:pt idx="242">
                  <c:v>1.2474331663692019E-3</c:v>
                </c:pt>
                <c:pt idx="243">
                  <c:v>1.3625808432648206E-3</c:v>
                </c:pt>
                <c:pt idx="244">
                  <c:v>1.5928761970560577E-3</c:v>
                </c:pt>
                <c:pt idx="245">
                  <c:v>1.3050070048170111E-3</c:v>
                </c:pt>
                <c:pt idx="246">
                  <c:v>1.4585372406778359E-3</c:v>
                </c:pt>
                <c:pt idx="247">
                  <c:v>1.1898593279213924E-3</c:v>
                </c:pt>
                <c:pt idx="248">
                  <c:v>1.0939029305083771E-3</c:v>
                </c:pt>
                <c:pt idx="249">
                  <c:v>1.4201546817126298E-3</c:v>
                </c:pt>
                <c:pt idx="250">
                  <c:v>1.477728520160439E-3</c:v>
                </c:pt>
                <c:pt idx="251">
                  <c:v>1.2282418868865988E-3</c:v>
                </c:pt>
                <c:pt idx="252">
                  <c:v>1.2474331663692019E-3</c:v>
                </c:pt>
                <c:pt idx="253">
                  <c:v>1.5161110791256454E-3</c:v>
                </c:pt>
                <c:pt idx="254">
                  <c:v>1.4201546817126298E-3</c:v>
                </c:pt>
                <c:pt idx="255">
                  <c:v>1.4201546817126298E-3</c:v>
                </c:pt>
                <c:pt idx="256">
                  <c:v>1.477728520160439E-3</c:v>
                </c:pt>
                <c:pt idx="257">
                  <c:v>1.3625808432648206E-3</c:v>
                </c:pt>
                <c:pt idx="258">
                  <c:v>1.5353023586082485E-3</c:v>
                </c:pt>
                <c:pt idx="259">
                  <c:v>1.3241982842996142E-3</c:v>
                </c:pt>
                <c:pt idx="260">
                  <c:v>1.4009634022300267E-3</c:v>
                </c:pt>
                <c:pt idx="261">
                  <c:v>1.5736849175734546E-3</c:v>
                </c:pt>
                <c:pt idx="262">
                  <c:v>1.4201546817126298E-3</c:v>
                </c:pt>
                <c:pt idx="263">
                  <c:v>1.3817721227474236E-3</c:v>
                </c:pt>
                <c:pt idx="264">
                  <c:v>1.7080238739516764E-3</c:v>
                </c:pt>
                <c:pt idx="265">
                  <c:v>1.3625808432648206E-3</c:v>
                </c:pt>
                <c:pt idx="266">
                  <c:v>1.3433895637822173E-3</c:v>
                </c:pt>
                <c:pt idx="267">
                  <c:v>1.4585372406778359E-3</c:v>
                </c:pt>
                <c:pt idx="268">
                  <c:v>1.3433895637822173E-3</c:v>
                </c:pt>
                <c:pt idx="269">
                  <c:v>1.803980271364692E-3</c:v>
                </c:pt>
                <c:pt idx="270">
                  <c:v>1.3625808432648206E-3</c:v>
                </c:pt>
                <c:pt idx="271">
                  <c:v>1.285815725334408E-3</c:v>
                </c:pt>
                <c:pt idx="272">
                  <c:v>1.6312587560212638E-3</c:v>
                </c:pt>
                <c:pt idx="273">
                  <c:v>1.5161110791256454E-3</c:v>
                </c:pt>
                <c:pt idx="274">
                  <c:v>1.3050070048170111E-3</c:v>
                </c:pt>
                <c:pt idx="275">
                  <c:v>1.4585372406778359E-3</c:v>
                </c:pt>
                <c:pt idx="276">
                  <c:v>1.4585372406778359E-3</c:v>
                </c:pt>
                <c:pt idx="277">
                  <c:v>1.5928761970560577E-3</c:v>
                </c:pt>
                <c:pt idx="278">
                  <c:v>1.5736849175734546E-3</c:v>
                </c:pt>
                <c:pt idx="279">
                  <c:v>1.5353023586082485E-3</c:v>
                </c:pt>
                <c:pt idx="280">
                  <c:v>1.4393459611952329E-3</c:v>
                </c:pt>
                <c:pt idx="281">
                  <c:v>1.6120674765386608E-3</c:v>
                </c:pt>
                <c:pt idx="282">
                  <c:v>1.285815725334408E-3</c:v>
                </c:pt>
                <c:pt idx="283">
                  <c:v>1.4969197996430423E-3</c:v>
                </c:pt>
                <c:pt idx="284">
                  <c:v>1.5736849175734546E-3</c:v>
                </c:pt>
                <c:pt idx="285">
                  <c:v>1.5161110791256454E-3</c:v>
                </c:pt>
                <c:pt idx="286">
                  <c:v>1.823171550847295E-3</c:v>
                </c:pt>
                <c:pt idx="287">
                  <c:v>1.5161110791256454E-3</c:v>
                </c:pt>
                <c:pt idx="288">
                  <c:v>1.6120674765386608E-3</c:v>
                </c:pt>
                <c:pt idx="289">
                  <c:v>1.4393459611952329E-3</c:v>
                </c:pt>
                <c:pt idx="290">
                  <c:v>1.6312587560212638E-3</c:v>
                </c:pt>
                <c:pt idx="291">
                  <c:v>1.5353023586082485E-3</c:v>
                </c:pt>
                <c:pt idx="292">
                  <c:v>1.4201546817126298E-3</c:v>
                </c:pt>
                <c:pt idx="293">
                  <c:v>1.823171550847295E-3</c:v>
                </c:pt>
                <c:pt idx="294">
                  <c:v>1.5928761970560577E-3</c:v>
                </c:pt>
                <c:pt idx="295">
                  <c:v>1.4393459611952329E-3</c:v>
                </c:pt>
                <c:pt idx="296">
                  <c:v>1.4009634022300267E-3</c:v>
                </c:pt>
                <c:pt idx="297">
                  <c:v>1.4969197996430423E-3</c:v>
                </c:pt>
                <c:pt idx="298">
                  <c:v>1.7464064329168825E-3</c:v>
                </c:pt>
                <c:pt idx="299">
                  <c:v>1.5736849175734546E-3</c:v>
                </c:pt>
                <c:pt idx="300">
                  <c:v>1.4969197996430423E-3</c:v>
                </c:pt>
                <c:pt idx="301">
                  <c:v>1.5928761970560577E-3</c:v>
                </c:pt>
                <c:pt idx="302">
                  <c:v>1.3433895637822173E-3</c:v>
                </c:pt>
                <c:pt idx="303">
                  <c:v>1.6312587560212638E-3</c:v>
                </c:pt>
                <c:pt idx="304">
                  <c:v>1.4585372406778359E-3</c:v>
                </c:pt>
                <c:pt idx="305">
                  <c:v>1.803980271364692E-3</c:v>
                </c:pt>
                <c:pt idx="306">
                  <c:v>1.7655977123994856E-3</c:v>
                </c:pt>
                <c:pt idx="307">
                  <c:v>1.3625808432648206E-3</c:v>
                </c:pt>
                <c:pt idx="308">
                  <c:v>1.5161110791256454E-3</c:v>
                </c:pt>
                <c:pt idx="309">
                  <c:v>1.285815725334408E-3</c:v>
                </c:pt>
                <c:pt idx="310">
                  <c:v>1.6120674765386608E-3</c:v>
                </c:pt>
                <c:pt idx="311">
                  <c:v>1.803980271364692E-3</c:v>
                </c:pt>
                <c:pt idx="312">
                  <c:v>1.8423628303298981E-3</c:v>
                </c:pt>
                <c:pt idx="313">
                  <c:v>1.5353023586082485E-3</c:v>
                </c:pt>
                <c:pt idx="314">
                  <c:v>1.4585372406778359E-3</c:v>
                </c:pt>
                <c:pt idx="315">
                  <c:v>1.3817721227474236E-3</c:v>
                </c:pt>
                <c:pt idx="316">
                  <c:v>1.6504500355038671E-3</c:v>
                </c:pt>
                <c:pt idx="317">
                  <c:v>1.3817721227474236E-3</c:v>
                </c:pt>
                <c:pt idx="318">
                  <c:v>1.6120674765386608E-3</c:v>
                </c:pt>
                <c:pt idx="319">
                  <c:v>1.6312587560212638E-3</c:v>
                </c:pt>
                <c:pt idx="320">
                  <c:v>1.5928761970560577E-3</c:v>
                </c:pt>
                <c:pt idx="321">
                  <c:v>1.5736849175734546E-3</c:v>
                </c:pt>
                <c:pt idx="322">
                  <c:v>1.8807453892951043E-3</c:v>
                </c:pt>
                <c:pt idx="323">
                  <c:v>1.4585372406778359E-3</c:v>
                </c:pt>
                <c:pt idx="324">
                  <c:v>1.5928761970560577E-3</c:v>
                </c:pt>
                <c:pt idx="325">
                  <c:v>1.5736849175734546E-3</c:v>
                </c:pt>
                <c:pt idx="326">
                  <c:v>1.4585372406778359E-3</c:v>
                </c:pt>
                <c:pt idx="327">
                  <c:v>1.5161110791256454E-3</c:v>
                </c:pt>
                <c:pt idx="328">
                  <c:v>1.8423628303298981E-3</c:v>
                </c:pt>
                <c:pt idx="329">
                  <c:v>1.6696413149864702E-3</c:v>
                </c:pt>
                <c:pt idx="330">
                  <c:v>2.0150843456733262E-3</c:v>
                </c:pt>
                <c:pt idx="331">
                  <c:v>2.0150843456733262E-3</c:v>
                </c:pt>
                <c:pt idx="332">
                  <c:v>1.7272151534342794E-3</c:v>
                </c:pt>
                <c:pt idx="333">
                  <c:v>2.0150843456733262E-3</c:v>
                </c:pt>
                <c:pt idx="334">
                  <c:v>1.7080238739516764E-3</c:v>
                </c:pt>
                <c:pt idx="335">
                  <c:v>1.9383192277429137E-3</c:v>
                </c:pt>
                <c:pt idx="336">
                  <c:v>1.6504500355038671E-3</c:v>
                </c:pt>
                <c:pt idx="337">
                  <c:v>1.6120674765386608E-3</c:v>
                </c:pt>
                <c:pt idx="338">
                  <c:v>1.8807453892951043E-3</c:v>
                </c:pt>
                <c:pt idx="339">
                  <c:v>1.9575105072255168E-3</c:v>
                </c:pt>
                <c:pt idx="340">
                  <c:v>1.9575105072255168E-3</c:v>
                </c:pt>
                <c:pt idx="341">
                  <c:v>2.0150843456733262E-3</c:v>
                </c:pt>
                <c:pt idx="342">
                  <c:v>2.149423302051548E-3</c:v>
                </c:pt>
                <c:pt idx="343">
                  <c:v>1.8807453892951043E-3</c:v>
                </c:pt>
                <c:pt idx="344">
                  <c:v>1.7847889918820889E-3</c:v>
                </c:pt>
                <c:pt idx="345">
                  <c:v>1.7847889918820889E-3</c:v>
                </c:pt>
                <c:pt idx="346">
                  <c:v>1.5161110791256454E-3</c:v>
                </c:pt>
                <c:pt idx="347">
                  <c:v>1.6888325944690733E-3</c:v>
                </c:pt>
                <c:pt idx="348">
                  <c:v>1.5736849175734546E-3</c:v>
                </c:pt>
                <c:pt idx="349">
                  <c:v>2.360527376360182E-3</c:v>
                </c:pt>
                <c:pt idx="350">
                  <c:v>2.1110407430863414E-3</c:v>
                </c:pt>
                <c:pt idx="351">
                  <c:v>2.3797186558427849E-3</c:v>
                </c:pt>
                <c:pt idx="352">
                  <c:v>1.9958930661907229E-3</c:v>
                </c:pt>
                <c:pt idx="353">
                  <c:v>1.7847889918820889E-3</c:v>
                </c:pt>
                <c:pt idx="354">
                  <c:v>1.823171550847295E-3</c:v>
                </c:pt>
                <c:pt idx="355">
                  <c:v>1.823171550847295E-3</c:v>
                </c:pt>
                <c:pt idx="356">
                  <c:v>2.0726581841211352E-3</c:v>
                </c:pt>
                <c:pt idx="357">
                  <c:v>2.3029535379123726E-3</c:v>
                </c:pt>
                <c:pt idx="358">
                  <c:v>1.8807453892951043E-3</c:v>
                </c:pt>
                <c:pt idx="359">
                  <c:v>1.8807453892951043E-3</c:v>
                </c:pt>
                <c:pt idx="360">
                  <c:v>2.149423302051548E-3</c:v>
                </c:pt>
                <c:pt idx="361">
                  <c:v>1.6504500355038671E-3</c:v>
                </c:pt>
                <c:pt idx="362">
                  <c:v>2.2645709789471664E-3</c:v>
                </c:pt>
                <c:pt idx="363">
                  <c:v>2.2261884199819603E-3</c:v>
                </c:pt>
                <c:pt idx="364">
                  <c:v>1.8807453892951043E-3</c:v>
                </c:pt>
                <c:pt idx="365">
                  <c:v>1.8807453892951043E-3</c:v>
                </c:pt>
                <c:pt idx="366">
                  <c:v>1.8423628303298981E-3</c:v>
                </c:pt>
                <c:pt idx="367">
                  <c:v>1.6504500355038671E-3</c:v>
                </c:pt>
                <c:pt idx="368">
                  <c:v>1.9575105072255168E-3</c:v>
                </c:pt>
                <c:pt idx="369">
                  <c:v>1.7272151534342794E-3</c:v>
                </c:pt>
                <c:pt idx="370">
                  <c:v>1.7464064329168825E-3</c:v>
                </c:pt>
                <c:pt idx="371">
                  <c:v>1.8807453892951043E-3</c:v>
                </c:pt>
                <c:pt idx="372">
                  <c:v>2.0918494636037385E-3</c:v>
                </c:pt>
                <c:pt idx="373">
                  <c:v>2.1686145815341508E-3</c:v>
                </c:pt>
                <c:pt idx="374">
                  <c:v>1.9958930661907229E-3</c:v>
                </c:pt>
                <c:pt idx="375">
                  <c:v>1.9383192277429137E-3</c:v>
                </c:pt>
                <c:pt idx="376">
                  <c:v>1.8615541098125012E-3</c:v>
                </c:pt>
                <c:pt idx="377">
                  <c:v>2.149423302051548E-3</c:v>
                </c:pt>
                <c:pt idx="378">
                  <c:v>1.9575105072255168E-3</c:v>
                </c:pt>
                <c:pt idx="379">
                  <c:v>1.8807453892951043E-3</c:v>
                </c:pt>
                <c:pt idx="380">
                  <c:v>2.149423302051548E-3</c:v>
                </c:pt>
                <c:pt idx="381">
                  <c:v>2.0726581841211352E-3</c:v>
                </c:pt>
                <c:pt idx="382">
                  <c:v>2.0150843456733262E-3</c:v>
                </c:pt>
                <c:pt idx="383">
                  <c:v>2.3221448173949759E-3</c:v>
                </c:pt>
                <c:pt idx="384">
                  <c:v>2.149423302051548E-3</c:v>
                </c:pt>
                <c:pt idx="385">
                  <c:v>2.2261884199819603E-3</c:v>
                </c:pt>
                <c:pt idx="386">
                  <c:v>2.2261884199819603E-3</c:v>
                </c:pt>
                <c:pt idx="387">
                  <c:v>2.6100140096340222E-3</c:v>
                </c:pt>
                <c:pt idx="388">
                  <c:v>2.3797186558427849E-3</c:v>
                </c:pt>
                <c:pt idx="389">
                  <c:v>2.0150843456733262E-3</c:v>
                </c:pt>
                <c:pt idx="390">
                  <c:v>2.0726581841211352E-3</c:v>
                </c:pt>
                <c:pt idx="391">
                  <c:v>2.5140576122210066E-3</c:v>
                </c:pt>
                <c:pt idx="392">
                  <c:v>1.8999366687777073E-3</c:v>
                </c:pt>
                <c:pt idx="393">
                  <c:v>2.3797186558427849E-3</c:v>
                </c:pt>
                <c:pt idx="394">
                  <c:v>1.8999366687777073E-3</c:v>
                </c:pt>
                <c:pt idx="395">
                  <c:v>2.2261884199819603E-3</c:v>
                </c:pt>
                <c:pt idx="396">
                  <c:v>2.360527376360182E-3</c:v>
                </c:pt>
                <c:pt idx="397">
                  <c:v>2.4181012148079915E-3</c:v>
                </c:pt>
                <c:pt idx="398">
                  <c:v>2.7059704070470378E-3</c:v>
                </c:pt>
                <c:pt idx="399">
                  <c:v>2.6100140096340222E-3</c:v>
                </c:pt>
                <c:pt idx="400">
                  <c:v>2.7635442454948473E-3</c:v>
                </c:pt>
                <c:pt idx="401">
                  <c:v>2.6483965685992284E-3</c:v>
                </c:pt>
                <c:pt idx="402">
                  <c:v>2.5716314506688161E-3</c:v>
                </c:pt>
                <c:pt idx="403">
                  <c:v>2.2837622584297697E-3</c:v>
                </c:pt>
                <c:pt idx="404">
                  <c:v>2.6292052891166255E-3</c:v>
                </c:pt>
                <c:pt idx="405">
                  <c:v>2.5140576122210066E-3</c:v>
                </c:pt>
                <c:pt idx="406">
                  <c:v>2.4948663327384038E-3</c:v>
                </c:pt>
                <c:pt idx="407">
                  <c:v>2.6100140096340222E-3</c:v>
                </c:pt>
                <c:pt idx="408">
                  <c:v>2.744352966012244E-3</c:v>
                </c:pt>
                <c:pt idx="409">
                  <c:v>2.4372924942905943E-3</c:v>
                </c:pt>
                <c:pt idx="410">
                  <c:v>2.360527376360182E-3</c:v>
                </c:pt>
                <c:pt idx="411">
                  <c:v>2.4756750532558005E-3</c:v>
                </c:pt>
                <c:pt idx="412">
                  <c:v>2.5140576122210066E-3</c:v>
                </c:pt>
                <c:pt idx="413">
                  <c:v>2.7827355249774501E-3</c:v>
                </c:pt>
                <c:pt idx="414">
                  <c:v>2.7251616865296411E-3</c:v>
                </c:pt>
                <c:pt idx="415">
                  <c:v>2.7827355249774501E-3</c:v>
                </c:pt>
                <c:pt idx="416">
                  <c:v>2.9362657608382752E-3</c:v>
                </c:pt>
                <c:pt idx="417">
                  <c:v>3.0322221582512908E-3</c:v>
                </c:pt>
                <c:pt idx="418">
                  <c:v>2.4756750532558005E-3</c:v>
                </c:pt>
                <c:pt idx="419">
                  <c:v>3.1473698351469092E-3</c:v>
                </c:pt>
                <c:pt idx="420">
                  <c:v>2.744352966012244E-3</c:v>
                </c:pt>
                <c:pt idx="421">
                  <c:v>2.8403093634252596E-3</c:v>
                </c:pt>
                <c:pt idx="422">
                  <c:v>2.3989099353253882E-3</c:v>
                </c:pt>
                <c:pt idx="423">
                  <c:v>2.5716314506688161E-3</c:v>
                </c:pt>
                <c:pt idx="424">
                  <c:v>2.4756750532558005E-3</c:v>
                </c:pt>
                <c:pt idx="425">
                  <c:v>2.8595006429078629E-3</c:v>
                </c:pt>
                <c:pt idx="426">
                  <c:v>3.3392826299729404E-3</c:v>
                </c:pt>
                <c:pt idx="427">
                  <c:v>3.9150210144510336E-3</c:v>
                </c:pt>
                <c:pt idx="428">
                  <c:v>3.1857523941121154E-3</c:v>
                </c:pt>
                <c:pt idx="429">
                  <c:v>4.0301686913466524E-3</c:v>
                </c:pt>
                <c:pt idx="430">
                  <c:v>3.435239027385956E-3</c:v>
                </c:pt>
                <c:pt idx="431">
                  <c:v>3.4736215863511622E-3</c:v>
                </c:pt>
                <c:pt idx="432">
                  <c:v>4.183698927207477E-3</c:v>
                </c:pt>
                <c:pt idx="433">
                  <c:v>3.7422994991076057E-3</c:v>
                </c:pt>
                <c:pt idx="434">
                  <c:v>4.0493599708292553E-3</c:v>
                </c:pt>
                <c:pt idx="435">
                  <c:v>3.435239027385956E-3</c:v>
                </c:pt>
                <c:pt idx="436">
                  <c:v>3.8382558965206208E-3</c:v>
                </c:pt>
                <c:pt idx="437">
                  <c:v>3.3584739094555433E-3</c:v>
                </c:pt>
                <c:pt idx="438">
                  <c:v>4.0109774118640487E-3</c:v>
                </c:pt>
                <c:pt idx="439">
                  <c:v>3.5695779837641778E-3</c:v>
                </c:pt>
                <c:pt idx="440">
                  <c:v>4.0301686913466524E-3</c:v>
                </c:pt>
                <c:pt idx="441">
                  <c:v>3.7998733375554147E-3</c:v>
                </c:pt>
                <c:pt idx="442">
                  <c:v>4.2220814861726828E-3</c:v>
                </c:pt>
                <c:pt idx="443">
                  <c:v>5.8917228011591532E-3</c:v>
                </c:pt>
                <c:pt idx="444">
                  <c:v>5.9492966396069626E-3</c:v>
                </c:pt>
                <c:pt idx="445">
                  <c:v>6.3906960677068336E-3</c:v>
                </c:pt>
                <c:pt idx="446">
                  <c:v>5.8149576832287409E-3</c:v>
                </c:pt>
                <c:pt idx="447">
                  <c:v>6.333122229259025E-3</c:v>
                </c:pt>
                <c:pt idx="448">
                  <c:v>5.910914080641756E-3</c:v>
                </c:pt>
                <c:pt idx="449">
                  <c:v>5.8341489627113437E-3</c:v>
                </c:pt>
                <c:pt idx="450">
                  <c:v>5.8149576832287409E-3</c:v>
                </c:pt>
                <c:pt idx="451">
                  <c:v>5.7190012858157257E-3</c:v>
                </c:pt>
                <c:pt idx="452">
                  <c:v>6.3523135087416279E-3</c:v>
                </c:pt>
                <c:pt idx="453">
                  <c:v>6.237165831846009E-3</c:v>
                </c:pt>
                <c:pt idx="454">
                  <c:v>6.5826088625328648E-3</c:v>
                </c:pt>
                <c:pt idx="455">
                  <c:v>6.0452530370199778E-3</c:v>
                </c:pt>
                <c:pt idx="456">
                  <c:v>1.0555203715431708E-2</c:v>
                </c:pt>
                <c:pt idx="457">
                  <c:v>1.0977411864048976E-2</c:v>
                </c:pt>
                <c:pt idx="458">
                  <c:v>1.1898593279213925E-2</c:v>
                </c:pt>
                <c:pt idx="459">
                  <c:v>1.0747116510257738E-2</c:v>
                </c:pt>
                <c:pt idx="460">
                  <c:v>1.1725871763870497E-2</c:v>
                </c:pt>
                <c:pt idx="461">
                  <c:v>1.0900646746118564E-2</c:v>
                </c:pt>
                <c:pt idx="462">
                  <c:v>1.1226898497322816E-2</c:v>
                </c:pt>
                <c:pt idx="463">
                  <c:v>1.1418811292148848E-2</c:v>
                </c:pt>
                <c:pt idx="464">
                  <c:v>1.1284472335770625E-2</c:v>
                </c:pt>
                <c:pt idx="465">
                  <c:v>1.1169324658875008E-2</c:v>
                </c:pt>
                <c:pt idx="466">
                  <c:v>2.2300266758784808E-2</c:v>
                </c:pt>
                <c:pt idx="467">
                  <c:v>2.2050780125510969E-2</c:v>
                </c:pt>
                <c:pt idx="468">
                  <c:v>2.2703283627919475E-2</c:v>
                </c:pt>
                <c:pt idx="469">
                  <c:v>2.3969908073771279E-2</c:v>
                </c:pt>
                <c:pt idx="470">
                  <c:v>2.2818431304815093E-2</c:v>
                </c:pt>
                <c:pt idx="471">
                  <c:v>2.2415414435680427E-2</c:v>
                </c:pt>
                <c:pt idx="472">
                  <c:v>2.3470934807223599E-2</c:v>
                </c:pt>
                <c:pt idx="473">
                  <c:v>2.3336595850845375E-2</c:v>
                </c:pt>
                <c:pt idx="474">
                  <c:v>2.4238585986527721E-2</c:v>
                </c:pt>
                <c:pt idx="475">
                  <c:v>3.9783522367436236E-2</c:v>
                </c:pt>
                <c:pt idx="476">
                  <c:v>3.8324985126758401E-2</c:v>
                </c:pt>
                <c:pt idx="477">
                  <c:v>3.9514844454679794E-2</c:v>
                </c:pt>
                <c:pt idx="478">
                  <c:v>4.1126911931218452E-2</c:v>
                </c:pt>
                <c:pt idx="479">
                  <c:v>4.0781468900531595E-2</c:v>
                </c:pt>
                <c:pt idx="480">
                  <c:v>4.1760224154144356E-2</c:v>
                </c:pt>
                <c:pt idx="481">
                  <c:v>4.0992572974840234E-2</c:v>
                </c:pt>
                <c:pt idx="482">
                  <c:v>4.2470301495000674E-2</c:v>
                </c:pt>
                <c:pt idx="483">
                  <c:v>4.1165294490183663E-2</c:v>
                </c:pt>
                <c:pt idx="484">
                  <c:v>4.4542959679121807E-2</c:v>
                </c:pt>
                <c:pt idx="485">
                  <c:v>4.3199570115339592E-2</c:v>
                </c:pt>
                <c:pt idx="486">
                  <c:v>6.1546433300708157E-2</c:v>
                </c:pt>
                <c:pt idx="487">
                  <c:v>6.3503943807933672E-2</c:v>
                </c:pt>
                <c:pt idx="488">
                  <c:v>6.3964534515516147E-2</c:v>
                </c:pt>
                <c:pt idx="489">
                  <c:v>6.2755483908112156E-2</c:v>
                </c:pt>
                <c:pt idx="490">
                  <c:v>6.436755138465082E-2</c:v>
                </c:pt>
                <c:pt idx="491">
                  <c:v>6.3983725794998753E-2</c:v>
                </c:pt>
                <c:pt idx="492">
                  <c:v>6.6075575258602484E-2</c:v>
                </c:pt>
                <c:pt idx="493">
                  <c:v>6.5538219433089601E-2</c:v>
                </c:pt>
                <c:pt idx="494">
                  <c:v>6.6747270040493606E-2</c:v>
                </c:pt>
                <c:pt idx="495">
                  <c:v>6.5403880476711376E-2</c:v>
                </c:pt>
                <c:pt idx="496">
                  <c:v>6.8512867752893086E-2</c:v>
                </c:pt>
                <c:pt idx="497">
                  <c:v>8.3270961675014868E-2</c:v>
                </c:pt>
                <c:pt idx="498">
                  <c:v>8.5170898343792587E-2</c:v>
                </c:pt>
                <c:pt idx="499">
                  <c:v>8.3386109351910487E-2</c:v>
                </c:pt>
                <c:pt idx="500">
                  <c:v>8.3405300631393092E-2</c:v>
                </c:pt>
                <c:pt idx="501">
                  <c:v>8.451839484138407E-2</c:v>
                </c:pt>
                <c:pt idx="502">
                  <c:v>8.6341566392231367E-2</c:v>
                </c:pt>
                <c:pt idx="503">
                  <c:v>8.5228472182240389E-2</c:v>
                </c:pt>
                <c:pt idx="504">
                  <c:v>8.5516341374479443E-2</c:v>
                </c:pt>
                <c:pt idx="505">
                  <c:v>8.5938549523096708E-2</c:v>
                </c:pt>
                <c:pt idx="506">
                  <c:v>8.614965359740534E-2</c:v>
                </c:pt>
                <c:pt idx="507">
                  <c:v>8.8126355384113453E-2</c:v>
                </c:pt>
                <c:pt idx="508">
                  <c:v>0.10430460398794787</c:v>
                </c:pt>
                <c:pt idx="509">
                  <c:v>0.10534093308000844</c:v>
                </c:pt>
                <c:pt idx="510">
                  <c:v>0.10355614408812636</c:v>
                </c:pt>
                <c:pt idx="511">
                  <c:v>0.10654998368741243</c:v>
                </c:pt>
                <c:pt idx="512">
                  <c:v>0.10833477267929453</c:v>
                </c:pt>
                <c:pt idx="513">
                  <c:v>0.10868021570998139</c:v>
                </c:pt>
                <c:pt idx="514">
                  <c:v>0.10804690348705548</c:v>
                </c:pt>
                <c:pt idx="515">
                  <c:v>0.10825800756136411</c:v>
                </c:pt>
                <c:pt idx="516">
                  <c:v>0.1056288022722475</c:v>
                </c:pt>
                <c:pt idx="517">
                  <c:v>0.10917918897652906</c:v>
                </c:pt>
                <c:pt idx="518">
                  <c:v>0.10747116510257738</c:v>
                </c:pt>
                <c:pt idx="519">
                  <c:v>0.10779741685378164</c:v>
                </c:pt>
                <c:pt idx="520">
                  <c:v>0.12756443472086285</c:v>
                </c:pt>
                <c:pt idx="521">
                  <c:v>0.12702707889534995</c:v>
                </c:pt>
                <c:pt idx="522">
                  <c:v>0.12689273993897174</c:v>
                </c:pt>
                <c:pt idx="523">
                  <c:v>0.12888863300516246</c:v>
                </c:pt>
                <c:pt idx="524">
                  <c:v>0.12618266259811542</c:v>
                </c:pt>
                <c:pt idx="525">
                  <c:v>0.12589479340587637</c:v>
                </c:pt>
                <c:pt idx="526">
                  <c:v>0.12817855566430614</c:v>
                </c:pt>
                <c:pt idx="527">
                  <c:v>0.12760281727982806</c:v>
                </c:pt>
                <c:pt idx="528">
                  <c:v>0.12819774694378874</c:v>
                </c:pt>
                <c:pt idx="529">
                  <c:v>0.12806340798741053</c:v>
                </c:pt>
                <c:pt idx="530">
                  <c:v>0.1310572475866966</c:v>
                </c:pt>
                <c:pt idx="531">
                  <c:v>0.12886944172567985</c:v>
                </c:pt>
                <c:pt idx="532">
                  <c:v>0.12917650219740151</c:v>
                </c:pt>
                <c:pt idx="533">
                  <c:v>0.12984819697929262</c:v>
                </c:pt>
                <c:pt idx="534">
                  <c:v>0.13132592549945304</c:v>
                </c:pt>
                <c:pt idx="535">
                  <c:v>0.12844723357706259</c:v>
                </c:pt>
                <c:pt idx="536">
                  <c:v>0.13090371735083578</c:v>
                </c:pt>
                <c:pt idx="537">
                  <c:v>0.14007714894352005</c:v>
                </c:pt>
                <c:pt idx="538">
                  <c:v>0.14309017982228875</c:v>
                </c:pt>
                <c:pt idx="539">
                  <c:v>0.13871456810025523</c:v>
                </c:pt>
                <c:pt idx="540">
                  <c:v>0.14322451877866699</c:v>
                </c:pt>
                <c:pt idx="541">
                  <c:v>0.14316694494021917</c:v>
                </c:pt>
                <c:pt idx="542">
                  <c:v>0.14074884372541116</c:v>
                </c:pt>
                <c:pt idx="543">
                  <c:v>0.14040340069472432</c:v>
                </c:pt>
                <c:pt idx="544">
                  <c:v>0.14011553150248526</c:v>
                </c:pt>
                <c:pt idx="545">
                  <c:v>0.14003876638455487</c:v>
                </c:pt>
                <c:pt idx="546">
                  <c:v>0.14048016581265474</c:v>
                </c:pt>
                <c:pt idx="547">
                  <c:v>0.14414570019383191</c:v>
                </c:pt>
                <c:pt idx="548">
                  <c:v>0.15257067188669468</c:v>
                </c:pt>
                <c:pt idx="549">
                  <c:v>0.15184140326635576</c:v>
                </c:pt>
                <c:pt idx="550">
                  <c:v>0.15234037653290344</c:v>
                </c:pt>
                <c:pt idx="551">
                  <c:v>0.15366457481720305</c:v>
                </c:pt>
                <c:pt idx="552">
                  <c:v>0.15295449747634673</c:v>
                </c:pt>
                <c:pt idx="553">
                  <c:v>0.15151515151515152</c:v>
                </c:pt>
                <c:pt idx="554">
                  <c:v>0.15345347074289442</c:v>
                </c:pt>
                <c:pt idx="555">
                  <c:v>0.15335751434548142</c:v>
                </c:pt>
                <c:pt idx="556">
                  <c:v>0.15356861841979005</c:v>
                </c:pt>
                <c:pt idx="557">
                  <c:v>0.15214846373807742</c:v>
                </c:pt>
                <c:pt idx="558">
                  <c:v>0.15316560155065539</c:v>
                </c:pt>
                <c:pt idx="559">
                  <c:v>0.15625539754735449</c:v>
                </c:pt>
                <c:pt idx="560">
                  <c:v>0.15372214865565087</c:v>
                </c:pt>
                <c:pt idx="561">
                  <c:v>0.15500796438098527</c:v>
                </c:pt>
                <c:pt idx="562">
                  <c:v>0.16611971520141247</c:v>
                </c:pt>
                <c:pt idx="563">
                  <c:v>0.16930546759552459</c:v>
                </c:pt>
                <c:pt idx="564">
                  <c:v>0.16260771105609612</c:v>
                </c:pt>
                <c:pt idx="565">
                  <c:v>0.16370161398660449</c:v>
                </c:pt>
                <c:pt idx="566">
                  <c:v>0.16901759840328553</c:v>
                </c:pt>
                <c:pt idx="567">
                  <c:v>0.1649298558734911</c:v>
                </c:pt>
                <c:pt idx="568">
                  <c:v>0.16761663500105553</c:v>
                </c:pt>
                <c:pt idx="569">
                  <c:v>0.16590861112710384</c:v>
                </c:pt>
                <c:pt idx="570">
                  <c:v>0.16508338610935192</c:v>
                </c:pt>
                <c:pt idx="571">
                  <c:v>0.16813479954708579</c:v>
                </c:pt>
                <c:pt idx="572">
                  <c:v>0.16590861112710384</c:v>
                </c:pt>
                <c:pt idx="573">
                  <c:v>0.16602375880399947</c:v>
                </c:pt>
                <c:pt idx="574">
                  <c:v>0.18051317481336482</c:v>
                </c:pt>
                <c:pt idx="575">
                  <c:v>0.18066670504922563</c:v>
                </c:pt>
                <c:pt idx="576">
                  <c:v>0.18034045329802137</c:v>
                </c:pt>
                <c:pt idx="577">
                  <c:v>0.18183737309766443</c:v>
                </c:pt>
                <c:pt idx="578">
                  <c:v>0.18231715508472951</c:v>
                </c:pt>
                <c:pt idx="579">
                  <c:v>0.17997581898785192</c:v>
                </c:pt>
                <c:pt idx="580">
                  <c:v>0.18444738710729844</c:v>
                </c:pt>
                <c:pt idx="581">
                  <c:v>0.18133839983111674</c:v>
                </c:pt>
                <c:pt idx="582">
                  <c:v>0.18304642370506841</c:v>
                </c:pt>
                <c:pt idx="583">
                  <c:v>0.21263937666724239</c:v>
                </c:pt>
                <c:pt idx="584">
                  <c:v>0.21012531905502141</c:v>
                </c:pt>
                <c:pt idx="585">
                  <c:v>0.2150574778820504</c:v>
                </c:pt>
                <c:pt idx="586">
                  <c:v>0.21311915865430747</c:v>
                </c:pt>
                <c:pt idx="587">
                  <c:v>0.21062429232156907</c:v>
                </c:pt>
                <c:pt idx="588">
                  <c:v>0.21227474235707294</c:v>
                </c:pt>
                <c:pt idx="589">
                  <c:v>0.21338783656706392</c:v>
                </c:pt>
                <c:pt idx="590">
                  <c:v>0.28287945957356975</c:v>
                </c:pt>
                <c:pt idx="591">
                  <c:v>0.28531675206786039</c:v>
                </c:pt>
                <c:pt idx="592">
                  <c:v>0.2881186788723204</c:v>
                </c:pt>
                <c:pt idx="593">
                  <c:v>0.28679448058802082</c:v>
                </c:pt>
                <c:pt idx="594">
                  <c:v>0.29084384055885004</c:v>
                </c:pt>
                <c:pt idx="595">
                  <c:v>0.29328113305314063</c:v>
                </c:pt>
                <c:pt idx="596">
                  <c:v>0.29343466328900147</c:v>
                </c:pt>
                <c:pt idx="597">
                  <c:v>0.29441341854261421</c:v>
                </c:pt>
                <c:pt idx="598">
                  <c:v>0.30042028902066903</c:v>
                </c:pt>
                <c:pt idx="599">
                  <c:v>0.52609054445659897</c:v>
                </c:pt>
                <c:pt idx="600">
                  <c:v>0.52845107183295914</c:v>
                </c:pt>
                <c:pt idx="601">
                  <c:v>0.54368894774214593</c:v>
                </c:pt>
                <c:pt idx="602">
                  <c:v>0.5504250868405397</c:v>
                </c:pt>
                <c:pt idx="603">
                  <c:v>0.55338054388086055</c:v>
                </c:pt>
                <c:pt idx="604">
                  <c:v>0.56270750570940564</c:v>
                </c:pt>
                <c:pt idx="605">
                  <c:v>0.5739152129272459</c:v>
                </c:pt>
                <c:pt idx="606">
                  <c:v>0.57819486825186639</c:v>
                </c:pt>
                <c:pt idx="607">
                  <c:v>0.58036348283340056</c:v>
                </c:pt>
                <c:pt idx="608">
                  <c:v>0.89615598671963459</c:v>
                </c:pt>
                <c:pt idx="609">
                  <c:v>0.89341163375362231</c:v>
                </c:pt>
                <c:pt idx="610">
                  <c:v>0.90291131709751093</c:v>
                </c:pt>
                <c:pt idx="611">
                  <c:v>0.90402441130750189</c:v>
                </c:pt>
                <c:pt idx="612">
                  <c:v>0.90861112710384406</c:v>
                </c:pt>
                <c:pt idx="613">
                  <c:v>0.91122114111347807</c:v>
                </c:pt>
                <c:pt idx="614">
                  <c:v>0.91127871495192581</c:v>
                </c:pt>
                <c:pt idx="615">
                  <c:v>0.91241100044139944</c:v>
                </c:pt>
                <c:pt idx="616">
                  <c:v>0.90941716084211333</c:v>
                </c:pt>
                <c:pt idx="617">
                  <c:v>0.92619033910990844</c:v>
                </c:pt>
                <c:pt idx="618">
                  <c:v>0.91607653482257667</c:v>
                </c:pt>
                <c:pt idx="619">
                  <c:v>0.98182585832997482</c:v>
                </c:pt>
                <c:pt idx="620">
                  <c:v>0.97756539428483702</c:v>
                </c:pt>
                <c:pt idx="621">
                  <c:v>0.97411096397796837</c:v>
                </c:pt>
                <c:pt idx="622">
                  <c:v>0.97666340414915465</c:v>
                </c:pt>
                <c:pt idx="623">
                  <c:v>0.97422611165486406</c:v>
                </c:pt>
                <c:pt idx="624">
                  <c:v>0.98944479628456827</c:v>
                </c:pt>
                <c:pt idx="625">
                  <c:v>0.98704588634924295</c:v>
                </c:pt>
                <c:pt idx="626">
                  <c:v>0.98556815782908247</c:v>
                </c:pt>
                <c:pt idx="627">
                  <c:v>0.99230429692747613</c:v>
                </c:pt>
                <c:pt idx="628">
                  <c:v>0.9916517934250676</c:v>
                </c:pt>
                <c:pt idx="629">
                  <c:v>1</c:v>
                </c:pt>
                <c:pt idx="630">
                  <c:v>0.9677778417487094</c:v>
                </c:pt>
                <c:pt idx="631">
                  <c:v>0.97125146333506052</c:v>
                </c:pt>
                <c:pt idx="632">
                  <c:v>0.9784481931410367</c:v>
                </c:pt>
                <c:pt idx="633">
                  <c:v>0.97687450822346322</c:v>
                </c:pt>
                <c:pt idx="634">
                  <c:v>0.95877713167136858</c:v>
                </c:pt>
                <c:pt idx="635">
                  <c:v>0.96530216669545355</c:v>
                </c:pt>
                <c:pt idx="636">
                  <c:v>0.95906500086360758</c:v>
                </c:pt>
                <c:pt idx="637">
                  <c:v>0.96086898113497232</c:v>
                </c:pt>
                <c:pt idx="638">
                  <c:v>0.95810543688947747</c:v>
                </c:pt>
                <c:pt idx="639">
                  <c:v>0.95277026119331376</c:v>
                </c:pt>
                <c:pt idx="640">
                  <c:v>0.94680177327422421</c:v>
                </c:pt>
                <c:pt idx="641">
                  <c:v>0.80660947665380855</c:v>
                </c:pt>
                <c:pt idx="642">
                  <c:v>0.79776229681232846</c:v>
                </c:pt>
                <c:pt idx="643">
                  <c:v>0.80449843591072212</c:v>
                </c:pt>
                <c:pt idx="644">
                  <c:v>0.79599669909992898</c:v>
                </c:pt>
                <c:pt idx="645">
                  <c:v>0.7954017694359683</c:v>
                </c:pt>
                <c:pt idx="646">
                  <c:v>0.79254226879306044</c:v>
                </c:pt>
                <c:pt idx="647">
                  <c:v>0.79277256414685171</c:v>
                </c:pt>
                <c:pt idx="648">
                  <c:v>0.79747442762008947</c:v>
                </c:pt>
                <c:pt idx="649">
                  <c:v>0.79164027865737807</c:v>
                </c:pt>
                <c:pt idx="650">
                  <c:v>0.78893430825033106</c:v>
                </c:pt>
                <c:pt idx="651">
                  <c:v>0.78442435757191931</c:v>
                </c:pt>
                <c:pt idx="652">
                  <c:v>0.79887539102231941</c:v>
                </c:pt>
                <c:pt idx="653">
                  <c:v>0.78964438559118733</c:v>
                </c:pt>
                <c:pt idx="654">
                  <c:v>0.78705356286103589</c:v>
                </c:pt>
                <c:pt idx="655">
                  <c:v>0.78663135471241863</c:v>
                </c:pt>
                <c:pt idx="656">
                  <c:v>0.73111098316924794</c:v>
                </c:pt>
                <c:pt idx="657">
                  <c:v>0.72596772026791023</c:v>
                </c:pt>
                <c:pt idx="658">
                  <c:v>0.72556470339877555</c:v>
                </c:pt>
                <c:pt idx="659">
                  <c:v>0.7215345347074289</c:v>
                </c:pt>
                <c:pt idx="660">
                  <c:v>0.73026656687201341</c:v>
                </c:pt>
                <c:pt idx="661">
                  <c:v>0.72232137716621569</c:v>
                </c:pt>
                <c:pt idx="662">
                  <c:v>0.72571823363463639</c:v>
                </c:pt>
                <c:pt idx="663">
                  <c:v>0.72128504807415506</c:v>
                </c:pt>
                <c:pt idx="664">
                  <c:v>0.71926996372848173</c:v>
                </c:pt>
                <c:pt idx="665">
                  <c:v>0.71633369796764346</c:v>
                </c:pt>
                <c:pt idx="666">
                  <c:v>0.719116433492621</c:v>
                </c:pt>
                <c:pt idx="667">
                  <c:v>0.71201566008405781</c:v>
                </c:pt>
                <c:pt idx="668">
                  <c:v>0.71238029439422723</c:v>
                </c:pt>
                <c:pt idx="669">
                  <c:v>0.71946187652330784</c:v>
                </c:pt>
                <c:pt idx="670">
                  <c:v>0.71214999904043608</c:v>
                </c:pt>
                <c:pt idx="671">
                  <c:v>0.71218838159940123</c:v>
                </c:pt>
                <c:pt idx="672">
                  <c:v>0.70831174314391543</c:v>
                </c:pt>
                <c:pt idx="673">
                  <c:v>0.7114399216995797</c:v>
                </c:pt>
                <c:pt idx="674">
                  <c:v>0.70303414128619957</c:v>
                </c:pt>
                <c:pt idx="675">
                  <c:v>0.65277218032126205</c:v>
                </c:pt>
                <c:pt idx="676">
                  <c:v>0.65400042220814858</c:v>
                </c:pt>
                <c:pt idx="677">
                  <c:v>0.64617038017924655</c:v>
                </c:pt>
                <c:pt idx="678">
                  <c:v>0.65142879075747984</c:v>
                </c:pt>
                <c:pt idx="679">
                  <c:v>0.64628552785614213</c:v>
                </c:pt>
                <c:pt idx="680">
                  <c:v>0.63916556316809636</c:v>
                </c:pt>
                <c:pt idx="681">
                  <c:v>0.64219778532634775</c:v>
                </c:pt>
                <c:pt idx="682">
                  <c:v>0.64603604122286828</c:v>
                </c:pt>
                <c:pt idx="683">
                  <c:v>0.64607442378183355</c:v>
                </c:pt>
                <c:pt idx="684">
                  <c:v>0.64166042950083479</c:v>
                </c:pt>
                <c:pt idx="685">
                  <c:v>0.63949181491930063</c:v>
                </c:pt>
                <c:pt idx="686">
                  <c:v>0.63993321434740058</c:v>
                </c:pt>
                <c:pt idx="687">
                  <c:v>0.63383038747193277</c:v>
                </c:pt>
                <c:pt idx="688">
                  <c:v>0.63780298232483157</c:v>
                </c:pt>
                <c:pt idx="689">
                  <c:v>0.59955476231600358</c:v>
                </c:pt>
                <c:pt idx="690">
                  <c:v>0.59279943193812734</c:v>
                </c:pt>
                <c:pt idx="691">
                  <c:v>0.59709827854223041</c:v>
                </c:pt>
                <c:pt idx="692">
                  <c:v>0.58784808183161574</c:v>
                </c:pt>
                <c:pt idx="693">
                  <c:v>0.58919147139539796</c:v>
                </c:pt>
                <c:pt idx="694">
                  <c:v>0.59120655574107128</c:v>
                </c:pt>
                <c:pt idx="695">
                  <c:v>0.58905713243901969</c:v>
                </c:pt>
                <c:pt idx="696">
                  <c:v>0.59318325752777934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PTSE!$I$4</c:f>
              <c:strCache>
                <c:ptCount val="1"/>
                <c:pt idx="0">
                  <c:v>L20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PTSE!$H$5:$H$2241</c:f>
              <c:numCache>
                <c:formatCode>0</c:formatCode>
                <c:ptCount val="2237"/>
                <c:pt idx="0">
                  <c:v>33.070617177355352</c:v>
                </c:pt>
                <c:pt idx="1">
                  <c:v>33.235978950700293</c:v>
                </c:pt>
                <c:pt idx="2">
                  <c:v>33.401340724045241</c:v>
                </c:pt>
                <c:pt idx="3">
                  <c:v>33.566702497390182</c:v>
                </c:pt>
                <c:pt idx="4">
                  <c:v>33.732064270735123</c:v>
                </c:pt>
                <c:pt idx="5">
                  <c:v>38.52755569773845</c:v>
                </c:pt>
                <c:pt idx="6">
                  <c:v>38.692917471083391</c:v>
                </c:pt>
                <c:pt idx="7">
                  <c:v>38.858279244428331</c:v>
                </c:pt>
                <c:pt idx="8">
                  <c:v>39.023641017773279</c:v>
                </c:pt>
                <c:pt idx="9">
                  <c:v>39.18900279111822</c:v>
                </c:pt>
                <c:pt idx="10">
                  <c:v>39.354364564463161</c:v>
                </c:pt>
                <c:pt idx="11">
                  <c:v>39.519726337808109</c:v>
                </c:pt>
                <c:pt idx="12">
                  <c:v>39.68508811115305</c:v>
                </c:pt>
                <c:pt idx="13">
                  <c:v>39.850449884497991</c:v>
                </c:pt>
                <c:pt idx="14">
                  <c:v>40.015811657842931</c:v>
                </c:pt>
                <c:pt idx="15">
                  <c:v>40.181173431187872</c:v>
                </c:pt>
                <c:pt idx="16">
                  <c:v>52.583306432058549</c:v>
                </c:pt>
                <c:pt idx="17">
                  <c:v>52.74866820540349</c:v>
                </c:pt>
                <c:pt idx="18">
                  <c:v>52.914029978748438</c:v>
                </c:pt>
                <c:pt idx="19">
                  <c:v>53.079391752093379</c:v>
                </c:pt>
                <c:pt idx="20">
                  <c:v>53.24475352543832</c:v>
                </c:pt>
                <c:pt idx="21">
                  <c:v>53.410115298783268</c:v>
                </c:pt>
                <c:pt idx="22">
                  <c:v>53.575477072128209</c:v>
                </c:pt>
                <c:pt idx="23">
                  <c:v>53.740838845473149</c:v>
                </c:pt>
                <c:pt idx="24">
                  <c:v>53.90620061881809</c:v>
                </c:pt>
                <c:pt idx="25">
                  <c:v>54.071562392163031</c:v>
                </c:pt>
                <c:pt idx="26">
                  <c:v>54.236924165507972</c:v>
                </c:pt>
                <c:pt idx="27">
                  <c:v>62.174289286065211</c:v>
                </c:pt>
                <c:pt idx="28">
                  <c:v>62.339651059410151</c:v>
                </c:pt>
                <c:pt idx="29">
                  <c:v>62.505012832755092</c:v>
                </c:pt>
                <c:pt idx="30">
                  <c:v>62.670374606100033</c:v>
                </c:pt>
                <c:pt idx="31">
                  <c:v>62.835736379444981</c:v>
                </c:pt>
                <c:pt idx="32">
                  <c:v>63.001098152789922</c:v>
                </c:pt>
                <c:pt idx="33">
                  <c:v>63.166459926134863</c:v>
                </c:pt>
                <c:pt idx="34">
                  <c:v>63.331821699479804</c:v>
                </c:pt>
                <c:pt idx="35">
                  <c:v>63.497183472824752</c:v>
                </c:pt>
                <c:pt idx="36">
                  <c:v>63.662545246169692</c:v>
                </c:pt>
                <c:pt idx="37">
                  <c:v>63.827907019514633</c:v>
                </c:pt>
                <c:pt idx="38">
                  <c:v>63.993268792859574</c:v>
                </c:pt>
                <c:pt idx="39">
                  <c:v>71.434548593381976</c:v>
                </c:pt>
                <c:pt idx="40">
                  <c:v>71.599910366726931</c:v>
                </c:pt>
                <c:pt idx="41">
                  <c:v>71.765272140071858</c:v>
                </c:pt>
                <c:pt idx="42">
                  <c:v>71.930633913416813</c:v>
                </c:pt>
                <c:pt idx="43">
                  <c:v>72.095995686761754</c:v>
                </c:pt>
                <c:pt idx="44">
                  <c:v>72.261357460106694</c:v>
                </c:pt>
                <c:pt idx="45">
                  <c:v>72.426719233451635</c:v>
                </c:pt>
                <c:pt idx="46">
                  <c:v>72.592081006796576</c:v>
                </c:pt>
                <c:pt idx="47">
                  <c:v>72.757442780141531</c:v>
                </c:pt>
                <c:pt idx="48">
                  <c:v>81.356254994078526</c:v>
                </c:pt>
                <c:pt idx="49">
                  <c:v>81.521616767423467</c:v>
                </c:pt>
                <c:pt idx="50">
                  <c:v>81.686978540768408</c:v>
                </c:pt>
                <c:pt idx="51">
                  <c:v>81.852340314113349</c:v>
                </c:pt>
                <c:pt idx="52">
                  <c:v>82.017702087458304</c:v>
                </c:pt>
                <c:pt idx="53">
                  <c:v>82.18306386080323</c:v>
                </c:pt>
                <c:pt idx="54">
                  <c:v>82.348425634148185</c:v>
                </c:pt>
                <c:pt idx="55">
                  <c:v>82.513787407493112</c:v>
                </c:pt>
                <c:pt idx="56">
                  <c:v>91.608684941464958</c:v>
                </c:pt>
                <c:pt idx="57">
                  <c:v>91.774046714809899</c:v>
                </c:pt>
                <c:pt idx="58">
                  <c:v>91.939408488154839</c:v>
                </c:pt>
                <c:pt idx="59">
                  <c:v>92.10477026149978</c:v>
                </c:pt>
                <c:pt idx="60">
                  <c:v>92.270132034844721</c:v>
                </c:pt>
                <c:pt idx="61">
                  <c:v>92.435493808189662</c:v>
                </c:pt>
                <c:pt idx="62">
                  <c:v>92.600855581534603</c:v>
                </c:pt>
                <c:pt idx="63">
                  <c:v>92.766217354879544</c:v>
                </c:pt>
                <c:pt idx="64">
                  <c:v>92.931579128224485</c:v>
                </c:pt>
                <c:pt idx="65">
                  <c:v>93.09694090156944</c:v>
                </c:pt>
                <c:pt idx="66">
                  <c:v>102.02647666219632</c:v>
                </c:pt>
                <c:pt idx="67">
                  <c:v>102.19183843554126</c:v>
                </c:pt>
                <c:pt idx="68">
                  <c:v>102.35720020888621</c:v>
                </c:pt>
                <c:pt idx="69">
                  <c:v>102.52256198223115</c:v>
                </c:pt>
                <c:pt idx="70">
                  <c:v>102.68792375557609</c:v>
                </c:pt>
                <c:pt idx="71">
                  <c:v>102.85328552892103</c:v>
                </c:pt>
                <c:pt idx="72">
                  <c:v>103.01864730226598</c:v>
                </c:pt>
                <c:pt idx="73">
                  <c:v>103.18400907561092</c:v>
                </c:pt>
                <c:pt idx="74">
                  <c:v>103.34937084895586</c:v>
                </c:pt>
                <c:pt idx="75">
                  <c:v>103.5147326223008</c:v>
                </c:pt>
                <c:pt idx="76">
                  <c:v>103.68009439564574</c:v>
                </c:pt>
                <c:pt idx="77">
                  <c:v>103.84545616899068</c:v>
                </c:pt>
                <c:pt idx="78">
                  <c:v>104.01081794233563</c:v>
                </c:pt>
                <c:pt idx="79">
                  <c:v>104.17617971568058</c:v>
                </c:pt>
                <c:pt idx="80">
                  <c:v>104.34154148902552</c:v>
                </c:pt>
                <c:pt idx="81">
                  <c:v>104.50690326237046</c:v>
                </c:pt>
                <c:pt idx="82">
                  <c:v>104.6722650357154</c:v>
                </c:pt>
                <c:pt idx="83">
                  <c:v>104.83762680906034</c:v>
                </c:pt>
                <c:pt idx="84">
                  <c:v>105.00298858240528</c:v>
                </c:pt>
                <c:pt idx="85">
                  <c:v>112.11354483623781</c:v>
                </c:pt>
                <c:pt idx="86">
                  <c:v>112.27890660958275</c:v>
                </c:pt>
                <c:pt idx="87">
                  <c:v>112.44426838292769</c:v>
                </c:pt>
                <c:pt idx="88">
                  <c:v>112.60963015627263</c:v>
                </c:pt>
                <c:pt idx="89">
                  <c:v>112.77499192961757</c:v>
                </c:pt>
                <c:pt idx="90">
                  <c:v>112.94035370296251</c:v>
                </c:pt>
                <c:pt idx="91">
                  <c:v>113.10571547630747</c:v>
                </c:pt>
                <c:pt idx="92">
                  <c:v>113.27107724965241</c:v>
                </c:pt>
                <c:pt idx="93">
                  <c:v>113.43643902299735</c:v>
                </c:pt>
                <c:pt idx="94">
                  <c:v>122.20061301027928</c:v>
                </c:pt>
                <c:pt idx="95">
                  <c:v>122.36597478362424</c:v>
                </c:pt>
                <c:pt idx="96">
                  <c:v>122.53133655696918</c:v>
                </c:pt>
                <c:pt idx="97">
                  <c:v>122.69669833031412</c:v>
                </c:pt>
                <c:pt idx="98">
                  <c:v>122.86206010365906</c:v>
                </c:pt>
                <c:pt idx="99">
                  <c:v>123.027421877004</c:v>
                </c:pt>
                <c:pt idx="100">
                  <c:v>123.19278365034894</c:v>
                </c:pt>
                <c:pt idx="101">
                  <c:v>123.35814542369388</c:v>
                </c:pt>
                <c:pt idx="102">
                  <c:v>123.52350719703882</c:v>
                </c:pt>
                <c:pt idx="103">
                  <c:v>123.68886897038377</c:v>
                </c:pt>
                <c:pt idx="104">
                  <c:v>123.85423074372871</c:v>
                </c:pt>
                <c:pt idx="105">
                  <c:v>124.01959251707366</c:v>
                </c:pt>
                <c:pt idx="106">
                  <c:v>132.45304295766573</c:v>
                </c:pt>
                <c:pt idx="107">
                  <c:v>132.61840473101066</c:v>
                </c:pt>
                <c:pt idx="108">
                  <c:v>132.78376650435558</c:v>
                </c:pt>
                <c:pt idx="109">
                  <c:v>132.94912827770054</c:v>
                </c:pt>
                <c:pt idx="110">
                  <c:v>133.11449005104549</c:v>
                </c:pt>
                <c:pt idx="111">
                  <c:v>133.27985182439045</c:v>
                </c:pt>
                <c:pt idx="112">
                  <c:v>133.44521359773537</c:v>
                </c:pt>
                <c:pt idx="113">
                  <c:v>133.6105753710803</c:v>
                </c:pt>
                <c:pt idx="114">
                  <c:v>133.77593714442526</c:v>
                </c:pt>
                <c:pt idx="115">
                  <c:v>133.94129891777021</c:v>
                </c:pt>
                <c:pt idx="116">
                  <c:v>134.10666069111514</c:v>
                </c:pt>
                <c:pt idx="117">
                  <c:v>134.27202246446006</c:v>
                </c:pt>
                <c:pt idx="118">
                  <c:v>134.43738423780502</c:v>
                </c:pt>
                <c:pt idx="119">
                  <c:v>141.21721694494767</c:v>
                </c:pt>
                <c:pt idx="120">
                  <c:v>141.38257871829262</c:v>
                </c:pt>
                <c:pt idx="121">
                  <c:v>141.54794049163755</c:v>
                </c:pt>
                <c:pt idx="122">
                  <c:v>141.71330226498247</c:v>
                </c:pt>
                <c:pt idx="123">
                  <c:v>141.87866403832743</c:v>
                </c:pt>
                <c:pt idx="124">
                  <c:v>142.04402581167238</c:v>
                </c:pt>
                <c:pt idx="125">
                  <c:v>142.20938758501731</c:v>
                </c:pt>
                <c:pt idx="126">
                  <c:v>142.37474935836227</c:v>
                </c:pt>
                <c:pt idx="127">
                  <c:v>142.54011113170719</c:v>
                </c:pt>
                <c:pt idx="128">
                  <c:v>142.70547290505215</c:v>
                </c:pt>
                <c:pt idx="129">
                  <c:v>142.8708346783971</c:v>
                </c:pt>
                <c:pt idx="130">
                  <c:v>152.79254107909361</c:v>
                </c:pt>
                <c:pt idx="131">
                  <c:v>152.95790285243856</c:v>
                </c:pt>
                <c:pt idx="132">
                  <c:v>153.12326462578352</c:v>
                </c:pt>
                <c:pt idx="133">
                  <c:v>153.28862639912847</c:v>
                </c:pt>
                <c:pt idx="134">
                  <c:v>153.4539881724734</c:v>
                </c:pt>
                <c:pt idx="135">
                  <c:v>153.61934994581833</c:v>
                </c:pt>
                <c:pt idx="136">
                  <c:v>153.78471171916328</c:v>
                </c:pt>
                <c:pt idx="137">
                  <c:v>153.95007349250824</c:v>
                </c:pt>
                <c:pt idx="138">
                  <c:v>154.11543526585316</c:v>
                </c:pt>
                <c:pt idx="139">
                  <c:v>154.28079703919809</c:v>
                </c:pt>
                <c:pt idx="140">
                  <c:v>154.44615881254305</c:v>
                </c:pt>
                <c:pt idx="141">
                  <c:v>154.611520585888</c:v>
                </c:pt>
                <c:pt idx="142">
                  <c:v>154.77688235923296</c:v>
                </c:pt>
                <c:pt idx="143">
                  <c:v>154.94224413257785</c:v>
                </c:pt>
                <c:pt idx="144">
                  <c:v>155.10760590592281</c:v>
                </c:pt>
                <c:pt idx="145">
                  <c:v>155.27296767926777</c:v>
                </c:pt>
                <c:pt idx="146">
                  <c:v>155.43832945261272</c:v>
                </c:pt>
                <c:pt idx="147">
                  <c:v>155.60369122595768</c:v>
                </c:pt>
                <c:pt idx="148">
                  <c:v>167.17901536010362</c:v>
                </c:pt>
                <c:pt idx="149">
                  <c:v>167.34437713344857</c:v>
                </c:pt>
                <c:pt idx="150">
                  <c:v>167.50973890679347</c:v>
                </c:pt>
                <c:pt idx="151">
                  <c:v>167.67510068013843</c:v>
                </c:pt>
                <c:pt idx="152">
                  <c:v>167.84046245348338</c:v>
                </c:pt>
                <c:pt idx="153">
                  <c:v>168.00582422682834</c:v>
                </c:pt>
                <c:pt idx="154">
                  <c:v>168.17118600017329</c:v>
                </c:pt>
                <c:pt idx="155">
                  <c:v>168.33654777351819</c:v>
                </c:pt>
                <c:pt idx="156">
                  <c:v>173.62812452055636</c:v>
                </c:pt>
                <c:pt idx="157">
                  <c:v>173.79348629390131</c:v>
                </c:pt>
                <c:pt idx="158">
                  <c:v>173.95884806724627</c:v>
                </c:pt>
                <c:pt idx="159">
                  <c:v>174.12420984059122</c:v>
                </c:pt>
                <c:pt idx="160">
                  <c:v>174.28957161393612</c:v>
                </c:pt>
                <c:pt idx="161">
                  <c:v>174.45493338728107</c:v>
                </c:pt>
                <c:pt idx="162">
                  <c:v>174.62029516062603</c:v>
                </c:pt>
                <c:pt idx="163">
                  <c:v>174.78565693397098</c:v>
                </c:pt>
                <c:pt idx="164">
                  <c:v>174.95101870731588</c:v>
                </c:pt>
                <c:pt idx="165">
                  <c:v>175.11638048066084</c:v>
                </c:pt>
                <c:pt idx="166">
                  <c:v>182.22693673449339</c:v>
                </c:pt>
                <c:pt idx="167">
                  <c:v>182.39229850783829</c:v>
                </c:pt>
                <c:pt idx="168">
                  <c:v>182.55766028118325</c:v>
                </c:pt>
                <c:pt idx="169">
                  <c:v>182.7230220545282</c:v>
                </c:pt>
                <c:pt idx="170">
                  <c:v>182.88838382787316</c:v>
                </c:pt>
                <c:pt idx="171">
                  <c:v>183.05374560121805</c:v>
                </c:pt>
                <c:pt idx="172">
                  <c:v>183.21910737456301</c:v>
                </c:pt>
                <c:pt idx="173">
                  <c:v>183.38446914790796</c:v>
                </c:pt>
                <c:pt idx="174">
                  <c:v>183.54983092125292</c:v>
                </c:pt>
                <c:pt idx="175">
                  <c:v>183.71519269459787</c:v>
                </c:pt>
                <c:pt idx="176">
                  <c:v>183.88055446794277</c:v>
                </c:pt>
                <c:pt idx="177">
                  <c:v>184.04591624128773</c:v>
                </c:pt>
                <c:pt idx="178">
                  <c:v>191.32183426846518</c:v>
                </c:pt>
                <c:pt idx="179">
                  <c:v>191.48719604181014</c:v>
                </c:pt>
                <c:pt idx="180">
                  <c:v>191.65255781515509</c:v>
                </c:pt>
                <c:pt idx="181">
                  <c:v>191.81791958850005</c:v>
                </c:pt>
                <c:pt idx="182">
                  <c:v>191.98328136184494</c:v>
                </c:pt>
                <c:pt idx="183">
                  <c:v>192.1486431351899</c:v>
                </c:pt>
                <c:pt idx="184">
                  <c:v>192.31400490853486</c:v>
                </c:pt>
                <c:pt idx="185">
                  <c:v>192.47936668187981</c:v>
                </c:pt>
                <c:pt idx="186">
                  <c:v>192.64472845522477</c:v>
                </c:pt>
                <c:pt idx="187">
                  <c:v>192.81009022856966</c:v>
                </c:pt>
                <c:pt idx="188">
                  <c:v>192.97545200191462</c:v>
                </c:pt>
                <c:pt idx="189">
                  <c:v>193.14081377525957</c:v>
                </c:pt>
                <c:pt idx="190">
                  <c:v>193.30617554860453</c:v>
                </c:pt>
                <c:pt idx="191">
                  <c:v>193.47153732194943</c:v>
                </c:pt>
                <c:pt idx="192">
                  <c:v>202.07034953588646</c:v>
                </c:pt>
                <c:pt idx="193">
                  <c:v>202.23571130923142</c:v>
                </c:pt>
                <c:pt idx="194">
                  <c:v>202.40107308257632</c:v>
                </c:pt>
                <c:pt idx="195">
                  <c:v>202.56643485592127</c:v>
                </c:pt>
                <c:pt idx="196">
                  <c:v>202.73179662926623</c:v>
                </c:pt>
                <c:pt idx="197">
                  <c:v>202.89715840261118</c:v>
                </c:pt>
                <c:pt idx="198">
                  <c:v>203.06252017595608</c:v>
                </c:pt>
                <c:pt idx="199">
                  <c:v>203.22788194930104</c:v>
                </c:pt>
                <c:pt idx="200">
                  <c:v>203.39324372264599</c:v>
                </c:pt>
                <c:pt idx="201">
                  <c:v>203.55860549599095</c:v>
                </c:pt>
                <c:pt idx="202">
                  <c:v>203.7239672693359</c:v>
                </c:pt>
                <c:pt idx="203">
                  <c:v>203.8893290426808</c:v>
                </c:pt>
                <c:pt idx="204">
                  <c:v>204.05469081602575</c:v>
                </c:pt>
                <c:pt idx="205">
                  <c:v>211.49597061654816</c:v>
                </c:pt>
                <c:pt idx="206">
                  <c:v>211.66133238989312</c:v>
                </c:pt>
                <c:pt idx="207">
                  <c:v>211.82669416323807</c:v>
                </c:pt>
                <c:pt idx="208">
                  <c:v>211.99205593658297</c:v>
                </c:pt>
                <c:pt idx="209">
                  <c:v>212.15741770992793</c:v>
                </c:pt>
                <c:pt idx="210">
                  <c:v>212.32277948327288</c:v>
                </c:pt>
                <c:pt idx="211">
                  <c:v>212.48814125661784</c:v>
                </c:pt>
                <c:pt idx="212">
                  <c:v>212.65350302996279</c:v>
                </c:pt>
                <c:pt idx="213">
                  <c:v>212.81886480330769</c:v>
                </c:pt>
                <c:pt idx="214">
                  <c:v>212.98422657665265</c:v>
                </c:pt>
                <c:pt idx="215">
                  <c:v>213.1495883499976</c:v>
                </c:pt>
                <c:pt idx="216">
                  <c:v>213.31495012334256</c:v>
                </c:pt>
                <c:pt idx="217">
                  <c:v>213.48031189668745</c:v>
                </c:pt>
                <c:pt idx="218">
                  <c:v>213.64567367003241</c:v>
                </c:pt>
                <c:pt idx="219">
                  <c:v>213.81103544337736</c:v>
                </c:pt>
                <c:pt idx="220">
                  <c:v>213.97639721672232</c:v>
                </c:pt>
                <c:pt idx="221">
                  <c:v>214.14175899006727</c:v>
                </c:pt>
                <c:pt idx="222">
                  <c:v>214.30712076341217</c:v>
                </c:pt>
                <c:pt idx="223">
                  <c:v>214.47248253675713</c:v>
                </c:pt>
                <c:pt idx="224">
                  <c:v>214.63784431010208</c:v>
                </c:pt>
                <c:pt idx="225">
                  <c:v>214.80320608344704</c:v>
                </c:pt>
                <c:pt idx="226">
                  <c:v>221.08695347055482</c:v>
                </c:pt>
                <c:pt idx="227">
                  <c:v>221.25231524389977</c:v>
                </c:pt>
                <c:pt idx="228">
                  <c:v>221.41767701724473</c:v>
                </c:pt>
                <c:pt idx="229">
                  <c:v>221.58303879058963</c:v>
                </c:pt>
                <c:pt idx="230">
                  <c:v>221.74840056393458</c:v>
                </c:pt>
                <c:pt idx="231">
                  <c:v>221.91376233727954</c:v>
                </c:pt>
                <c:pt idx="232">
                  <c:v>222.07912411062449</c:v>
                </c:pt>
                <c:pt idx="233">
                  <c:v>222.24448588396945</c:v>
                </c:pt>
                <c:pt idx="234">
                  <c:v>222.40984765731434</c:v>
                </c:pt>
                <c:pt idx="235">
                  <c:v>222.5752094306593</c:v>
                </c:pt>
                <c:pt idx="236">
                  <c:v>222.74057120400425</c:v>
                </c:pt>
                <c:pt idx="237">
                  <c:v>222.90593297734921</c:v>
                </c:pt>
                <c:pt idx="238">
                  <c:v>223.07129475069411</c:v>
                </c:pt>
                <c:pt idx="239">
                  <c:v>232.16619228466595</c:v>
                </c:pt>
                <c:pt idx="240">
                  <c:v>232.33155405801091</c:v>
                </c:pt>
                <c:pt idx="241">
                  <c:v>232.49691583135586</c:v>
                </c:pt>
                <c:pt idx="242">
                  <c:v>232.66227760470082</c:v>
                </c:pt>
                <c:pt idx="243">
                  <c:v>232.82763937804572</c:v>
                </c:pt>
                <c:pt idx="244">
                  <c:v>232.99300115139067</c:v>
                </c:pt>
                <c:pt idx="245">
                  <c:v>233.15836292473563</c:v>
                </c:pt>
                <c:pt idx="246">
                  <c:v>233.32372469808058</c:v>
                </c:pt>
                <c:pt idx="247">
                  <c:v>233.48908647142548</c:v>
                </c:pt>
                <c:pt idx="248">
                  <c:v>233.65444824477044</c:v>
                </c:pt>
                <c:pt idx="249">
                  <c:v>233.81981001811539</c:v>
                </c:pt>
                <c:pt idx="250">
                  <c:v>233.98517179146035</c:v>
                </c:pt>
                <c:pt idx="251">
                  <c:v>241.42645159198275</c:v>
                </c:pt>
                <c:pt idx="252">
                  <c:v>241.59181336532765</c:v>
                </c:pt>
                <c:pt idx="253">
                  <c:v>241.75717513867261</c:v>
                </c:pt>
                <c:pt idx="254">
                  <c:v>241.92253691201756</c:v>
                </c:pt>
                <c:pt idx="255">
                  <c:v>242.08789868536252</c:v>
                </c:pt>
                <c:pt idx="256">
                  <c:v>242.25326045870747</c:v>
                </c:pt>
                <c:pt idx="257">
                  <c:v>242.41862223205237</c:v>
                </c:pt>
                <c:pt idx="258">
                  <c:v>242.58398400539733</c:v>
                </c:pt>
                <c:pt idx="259">
                  <c:v>242.74934577874228</c:v>
                </c:pt>
                <c:pt idx="260">
                  <c:v>242.91470755208724</c:v>
                </c:pt>
                <c:pt idx="261">
                  <c:v>243.08006932543213</c:v>
                </c:pt>
                <c:pt idx="262">
                  <c:v>243.24543109877709</c:v>
                </c:pt>
                <c:pt idx="263">
                  <c:v>243.41079287212204</c:v>
                </c:pt>
                <c:pt idx="264">
                  <c:v>251.84424331271413</c:v>
                </c:pt>
                <c:pt idx="265">
                  <c:v>252.00960508605903</c:v>
                </c:pt>
                <c:pt idx="266">
                  <c:v>252.17496685940398</c:v>
                </c:pt>
                <c:pt idx="267">
                  <c:v>252.34032863274894</c:v>
                </c:pt>
                <c:pt idx="268">
                  <c:v>252.50569040609389</c:v>
                </c:pt>
                <c:pt idx="269">
                  <c:v>252.67105217943885</c:v>
                </c:pt>
                <c:pt idx="270">
                  <c:v>252.83641395278374</c:v>
                </c:pt>
                <c:pt idx="271">
                  <c:v>253.0017757261287</c:v>
                </c:pt>
                <c:pt idx="272">
                  <c:v>253.16713749947365</c:v>
                </c:pt>
                <c:pt idx="273">
                  <c:v>253.33249927281861</c:v>
                </c:pt>
                <c:pt idx="274">
                  <c:v>253.49786104616351</c:v>
                </c:pt>
                <c:pt idx="275">
                  <c:v>253.66322281950846</c:v>
                </c:pt>
                <c:pt idx="276">
                  <c:v>253.82858459285342</c:v>
                </c:pt>
                <c:pt idx="277">
                  <c:v>253.99394636619837</c:v>
                </c:pt>
                <c:pt idx="278">
                  <c:v>254.15930813954333</c:v>
                </c:pt>
                <c:pt idx="279">
                  <c:v>262.18454666621358</c:v>
                </c:pt>
                <c:pt idx="280">
                  <c:v>262.34839474568531</c:v>
                </c:pt>
                <c:pt idx="281">
                  <c:v>262.51224282515699</c:v>
                </c:pt>
                <c:pt idx="282">
                  <c:v>262.67609090462867</c:v>
                </c:pt>
                <c:pt idx="283">
                  <c:v>262.8399389841004</c:v>
                </c:pt>
                <c:pt idx="284">
                  <c:v>263.00378706357208</c:v>
                </c:pt>
                <c:pt idx="285">
                  <c:v>263.16763514304381</c:v>
                </c:pt>
                <c:pt idx="286">
                  <c:v>263.33148322251549</c:v>
                </c:pt>
                <c:pt idx="287">
                  <c:v>263.49533130198716</c:v>
                </c:pt>
                <c:pt idx="288">
                  <c:v>263.6591793814589</c:v>
                </c:pt>
                <c:pt idx="289">
                  <c:v>263.82302746093058</c:v>
                </c:pt>
                <c:pt idx="290">
                  <c:v>270.70464679874192</c:v>
                </c:pt>
                <c:pt idx="291">
                  <c:v>270.86849487821365</c:v>
                </c:pt>
                <c:pt idx="292">
                  <c:v>271.03234295768533</c:v>
                </c:pt>
                <c:pt idx="293">
                  <c:v>271.19619103715701</c:v>
                </c:pt>
                <c:pt idx="294">
                  <c:v>271.36003911662874</c:v>
                </c:pt>
                <c:pt idx="295">
                  <c:v>271.52388719610042</c:v>
                </c:pt>
                <c:pt idx="296">
                  <c:v>271.68773527557215</c:v>
                </c:pt>
                <c:pt idx="297">
                  <c:v>271.85158335504383</c:v>
                </c:pt>
                <c:pt idx="298">
                  <c:v>272.01543143451551</c:v>
                </c:pt>
                <c:pt idx="299">
                  <c:v>272.17927951398724</c:v>
                </c:pt>
                <c:pt idx="300">
                  <c:v>272.34312759345892</c:v>
                </c:pt>
                <c:pt idx="301">
                  <c:v>272.50697567293065</c:v>
                </c:pt>
                <c:pt idx="302">
                  <c:v>272.67082375240233</c:v>
                </c:pt>
                <c:pt idx="303">
                  <c:v>281.19092388493067</c:v>
                </c:pt>
                <c:pt idx="304">
                  <c:v>281.35477196440235</c:v>
                </c:pt>
                <c:pt idx="305">
                  <c:v>281.51862004387408</c:v>
                </c:pt>
                <c:pt idx="306">
                  <c:v>281.68246812334576</c:v>
                </c:pt>
                <c:pt idx="307">
                  <c:v>281.84631620281749</c:v>
                </c:pt>
                <c:pt idx="308">
                  <c:v>282.01016428228917</c:v>
                </c:pt>
                <c:pt idx="309">
                  <c:v>282.17401236176084</c:v>
                </c:pt>
                <c:pt idx="310">
                  <c:v>282.33786044123258</c:v>
                </c:pt>
                <c:pt idx="311">
                  <c:v>282.50170852070426</c:v>
                </c:pt>
                <c:pt idx="312">
                  <c:v>282.66555660017593</c:v>
                </c:pt>
                <c:pt idx="313">
                  <c:v>282.82940467964767</c:v>
                </c:pt>
                <c:pt idx="314">
                  <c:v>291.67720097111942</c:v>
                </c:pt>
                <c:pt idx="315">
                  <c:v>291.8410490505911</c:v>
                </c:pt>
                <c:pt idx="316">
                  <c:v>292.00489713006277</c:v>
                </c:pt>
                <c:pt idx="317">
                  <c:v>292.16874520953451</c:v>
                </c:pt>
                <c:pt idx="318">
                  <c:v>292.33259328900618</c:v>
                </c:pt>
                <c:pt idx="319">
                  <c:v>292.49644136847792</c:v>
                </c:pt>
                <c:pt idx="320">
                  <c:v>292.66028944794959</c:v>
                </c:pt>
                <c:pt idx="321">
                  <c:v>292.82413752742127</c:v>
                </c:pt>
                <c:pt idx="322">
                  <c:v>292.98798560689301</c:v>
                </c:pt>
                <c:pt idx="323">
                  <c:v>293.15183368636468</c:v>
                </c:pt>
                <c:pt idx="324">
                  <c:v>293.31568176583642</c:v>
                </c:pt>
                <c:pt idx="325">
                  <c:v>293.47952984530809</c:v>
                </c:pt>
                <c:pt idx="326">
                  <c:v>303.47426269308176</c:v>
                </c:pt>
                <c:pt idx="327">
                  <c:v>303.63811077255343</c:v>
                </c:pt>
                <c:pt idx="328">
                  <c:v>303.80195885202511</c:v>
                </c:pt>
                <c:pt idx="329">
                  <c:v>303.96580693149684</c:v>
                </c:pt>
                <c:pt idx="330">
                  <c:v>304.12965501096852</c:v>
                </c:pt>
                <c:pt idx="331">
                  <c:v>304.2935030904402</c:v>
                </c:pt>
                <c:pt idx="332">
                  <c:v>304.45735116991193</c:v>
                </c:pt>
                <c:pt idx="333">
                  <c:v>304.62119924938361</c:v>
                </c:pt>
                <c:pt idx="334">
                  <c:v>304.78504732885528</c:v>
                </c:pt>
                <c:pt idx="335">
                  <c:v>304.94889540832702</c:v>
                </c:pt>
                <c:pt idx="336">
                  <c:v>305.1127434877987</c:v>
                </c:pt>
                <c:pt idx="337">
                  <c:v>313.14129938191195</c:v>
                </c:pt>
                <c:pt idx="338">
                  <c:v>313.30514746138368</c:v>
                </c:pt>
                <c:pt idx="339">
                  <c:v>313.46899554085536</c:v>
                </c:pt>
                <c:pt idx="340">
                  <c:v>313.63284362032704</c:v>
                </c:pt>
                <c:pt idx="341">
                  <c:v>313.79669169979877</c:v>
                </c:pt>
                <c:pt idx="342">
                  <c:v>313.96053977927045</c:v>
                </c:pt>
                <c:pt idx="343">
                  <c:v>314.12438785874212</c:v>
                </c:pt>
                <c:pt idx="344">
                  <c:v>314.28823593821386</c:v>
                </c:pt>
                <c:pt idx="345">
                  <c:v>314.45208401768554</c:v>
                </c:pt>
                <c:pt idx="346">
                  <c:v>314.61593209715727</c:v>
                </c:pt>
                <c:pt idx="347">
                  <c:v>323.46372838862897</c:v>
                </c:pt>
                <c:pt idx="348">
                  <c:v>323.6275764681007</c:v>
                </c:pt>
                <c:pt idx="349">
                  <c:v>323.79142454757238</c:v>
                </c:pt>
                <c:pt idx="350">
                  <c:v>323.95527262704411</c:v>
                </c:pt>
                <c:pt idx="351">
                  <c:v>324.11912070651579</c:v>
                </c:pt>
                <c:pt idx="352">
                  <c:v>324.28296878598746</c:v>
                </c:pt>
                <c:pt idx="353">
                  <c:v>324.4468168654592</c:v>
                </c:pt>
                <c:pt idx="354">
                  <c:v>324.61066494493087</c:v>
                </c:pt>
                <c:pt idx="355">
                  <c:v>324.77451302440261</c:v>
                </c:pt>
                <c:pt idx="356">
                  <c:v>331.81998044168563</c:v>
                </c:pt>
                <c:pt idx="357">
                  <c:v>331.98382852115731</c:v>
                </c:pt>
                <c:pt idx="358">
                  <c:v>332.14767660062904</c:v>
                </c:pt>
                <c:pt idx="359">
                  <c:v>332.31152468010072</c:v>
                </c:pt>
                <c:pt idx="360">
                  <c:v>332.47537275957245</c:v>
                </c:pt>
                <c:pt idx="361">
                  <c:v>332.63922083904413</c:v>
                </c:pt>
                <c:pt idx="362">
                  <c:v>332.80306891851581</c:v>
                </c:pt>
                <c:pt idx="363">
                  <c:v>332.96691699798754</c:v>
                </c:pt>
                <c:pt idx="364">
                  <c:v>341.48701713051588</c:v>
                </c:pt>
                <c:pt idx="365">
                  <c:v>341.65086520998756</c:v>
                </c:pt>
                <c:pt idx="366">
                  <c:v>341.81471328945929</c:v>
                </c:pt>
                <c:pt idx="367">
                  <c:v>341.97856136893097</c:v>
                </c:pt>
                <c:pt idx="368">
                  <c:v>342.14240944840265</c:v>
                </c:pt>
                <c:pt idx="369">
                  <c:v>342.30625752787438</c:v>
                </c:pt>
                <c:pt idx="370">
                  <c:v>342.47010560734606</c:v>
                </c:pt>
                <c:pt idx="371">
                  <c:v>342.63395368681779</c:v>
                </c:pt>
                <c:pt idx="372">
                  <c:v>342.79780176628947</c:v>
                </c:pt>
                <c:pt idx="373">
                  <c:v>342.96164984576114</c:v>
                </c:pt>
                <c:pt idx="374">
                  <c:v>343.12549792523288</c:v>
                </c:pt>
                <c:pt idx="375">
                  <c:v>352.79253461406313</c:v>
                </c:pt>
                <c:pt idx="376">
                  <c:v>352.95638269353481</c:v>
                </c:pt>
                <c:pt idx="377">
                  <c:v>353.12023077300648</c:v>
                </c:pt>
                <c:pt idx="378">
                  <c:v>353.28407885247822</c:v>
                </c:pt>
                <c:pt idx="379">
                  <c:v>353.44792693194989</c:v>
                </c:pt>
                <c:pt idx="380">
                  <c:v>353.61177501142163</c:v>
                </c:pt>
                <c:pt idx="381">
                  <c:v>353.7756230908933</c:v>
                </c:pt>
                <c:pt idx="382">
                  <c:v>353.93947117036498</c:v>
                </c:pt>
                <c:pt idx="383">
                  <c:v>354.10331924983672</c:v>
                </c:pt>
                <c:pt idx="384">
                  <c:v>354.26716732930839</c:v>
                </c:pt>
                <c:pt idx="385">
                  <c:v>361.64033090553482</c:v>
                </c:pt>
                <c:pt idx="386">
                  <c:v>361.80417898500656</c:v>
                </c:pt>
                <c:pt idx="387">
                  <c:v>361.96802706447824</c:v>
                </c:pt>
                <c:pt idx="388">
                  <c:v>362.13187514394997</c:v>
                </c:pt>
                <c:pt idx="389">
                  <c:v>362.29572322342165</c:v>
                </c:pt>
                <c:pt idx="390">
                  <c:v>362.45957130289332</c:v>
                </c:pt>
                <c:pt idx="391">
                  <c:v>362.62341938236506</c:v>
                </c:pt>
                <c:pt idx="392">
                  <c:v>362.78726746183673</c:v>
                </c:pt>
                <c:pt idx="393">
                  <c:v>362.95111554130847</c:v>
                </c:pt>
                <c:pt idx="394">
                  <c:v>363.11496362078014</c:v>
                </c:pt>
                <c:pt idx="395">
                  <c:v>363.27881170025182</c:v>
                </c:pt>
                <c:pt idx="396">
                  <c:v>372.45430415066699</c:v>
                </c:pt>
                <c:pt idx="397">
                  <c:v>372.61815223013866</c:v>
                </c:pt>
                <c:pt idx="398">
                  <c:v>372.7820003096104</c:v>
                </c:pt>
                <c:pt idx="399">
                  <c:v>372.94584838908207</c:v>
                </c:pt>
                <c:pt idx="400">
                  <c:v>373.10969646855381</c:v>
                </c:pt>
                <c:pt idx="401">
                  <c:v>373.27354454802548</c:v>
                </c:pt>
                <c:pt idx="402">
                  <c:v>373.43739262749716</c:v>
                </c:pt>
                <c:pt idx="403">
                  <c:v>373.60124070696884</c:v>
                </c:pt>
                <c:pt idx="404">
                  <c:v>373.76508878644057</c:v>
                </c:pt>
                <c:pt idx="405">
                  <c:v>373.92893686591225</c:v>
                </c:pt>
                <c:pt idx="406">
                  <c:v>374.09278494538398</c:v>
                </c:pt>
                <c:pt idx="407">
                  <c:v>374.25663302485566</c:v>
                </c:pt>
                <c:pt idx="408">
                  <c:v>374.42048110432734</c:v>
                </c:pt>
                <c:pt idx="409">
                  <c:v>374.58432918379907</c:v>
                </c:pt>
                <c:pt idx="410">
                  <c:v>374.74817726327075</c:v>
                </c:pt>
                <c:pt idx="411">
                  <c:v>374.91202534274248</c:v>
                </c:pt>
                <c:pt idx="412">
                  <c:v>375.07587342221416</c:v>
                </c:pt>
                <c:pt idx="413">
                  <c:v>380.97440428319533</c:v>
                </c:pt>
                <c:pt idx="414">
                  <c:v>381.138252362667</c:v>
                </c:pt>
                <c:pt idx="415">
                  <c:v>381.30210044213874</c:v>
                </c:pt>
                <c:pt idx="416">
                  <c:v>381.46594852161041</c:v>
                </c:pt>
                <c:pt idx="417">
                  <c:v>381.62979660108215</c:v>
                </c:pt>
                <c:pt idx="418">
                  <c:v>381.79364468055383</c:v>
                </c:pt>
                <c:pt idx="419">
                  <c:v>381.9574927600255</c:v>
                </c:pt>
                <c:pt idx="420">
                  <c:v>382.12134083949718</c:v>
                </c:pt>
                <c:pt idx="421">
                  <c:v>382.28518891896891</c:v>
                </c:pt>
                <c:pt idx="422">
                  <c:v>382.44903699844065</c:v>
                </c:pt>
                <c:pt idx="423">
                  <c:v>384.415213952101</c:v>
                </c:pt>
                <c:pt idx="424">
                  <c:v>384.57906203157268</c:v>
                </c:pt>
                <c:pt idx="425">
                  <c:v>384.74291011104441</c:v>
                </c:pt>
                <c:pt idx="426">
                  <c:v>384.90675819051609</c:v>
                </c:pt>
                <c:pt idx="427">
                  <c:v>385.07060626998782</c:v>
                </c:pt>
                <c:pt idx="428">
                  <c:v>385.2344543494595</c:v>
                </c:pt>
                <c:pt idx="429">
                  <c:v>385.39830242893117</c:v>
                </c:pt>
                <c:pt idx="430">
                  <c:v>385.56215050840291</c:v>
                </c:pt>
                <c:pt idx="431">
                  <c:v>385.72599858787459</c:v>
                </c:pt>
                <c:pt idx="432">
                  <c:v>385.88984666734632</c:v>
                </c:pt>
                <c:pt idx="433">
                  <c:v>386.053694746818</c:v>
                </c:pt>
                <c:pt idx="434">
                  <c:v>386.21754282628967</c:v>
                </c:pt>
                <c:pt idx="435">
                  <c:v>391.78837752832749</c:v>
                </c:pt>
                <c:pt idx="436">
                  <c:v>391.95222560779916</c:v>
                </c:pt>
                <c:pt idx="437">
                  <c:v>392.11607368727084</c:v>
                </c:pt>
                <c:pt idx="438">
                  <c:v>392.27992176674252</c:v>
                </c:pt>
                <c:pt idx="439">
                  <c:v>392.44376984621425</c:v>
                </c:pt>
                <c:pt idx="440">
                  <c:v>392.60761792568599</c:v>
                </c:pt>
                <c:pt idx="441">
                  <c:v>392.77146600515766</c:v>
                </c:pt>
                <c:pt idx="442">
                  <c:v>392.93531408462934</c:v>
                </c:pt>
                <c:pt idx="443">
                  <c:v>393.09916216410102</c:v>
                </c:pt>
                <c:pt idx="444">
                  <c:v>393.26301024357275</c:v>
                </c:pt>
                <c:pt idx="445">
                  <c:v>401.78311037610109</c:v>
                </c:pt>
                <c:pt idx="446">
                  <c:v>401.94695845557283</c:v>
                </c:pt>
                <c:pt idx="447">
                  <c:v>402.1108065350445</c:v>
                </c:pt>
                <c:pt idx="448">
                  <c:v>402.27465461451618</c:v>
                </c:pt>
                <c:pt idx="449">
                  <c:v>402.43850269398786</c:v>
                </c:pt>
                <c:pt idx="450">
                  <c:v>402.60235077345959</c:v>
                </c:pt>
                <c:pt idx="451">
                  <c:v>402.76619885293127</c:v>
                </c:pt>
                <c:pt idx="452">
                  <c:v>402.930046932403</c:v>
                </c:pt>
                <c:pt idx="453">
                  <c:v>403.09389501187468</c:v>
                </c:pt>
                <c:pt idx="454">
                  <c:v>403.25774309134636</c:v>
                </c:pt>
                <c:pt idx="455">
                  <c:v>411.45449252862414</c:v>
                </c:pt>
                <c:pt idx="456">
                  <c:v>411.61968756064431</c:v>
                </c:pt>
                <c:pt idx="457">
                  <c:v>411.78488259266453</c:v>
                </c:pt>
                <c:pt idx="458">
                  <c:v>411.9500776246847</c:v>
                </c:pt>
                <c:pt idx="459">
                  <c:v>412.11527265670486</c:v>
                </c:pt>
                <c:pt idx="460">
                  <c:v>412.28046768872503</c:v>
                </c:pt>
                <c:pt idx="461">
                  <c:v>412.44566272074525</c:v>
                </c:pt>
                <c:pt idx="462">
                  <c:v>412.61085775276541</c:v>
                </c:pt>
                <c:pt idx="463">
                  <c:v>412.77605278478558</c:v>
                </c:pt>
                <c:pt idx="464">
                  <c:v>412.9412478168058</c:v>
                </c:pt>
                <c:pt idx="465">
                  <c:v>423.01814477003688</c:v>
                </c:pt>
                <c:pt idx="466">
                  <c:v>423.18333980205711</c:v>
                </c:pt>
                <c:pt idx="467">
                  <c:v>423.34853483407727</c:v>
                </c:pt>
                <c:pt idx="468">
                  <c:v>423.51372986609744</c:v>
                </c:pt>
                <c:pt idx="469">
                  <c:v>423.67892489811766</c:v>
                </c:pt>
                <c:pt idx="470">
                  <c:v>423.84411993013782</c:v>
                </c:pt>
                <c:pt idx="471">
                  <c:v>424.00931496215799</c:v>
                </c:pt>
                <c:pt idx="472">
                  <c:v>424.17450999417821</c:v>
                </c:pt>
                <c:pt idx="473">
                  <c:v>424.33970502619837</c:v>
                </c:pt>
                <c:pt idx="474">
                  <c:v>424.50490005821854</c:v>
                </c:pt>
                <c:pt idx="475">
                  <c:v>424.67009509023876</c:v>
                </c:pt>
                <c:pt idx="476">
                  <c:v>424.83529012225893</c:v>
                </c:pt>
                <c:pt idx="477">
                  <c:v>425.00048515427909</c:v>
                </c:pt>
                <c:pt idx="478">
                  <c:v>425.16568018629926</c:v>
                </c:pt>
                <c:pt idx="479">
                  <c:v>425.33087521831948</c:v>
                </c:pt>
                <c:pt idx="480">
                  <c:v>425.49607025033964</c:v>
                </c:pt>
                <c:pt idx="481">
                  <c:v>425.66126528235981</c:v>
                </c:pt>
                <c:pt idx="482">
                  <c:v>425.82646031438003</c:v>
                </c:pt>
                <c:pt idx="483">
                  <c:v>425.99165534640019</c:v>
                </c:pt>
                <c:pt idx="484">
                  <c:v>431.60828643508637</c:v>
                </c:pt>
                <c:pt idx="485">
                  <c:v>431.77348146710659</c:v>
                </c:pt>
                <c:pt idx="486">
                  <c:v>431.93867649912676</c:v>
                </c:pt>
                <c:pt idx="487">
                  <c:v>432.10387153114692</c:v>
                </c:pt>
                <c:pt idx="488">
                  <c:v>432.26906656316714</c:v>
                </c:pt>
                <c:pt idx="489">
                  <c:v>432.43426159518731</c:v>
                </c:pt>
                <c:pt idx="490">
                  <c:v>432.59945662720747</c:v>
                </c:pt>
                <c:pt idx="491">
                  <c:v>432.76465165922764</c:v>
                </c:pt>
                <c:pt idx="492">
                  <c:v>432.92984669124786</c:v>
                </c:pt>
                <c:pt idx="493">
                  <c:v>433.09504172326803</c:v>
                </c:pt>
                <c:pt idx="494">
                  <c:v>433.26023675528819</c:v>
                </c:pt>
                <c:pt idx="495">
                  <c:v>433.42543178730841</c:v>
                </c:pt>
                <c:pt idx="496">
                  <c:v>433.59062681932858</c:v>
                </c:pt>
                <c:pt idx="497">
                  <c:v>433.75582185134874</c:v>
                </c:pt>
                <c:pt idx="498">
                  <c:v>433.92101688336896</c:v>
                </c:pt>
                <c:pt idx="499">
                  <c:v>434.08621191538913</c:v>
                </c:pt>
                <c:pt idx="500">
                  <c:v>434.25140694740929</c:v>
                </c:pt>
                <c:pt idx="501">
                  <c:v>434.41660197942952</c:v>
                </c:pt>
                <c:pt idx="502">
                  <c:v>442.18076848437806</c:v>
                </c:pt>
                <c:pt idx="503">
                  <c:v>442.34596351639823</c:v>
                </c:pt>
                <c:pt idx="504">
                  <c:v>442.51115854841845</c:v>
                </c:pt>
                <c:pt idx="505">
                  <c:v>442.67635358043862</c:v>
                </c:pt>
                <c:pt idx="506">
                  <c:v>442.84154861245878</c:v>
                </c:pt>
                <c:pt idx="507">
                  <c:v>443.006743644479</c:v>
                </c:pt>
                <c:pt idx="508">
                  <c:v>443.17193867649917</c:v>
                </c:pt>
                <c:pt idx="509">
                  <c:v>443.33713370851933</c:v>
                </c:pt>
                <c:pt idx="510">
                  <c:v>443.5023287405395</c:v>
                </c:pt>
                <c:pt idx="511">
                  <c:v>443.66752377255972</c:v>
                </c:pt>
                <c:pt idx="512">
                  <c:v>443.83271880457988</c:v>
                </c:pt>
                <c:pt idx="513">
                  <c:v>443.99791383660005</c:v>
                </c:pt>
                <c:pt idx="514">
                  <c:v>444.16310886862027</c:v>
                </c:pt>
                <c:pt idx="515">
                  <c:v>444.32830390064044</c:v>
                </c:pt>
                <c:pt idx="516">
                  <c:v>452.25766543760921</c:v>
                </c:pt>
                <c:pt idx="517">
                  <c:v>452.42286046962937</c:v>
                </c:pt>
                <c:pt idx="518">
                  <c:v>452.58805550164954</c:v>
                </c:pt>
                <c:pt idx="519">
                  <c:v>452.75325053366976</c:v>
                </c:pt>
                <c:pt idx="520">
                  <c:v>452.91844556568992</c:v>
                </c:pt>
                <c:pt idx="521">
                  <c:v>453.08364059771009</c:v>
                </c:pt>
                <c:pt idx="522">
                  <c:v>453.24883562973031</c:v>
                </c:pt>
                <c:pt idx="523">
                  <c:v>453.41403066175047</c:v>
                </c:pt>
                <c:pt idx="524">
                  <c:v>453.57922569377064</c:v>
                </c:pt>
                <c:pt idx="525">
                  <c:v>453.74442072579086</c:v>
                </c:pt>
                <c:pt idx="526">
                  <c:v>453.90961575781103</c:v>
                </c:pt>
                <c:pt idx="527">
                  <c:v>454.07481078983119</c:v>
                </c:pt>
                <c:pt idx="528">
                  <c:v>454.24000582185135</c:v>
                </c:pt>
                <c:pt idx="529">
                  <c:v>461.17819716669902</c:v>
                </c:pt>
                <c:pt idx="530">
                  <c:v>461.34339219871924</c:v>
                </c:pt>
                <c:pt idx="531">
                  <c:v>461.50858723073941</c:v>
                </c:pt>
                <c:pt idx="532">
                  <c:v>461.67378226275957</c:v>
                </c:pt>
                <c:pt idx="533">
                  <c:v>461.8389772947798</c:v>
                </c:pt>
                <c:pt idx="534">
                  <c:v>462.00417232679996</c:v>
                </c:pt>
                <c:pt idx="535">
                  <c:v>462.16936735882012</c:v>
                </c:pt>
                <c:pt idx="536">
                  <c:v>471.25509411993016</c:v>
                </c:pt>
                <c:pt idx="537">
                  <c:v>471.42028915195033</c:v>
                </c:pt>
                <c:pt idx="538">
                  <c:v>471.58548418397055</c:v>
                </c:pt>
                <c:pt idx="539">
                  <c:v>471.75067921599071</c:v>
                </c:pt>
                <c:pt idx="540">
                  <c:v>471.91587424801088</c:v>
                </c:pt>
                <c:pt idx="541">
                  <c:v>472.0810692800311</c:v>
                </c:pt>
                <c:pt idx="542">
                  <c:v>472.24626431205127</c:v>
                </c:pt>
                <c:pt idx="543">
                  <c:v>472.41145934407143</c:v>
                </c:pt>
                <c:pt idx="544">
                  <c:v>482.15796623326219</c:v>
                </c:pt>
                <c:pt idx="545">
                  <c:v>482.32316126528241</c:v>
                </c:pt>
                <c:pt idx="546">
                  <c:v>482.48835629730257</c:v>
                </c:pt>
                <c:pt idx="547">
                  <c:v>482.65355132932274</c:v>
                </c:pt>
                <c:pt idx="548">
                  <c:v>482.81874636134296</c:v>
                </c:pt>
                <c:pt idx="549">
                  <c:v>482.98394139336312</c:v>
                </c:pt>
                <c:pt idx="550">
                  <c:v>483.14913642538329</c:v>
                </c:pt>
                <c:pt idx="551">
                  <c:v>483.31433145740345</c:v>
                </c:pt>
                <c:pt idx="552">
                  <c:v>483.47952648942368</c:v>
                </c:pt>
                <c:pt idx="553">
                  <c:v>483.64472152144384</c:v>
                </c:pt>
                <c:pt idx="554">
                  <c:v>491.73927809043278</c:v>
                </c:pt>
                <c:pt idx="555">
                  <c:v>491.90447312245294</c:v>
                </c:pt>
                <c:pt idx="556">
                  <c:v>492.06966815447316</c:v>
                </c:pt>
                <c:pt idx="557">
                  <c:v>492.23486318649333</c:v>
                </c:pt>
                <c:pt idx="558">
                  <c:v>492.40005821851355</c:v>
                </c:pt>
                <c:pt idx="559">
                  <c:v>492.56525325053371</c:v>
                </c:pt>
                <c:pt idx="560">
                  <c:v>492.73044828255388</c:v>
                </c:pt>
                <c:pt idx="561">
                  <c:v>492.89564331457404</c:v>
                </c:pt>
                <c:pt idx="562">
                  <c:v>493.06083834659427</c:v>
                </c:pt>
                <c:pt idx="563">
                  <c:v>493.22603337861443</c:v>
                </c:pt>
                <c:pt idx="564">
                  <c:v>493.3912284106346</c:v>
                </c:pt>
                <c:pt idx="565">
                  <c:v>493.55642344265482</c:v>
                </c:pt>
                <c:pt idx="566">
                  <c:v>502.6421502037648</c:v>
                </c:pt>
                <c:pt idx="567">
                  <c:v>502.80734523578502</c:v>
                </c:pt>
                <c:pt idx="568">
                  <c:v>502.97254026780519</c:v>
                </c:pt>
                <c:pt idx="569">
                  <c:v>503.13773529982535</c:v>
                </c:pt>
                <c:pt idx="570">
                  <c:v>503.30293033184557</c:v>
                </c:pt>
                <c:pt idx="571">
                  <c:v>503.46812536386574</c:v>
                </c:pt>
                <c:pt idx="572">
                  <c:v>503.6333203958859</c:v>
                </c:pt>
                <c:pt idx="573">
                  <c:v>503.79851542790607</c:v>
                </c:pt>
                <c:pt idx="574">
                  <c:v>511.89307199689506</c:v>
                </c:pt>
                <c:pt idx="575">
                  <c:v>512.05826702891522</c:v>
                </c:pt>
                <c:pt idx="576">
                  <c:v>512.22346206093539</c:v>
                </c:pt>
              </c:numCache>
            </c:numRef>
          </c:xVal>
          <c:yVal>
            <c:numRef>
              <c:f>PTSE!$J$5:$J$2241</c:f>
              <c:numCache>
                <c:formatCode>General</c:formatCode>
                <c:ptCount val="2237"/>
                <c:pt idx="0">
                  <c:v>1.25927999407059E-3</c:v>
                </c:pt>
                <c:pt idx="1">
                  <c:v>1.1441458231841361E-3</c:v>
                </c:pt>
                <c:pt idx="2">
                  <c:v>1.3096511938334137E-3</c:v>
                </c:pt>
                <c:pt idx="3">
                  <c:v>1.1441458231841361E-3</c:v>
                </c:pt>
                <c:pt idx="4">
                  <c:v>1.1657334802253462E-3</c:v>
                </c:pt>
                <c:pt idx="5">
                  <c:v>1.1873211372665563E-3</c:v>
                </c:pt>
                <c:pt idx="6">
                  <c:v>1.064991080699699E-3</c:v>
                </c:pt>
                <c:pt idx="7">
                  <c:v>1.2808676511118001E-3</c:v>
                </c:pt>
                <c:pt idx="8">
                  <c:v>1.2880635367922035E-3</c:v>
                </c:pt>
                <c:pt idx="9">
                  <c:v>1.2520841083901867E-3</c:v>
                </c:pt>
                <c:pt idx="10">
                  <c:v>1.0793828520605057E-3</c:v>
                </c:pt>
                <c:pt idx="11">
                  <c:v>1.0793828520605057E-3</c:v>
                </c:pt>
                <c:pt idx="12">
                  <c:v>1.1657334802253462E-3</c:v>
                </c:pt>
                <c:pt idx="13">
                  <c:v>1.23769233702938E-3</c:v>
                </c:pt>
                <c:pt idx="14">
                  <c:v>1.0793828520605057E-3</c:v>
                </c:pt>
                <c:pt idx="15">
                  <c:v>1.1729293659057496E-3</c:v>
                </c:pt>
                <c:pt idx="16">
                  <c:v>1.064991080699699E-3</c:v>
                </c:pt>
                <c:pt idx="17">
                  <c:v>1.3888059363178506E-3</c:v>
                </c:pt>
                <c:pt idx="18">
                  <c:v>1.2161046799881699E-3</c:v>
                </c:pt>
                <c:pt idx="19">
                  <c:v>1.1801252515861529E-3</c:v>
                </c:pt>
                <c:pt idx="20">
                  <c:v>1.2808676511118001E-3</c:v>
                </c:pt>
                <c:pt idx="21">
                  <c:v>1.1801252515861529E-3</c:v>
                </c:pt>
                <c:pt idx="22">
                  <c:v>1.0721869663801024E-3</c:v>
                </c:pt>
                <c:pt idx="23">
                  <c:v>1.1873211372665563E-3</c:v>
                </c:pt>
                <c:pt idx="24">
                  <c:v>1.1225581661429261E-3</c:v>
                </c:pt>
                <c:pt idx="25">
                  <c:v>1.1945170229469596E-3</c:v>
                </c:pt>
                <c:pt idx="26">
                  <c:v>1.1441458231841361E-3</c:v>
                </c:pt>
                <c:pt idx="27">
                  <c:v>1.1729293659057496E-3</c:v>
                </c:pt>
                <c:pt idx="28">
                  <c:v>9.8583633821526192E-4</c:v>
                </c:pt>
                <c:pt idx="29">
                  <c:v>1.1153622804625225E-3</c:v>
                </c:pt>
                <c:pt idx="30">
                  <c:v>1.1585375945449429E-3</c:v>
                </c:pt>
                <c:pt idx="31">
                  <c:v>1.2161046799881699E-3</c:v>
                </c:pt>
                <c:pt idx="32">
                  <c:v>1.0937746234213125E-3</c:v>
                </c:pt>
                <c:pt idx="33">
                  <c:v>9.8583633821526192E-4</c:v>
                </c:pt>
                <c:pt idx="34">
                  <c:v>1.2233005656685733E-3</c:v>
                </c:pt>
                <c:pt idx="35">
                  <c:v>1.1441458231841361E-3</c:v>
                </c:pt>
                <c:pt idx="36">
                  <c:v>1.3672182792766406E-3</c:v>
                </c:pt>
                <c:pt idx="37">
                  <c:v>1.0721869663801024E-3</c:v>
                </c:pt>
                <c:pt idx="38">
                  <c:v>1.2664758797509934E-3</c:v>
                </c:pt>
                <c:pt idx="39">
                  <c:v>1.007423995256472E-3</c:v>
                </c:pt>
                <c:pt idx="40">
                  <c:v>1.2233005656685733E-3</c:v>
                </c:pt>
                <c:pt idx="41">
                  <c:v>1.0721869663801024E-3</c:v>
                </c:pt>
                <c:pt idx="42">
                  <c:v>1.1369499375037328E-3</c:v>
                </c:pt>
                <c:pt idx="43">
                  <c:v>1.1585375945449429E-3</c:v>
                </c:pt>
                <c:pt idx="44">
                  <c:v>1.0218157666172787E-3</c:v>
                </c:pt>
                <c:pt idx="45">
                  <c:v>1.1369499375037328E-3</c:v>
                </c:pt>
                <c:pt idx="46">
                  <c:v>1.2520841083901867E-3</c:v>
                </c:pt>
                <c:pt idx="47">
                  <c:v>1.3312388508746238E-3</c:v>
                </c:pt>
                <c:pt idx="48">
                  <c:v>1.2880635367922035E-3</c:v>
                </c:pt>
                <c:pt idx="49">
                  <c:v>1.3528265079158339E-3</c:v>
                </c:pt>
                <c:pt idx="50">
                  <c:v>1.2664758797509934E-3</c:v>
                </c:pt>
                <c:pt idx="51">
                  <c:v>1.1657334802253462E-3</c:v>
                </c:pt>
                <c:pt idx="52">
                  <c:v>1.2304964513489766E-3</c:v>
                </c:pt>
                <c:pt idx="53">
                  <c:v>1.1513417088645395E-3</c:v>
                </c:pt>
                <c:pt idx="54">
                  <c:v>9.7144456685445521E-4</c:v>
                </c:pt>
                <c:pt idx="55">
                  <c:v>1.3096511938334137E-3</c:v>
                </c:pt>
                <c:pt idx="56">
                  <c:v>1.2880635367922035E-3</c:v>
                </c:pt>
                <c:pt idx="57">
                  <c:v>1.201712908627363E-3</c:v>
                </c:pt>
                <c:pt idx="58">
                  <c:v>1.2952594224726068E-3</c:v>
                </c:pt>
                <c:pt idx="59">
                  <c:v>1.201712908627363E-3</c:v>
                </c:pt>
                <c:pt idx="60">
                  <c:v>1.0937746234213125E-3</c:v>
                </c:pt>
                <c:pt idx="61">
                  <c:v>1.1513417088645395E-3</c:v>
                </c:pt>
                <c:pt idx="62">
                  <c:v>1.4031977076786576E-3</c:v>
                </c:pt>
                <c:pt idx="63">
                  <c:v>1.25927999407059E-3</c:v>
                </c:pt>
                <c:pt idx="64">
                  <c:v>1.043403423658489E-3</c:v>
                </c:pt>
                <c:pt idx="65">
                  <c:v>1.3024553081530104E-3</c:v>
                </c:pt>
                <c:pt idx="66">
                  <c:v>1.5039401072043047E-3</c:v>
                </c:pt>
                <c:pt idx="67">
                  <c:v>1.2089087943077663E-3</c:v>
                </c:pt>
                <c:pt idx="68">
                  <c:v>1.2161046799881699E-3</c:v>
                </c:pt>
                <c:pt idx="69">
                  <c:v>1.1441458231841361E-3</c:v>
                </c:pt>
                <c:pt idx="70">
                  <c:v>1.1873211372665563E-3</c:v>
                </c:pt>
                <c:pt idx="71">
                  <c:v>1.23769233702938E-3</c:v>
                </c:pt>
                <c:pt idx="72">
                  <c:v>1.4103935933590609E-3</c:v>
                </c:pt>
                <c:pt idx="73">
                  <c:v>1.2448882227097833E-3</c:v>
                </c:pt>
                <c:pt idx="74">
                  <c:v>1.4463730217610777E-3</c:v>
                </c:pt>
                <c:pt idx="75">
                  <c:v>1.2736717654313967E-3</c:v>
                </c:pt>
                <c:pt idx="76">
                  <c:v>1.3528265079158339E-3</c:v>
                </c:pt>
                <c:pt idx="77">
                  <c:v>1.3024553081530104E-3</c:v>
                </c:pt>
                <c:pt idx="78">
                  <c:v>1.25927999407059E-3</c:v>
                </c:pt>
                <c:pt idx="79">
                  <c:v>1.3744141649570439E-3</c:v>
                </c:pt>
                <c:pt idx="80">
                  <c:v>1.1945170229469596E-3</c:v>
                </c:pt>
                <c:pt idx="81">
                  <c:v>1.3528265079158339E-3</c:v>
                </c:pt>
                <c:pt idx="82">
                  <c:v>1.3024553081530104E-3</c:v>
                </c:pt>
                <c:pt idx="83">
                  <c:v>1.2952594224726068E-3</c:v>
                </c:pt>
                <c:pt idx="84">
                  <c:v>1.2304964513489766E-3</c:v>
                </c:pt>
                <c:pt idx="85">
                  <c:v>1.25927999407059E-3</c:v>
                </c:pt>
                <c:pt idx="86">
                  <c:v>1.3600223935962372E-3</c:v>
                </c:pt>
                <c:pt idx="87">
                  <c:v>1.2520841083901867E-3</c:v>
                </c:pt>
                <c:pt idx="88">
                  <c:v>1.3240429651942204E-3</c:v>
                </c:pt>
                <c:pt idx="89">
                  <c:v>1.2736717654313967E-3</c:v>
                </c:pt>
                <c:pt idx="90">
                  <c:v>1.2664758797509934E-3</c:v>
                </c:pt>
                <c:pt idx="91">
                  <c:v>1.3456306222354305E-3</c:v>
                </c:pt>
                <c:pt idx="92">
                  <c:v>1.3384347365550271E-3</c:v>
                </c:pt>
                <c:pt idx="93">
                  <c:v>1.3600223935962372E-3</c:v>
                </c:pt>
                <c:pt idx="94">
                  <c:v>1.4031977076786576E-3</c:v>
                </c:pt>
                <c:pt idx="95">
                  <c:v>1.4679606788022877E-3</c:v>
                </c:pt>
                <c:pt idx="96">
                  <c:v>1.5039401072043047E-3</c:v>
                </c:pt>
                <c:pt idx="97">
                  <c:v>1.2448882227097833E-3</c:v>
                </c:pt>
                <c:pt idx="98">
                  <c:v>1.431981250400271E-3</c:v>
                </c:pt>
                <c:pt idx="99">
                  <c:v>1.489548335843498E-3</c:v>
                </c:pt>
                <c:pt idx="100">
                  <c:v>1.3816100506374473E-3</c:v>
                </c:pt>
                <c:pt idx="101">
                  <c:v>1.2880635367922035E-3</c:v>
                </c:pt>
                <c:pt idx="102">
                  <c:v>1.431981250400271E-3</c:v>
                </c:pt>
                <c:pt idx="103">
                  <c:v>1.4175894790394643E-3</c:v>
                </c:pt>
                <c:pt idx="104">
                  <c:v>1.3312388508746238E-3</c:v>
                </c:pt>
                <c:pt idx="105">
                  <c:v>1.4751565644826911E-3</c:v>
                </c:pt>
                <c:pt idx="106">
                  <c:v>1.5543113069671282E-3</c:v>
                </c:pt>
                <c:pt idx="107">
                  <c:v>1.3600223935962372E-3</c:v>
                </c:pt>
                <c:pt idx="108">
                  <c:v>1.3096511938334137E-3</c:v>
                </c:pt>
                <c:pt idx="109">
                  <c:v>1.5039401072043047E-3</c:v>
                </c:pt>
                <c:pt idx="110">
                  <c:v>1.4463730217610777E-3</c:v>
                </c:pt>
                <c:pt idx="111">
                  <c:v>1.5471154212867249E-3</c:v>
                </c:pt>
                <c:pt idx="112">
                  <c:v>1.5974866210495486E-3</c:v>
                </c:pt>
                <c:pt idx="113">
                  <c:v>1.2161046799881699E-3</c:v>
                </c:pt>
                <c:pt idx="114">
                  <c:v>1.4103935933590609E-3</c:v>
                </c:pt>
                <c:pt idx="115">
                  <c:v>1.3960018219982542E-3</c:v>
                </c:pt>
                <c:pt idx="116">
                  <c:v>1.2808676511118001E-3</c:v>
                </c:pt>
                <c:pt idx="117">
                  <c:v>1.3096511938334137E-3</c:v>
                </c:pt>
                <c:pt idx="118">
                  <c:v>1.5615071926475316E-3</c:v>
                </c:pt>
                <c:pt idx="119">
                  <c:v>1.5183318785651114E-3</c:v>
                </c:pt>
                <c:pt idx="120">
                  <c:v>1.5111359928847081E-3</c:v>
                </c:pt>
                <c:pt idx="121">
                  <c:v>1.5183318785651114E-3</c:v>
                </c:pt>
                <c:pt idx="122">
                  <c:v>1.3888059363178506E-3</c:v>
                </c:pt>
                <c:pt idx="123">
                  <c:v>1.5543113069671282E-3</c:v>
                </c:pt>
                <c:pt idx="124">
                  <c:v>1.5543113069671282E-3</c:v>
                </c:pt>
                <c:pt idx="125">
                  <c:v>1.4823524501630947E-3</c:v>
                </c:pt>
                <c:pt idx="126">
                  <c:v>1.6910331348947924E-3</c:v>
                </c:pt>
                <c:pt idx="127">
                  <c:v>1.453568907441481E-3</c:v>
                </c:pt>
                <c:pt idx="128">
                  <c:v>1.6406619351319687E-3</c:v>
                </c:pt>
                <c:pt idx="129">
                  <c:v>1.489548335843498E-3</c:v>
                </c:pt>
                <c:pt idx="130">
                  <c:v>1.6550537064927754E-3</c:v>
                </c:pt>
                <c:pt idx="131">
                  <c:v>1.5471154212867249E-3</c:v>
                </c:pt>
                <c:pt idx="132">
                  <c:v>1.4823524501630947E-3</c:v>
                </c:pt>
                <c:pt idx="133">
                  <c:v>1.5758989640083385E-3</c:v>
                </c:pt>
                <c:pt idx="134">
                  <c:v>1.5183318785651114E-3</c:v>
                </c:pt>
                <c:pt idx="135">
                  <c:v>1.5974866210495486E-3</c:v>
                </c:pt>
                <c:pt idx="136">
                  <c:v>1.489548335843498E-3</c:v>
                </c:pt>
                <c:pt idx="137">
                  <c:v>1.5543113069671282E-3</c:v>
                </c:pt>
                <c:pt idx="138">
                  <c:v>1.5399195356063215E-3</c:v>
                </c:pt>
                <c:pt idx="139">
                  <c:v>1.3600223935962372E-3</c:v>
                </c:pt>
                <c:pt idx="140">
                  <c:v>1.8061673057812463E-3</c:v>
                </c:pt>
                <c:pt idx="141">
                  <c:v>1.6982290205751957E-3</c:v>
                </c:pt>
                <c:pt idx="142">
                  <c:v>1.7773837630596328E-3</c:v>
                </c:pt>
                <c:pt idx="143">
                  <c:v>1.4607647931218844E-3</c:v>
                </c:pt>
                <c:pt idx="144">
                  <c:v>1.5543113069671282E-3</c:v>
                </c:pt>
                <c:pt idx="145">
                  <c:v>1.7917755344204396E-3</c:v>
                </c:pt>
                <c:pt idx="146">
                  <c:v>1.5111359928847081E-3</c:v>
                </c:pt>
                <c:pt idx="147">
                  <c:v>1.3816100506374473E-3</c:v>
                </c:pt>
                <c:pt idx="148">
                  <c:v>1.7989714201008429E-3</c:v>
                </c:pt>
                <c:pt idx="149">
                  <c:v>1.647857820812372E-3</c:v>
                </c:pt>
                <c:pt idx="150">
                  <c:v>1.7198166776164058E-3</c:v>
                </c:pt>
                <c:pt idx="151">
                  <c:v>1.5758989640083385E-3</c:v>
                </c:pt>
                <c:pt idx="152">
                  <c:v>1.8853220482656834E-3</c:v>
                </c:pt>
                <c:pt idx="153">
                  <c:v>1.7414043346576159E-3</c:v>
                </c:pt>
                <c:pt idx="154">
                  <c:v>1.7126207919360024E-3</c:v>
                </c:pt>
                <c:pt idx="155">
                  <c:v>1.7917755344204396E-3</c:v>
                </c:pt>
                <c:pt idx="156">
                  <c:v>1.820559077142053E-3</c:v>
                </c:pt>
                <c:pt idx="157">
                  <c:v>1.7126207919360024E-3</c:v>
                </c:pt>
                <c:pt idx="158">
                  <c:v>1.7414043346576159E-3</c:v>
                </c:pt>
                <c:pt idx="159">
                  <c:v>2.0220438761933473E-3</c:v>
                </c:pt>
                <c:pt idx="160">
                  <c:v>1.7845796487400362E-3</c:v>
                </c:pt>
                <c:pt idx="161">
                  <c:v>1.9860644477913305E-3</c:v>
                </c:pt>
                <c:pt idx="162">
                  <c:v>1.8925179339460867E-3</c:v>
                </c:pt>
                <c:pt idx="163">
                  <c:v>1.7270125632968091E-3</c:v>
                </c:pt>
                <c:pt idx="164">
                  <c:v>1.6910331348947924E-3</c:v>
                </c:pt>
                <c:pt idx="165">
                  <c:v>1.8277549628224563E-3</c:v>
                </c:pt>
                <c:pt idx="166">
                  <c:v>1.8493426198636666E-3</c:v>
                </c:pt>
                <c:pt idx="167">
                  <c:v>1.7917755344204396E-3</c:v>
                </c:pt>
                <c:pt idx="168">
                  <c:v>1.9572809050697171E-3</c:v>
                </c:pt>
                <c:pt idx="169">
                  <c:v>2.1731574754818182E-3</c:v>
                </c:pt>
                <c:pt idx="170">
                  <c:v>1.9860644477913305E-3</c:v>
                </c:pt>
                <c:pt idx="171">
                  <c:v>2.0868068473169779E-3</c:v>
                </c:pt>
                <c:pt idx="172">
                  <c:v>2.0652191902757679E-3</c:v>
                </c:pt>
                <c:pt idx="173">
                  <c:v>1.9860644477913305E-3</c:v>
                </c:pt>
                <c:pt idx="174">
                  <c:v>2.1227862757189947E-3</c:v>
                </c:pt>
                <c:pt idx="175">
                  <c:v>2.0724150759561712E-3</c:v>
                </c:pt>
                <c:pt idx="176">
                  <c:v>2.0436315332345574E-3</c:v>
                </c:pt>
                <c:pt idx="177">
                  <c:v>2.036435647554154E-3</c:v>
                </c:pt>
                <c:pt idx="178">
                  <c:v>2.1443739327602048E-3</c:v>
                </c:pt>
                <c:pt idx="179">
                  <c:v>2.3962299315743226E-3</c:v>
                </c:pt>
                <c:pt idx="180">
                  <c:v>2.2235286752446417E-3</c:v>
                </c:pt>
                <c:pt idx="181">
                  <c:v>2.3314669604506924E-3</c:v>
                </c:pt>
                <c:pt idx="182">
                  <c:v>2.1875492468426249E-3</c:v>
                </c:pt>
                <c:pt idx="183">
                  <c:v>2.4106217029351293E-3</c:v>
                </c:pt>
                <c:pt idx="184">
                  <c:v>2.7128489015120711E-3</c:v>
                </c:pt>
                <c:pt idx="185">
                  <c:v>2.2810957606878689E-3</c:v>
                </c:pt>
                <c:pt idx="186">
                  <c:v>2.4753846740587599E-3</c:v>
                </c:pt>
                <c:pt idx="187">
                  <c:v>2.7632201012748945E-3</c:v>
                </c:pt>
                <c:pt idx="188">
                  <c:v>2.5473435308627935E-3</c:v>
                </c:pt>
                <c:pt idx="189">
                  <c:v>2.3530546174919025E-3</c:v>
                </c:pt>
                <c:pt idx="190">
                  <c:v>2.6696735874296509E-3</c:v>
                </c:pt>
                <c:pt idx="191">
                  <c:v>2.4537970170175499E-3</c:v>
                </c:pt>
                <c:pt idx="192">
                  <c:v>4.8860063769938893E-3</c:v>
                </c:pt>
                <c:pt idx="193">
                  <c:v>4.3319231796028297E-3</c:v>
                </c:pt>
                <c:pt idx="194">
                  <c:v>4.5765832927365446E-3</c:v>
                </c:pt>
                <c:pt idx="195">
                  <c:v>4.3463149509636364E-3</c:v>
                </c:pt>
                <c:pt idx="196">
                  <c:v>4.2023972373555693E-3</c:v>
                </c:pt>
                <c:pt idx="197">
                  <c:v>4.123242494871132E-3</c:v>
                </c:pt>
                <c:pt idx="198">
                  <c:v>4.411077922087267E-3</c:v>
                </c:pt>
                <c:pt idx="199">
                  <c:v>4.3247272939224268E-3</c:v>
                </c:pt>
                <c:pt idx="200">
                  <c:v>4.3894902650460565E-3</c:v>
                </c:pt>
                <c:pt idx="201">
                  <c:v>4.6557380352209811E-3</c:v>
                </c:pt>
                <c:pt idx="202">
                  <c:v>4.8284392915506624E-3</c:v>
                </c:pt>
                <c:pt idx="203">
                  <c:v>4.7636763204270318E-3</c:v>
                </c:pt>
                <c:pt idx="204">
                  <c:v>5.0083364335607467E-3</c:v>
                </c:pt>
                <c:pt idx="205">
                  <c:v>7.0591638524757075E-3</c:v>
                </c:pt>
                <c:pt idx="206">
                  <c:v>7.275040422887809E-3</c:v>
                </c:pt>
                <c:pt idx="207">
                  <c:v>7.1742980233621611E-3</c:v>
                </c:pt>
                <c:pt idx="208">
                  <c:v>7.2462568801661955E-3</c:v>
                </c:pt>
                <c:pt idx="209">
                  <c:v>7.5053087646607163E-3</c:v>
                </c:pt>
                <c:pt idx="210">
                  <c:v>7.8219277345984647E-3</c:v>
                </c:pt>
                <c:pt idx="211">
                  <c:v>7.5916593928255574E-3</c:v>
                </c:pt>
                <c:pt idx="212">
                  <c:v>7.5700717357843469E-3</c:v>
                </c:pt>
                <c:pt idx="213">
                  <c:v>7.908278362763305E-3</c:v>
                </c:pt>
                <c:pt idx="214">
                  <c:v>7.8291236202788685E-3</c:v>
                </c:pt>
                <c:pt idx="215">
                  <c:v>8.1241549331754065E-3</c:v>
                </c:pt>
                <c:pt idx="216">
                  <c:v>8.0665878477321797E-3</c:v>
                </c:pt>
                <c:pt idx="217">
                  <c:v>7.9586495625261298E-3</c:v>
                </c:pt>
                <c:pt idx="218">
                  <c:v>8.2392891040618602E-3</c:v>
                </c:pt>
                <c:pt idx="219">
                  <c:v>7.8794948200416916E-3</c:v>
                </c:pt>
                <c:pt idx="220">
                  <c:v>8.2536808754226677E-3</c:v>
                </c:pt>
                <c:pt idx="221">
                  <c:v>8.3472273892679118E-3</c:v>
                </c:pt>
                <c:pt idx="222">
                  <c:v>8.2320932183814564E-3</c:v>
                </c:pt>
                <c:pt idx="223">
                  <c:v>8.5559080739996095E-3</c:v>
                </c:pt>
                <c:pt idx="224">
                  <c:v>8.7717846444117092E-3</c:v>
                </c:pt>
                <c:pt idx="225">
                  <c:v>8.8365476155353399E-3</c:v>
                </c:pt>
                <c:pt idx="226">
                  <c:v>1.1484633545923781E-2</c:v>
                </c:pt>
                <c:pt idx="227">
                  <c:v>1.1578180059769025E-2</c:v>
                </c:pt>
                <c:pt idx="228">
                  <c:v>1.1369499375037328E-2</c:v>
                </c:pt>
                <c:pt idx="229">
                  <c:v>1.1959562000830403E-2</c:v>
                </c:pt>
                <c:pt idx="230">
                  <c:v>1.1714901887696689E-2</c:v>
                </c:pt>
                <c:pt idx="231">
                  <c:v>1.2081892057397261E-2</c:v>
                </c:pt>
                <c:pt idx="232">
                  <c:v>1.1858819601304757E-2</c:v>
                </c:pt>
                <c:pt idx="233">
                  <c:v>1.2535232855262674E-2</c:v>
                </c:pt>
                <c:pt idx="234">
                  <c:v>1.2283376856448555E-2</c:v>
                </c:pt>
                <c:pt idx="235">
                  <c:v>1.2607191712066708E-2</c:v>
                </c:pt>
                <c:pt idx="236">
                  <c:v>1.2729521768633564E-2</c:v>
                </c:pt>
                <c:pt idx="237">
                  <c:v>1.2895027139282842E-2</c:v>
                </c:pt>
                <c:pt idx="238">
                  <c:v>1.2643171140468723E-2</c:v>
                </c:pt>
                <c:pt idx="239">
                  <c:v>1.8759673968811591E-2</c:v>
                </c:pt>
                <c:pt idx="240">
                  <c:v>1.9148251795553371E-2</c:v>
                </c:pt>
                <c:pt idx="241">
                  <c:v>1.9133860024192564E-2</c:v>
                </c:pt>
                <c:pt idx="242">
                  <c:v>1.8932375225141271E-2</c:v>
                </c:pt>
                <c:pt idx="243">
                  <c:v>1.9939799220397743E-2</c:v>
                </c:pt>
                <c:pt idx="244">
                  <c:v>1.9529633736614749E-2</c:v>
                </c:pt>
                <c:pt idx="245">
                  <c:v>1.9587200822057976E-2</c:v>
                </c:pt>
                <c:pt idx="246">
                  <c:v>1.9457674879810719E-2</c:v>
                </c:pt>
                <c:pt idx="247">
                  <c:v>1.9580004936377574E-2</c:v>
                </c:pt>
                <c:pt idx="248">
                  <c:v>1.9572809050697172E-2</c:v>
                </c:pt>
                <c:pt idx="249">
                  <c:v>2.0184459333531458E-2</c:v>
                </c:pt>
                <c:pt idx="250">
                  <c:v>2.0565841274592836E-2</c:v>
                </c:pt>
                <c:pt idx="251">
                  <c:v>2.6336941590276341E-2</c:v>
                </c:pt>
                <c:pt idx="252">
                  <c:v>2.704213838695587E-2</c:v>
                </c:pt>
                <c:pt idx="253">
                  <c:v>2.7538654498903702E-2</c:v>
                </c:pt>
                <c:pt idx="254">
                  <c:v>2.6783086502461348E-2</c:v>
                </c:pt>
                <c:pt idx="255">
                  <c:v>2.8358985466469689E-2</c:v>
                </c:pt>
                <c:pt idx="256">
                  <c:v>2.7984799411088713E-2</c:v>
                </c:pt>
                <c:pt idx="257">
                  <c:v>2.8697192093448644E-2</c:v>
                </c:pt>
                <c:pt idx="258">
                  <c:v>2.8229459524222428E-2</c:v>
                </c:pt>
                <c:pt idx="259">
                  <c:v>2.8287026609665655E-2</c:v>
                </c:pt>
                <c:pt idx="260">
                  <c:v>2.7977603525408307E-2</c:v>
                </c:pt>
                <c:pt idx="261">
                  <c:v>2.892026454954115E-2</c:v>
                </c:pt>
                <c:pt idx="262">
                  <c:v>2.9114553462912043E-2</c:v>
                </c:pt>
                <c:pt idx="263">
                  <c:v>2.98773173450348E-2</c:v>
                </c:pt>
                <c:pt idx="264">
                  <c:v>3.8721060846250543E-2</c:v>
                </c:pt>
                <c:pt idx="265">
                  <c:v>3.8944133302343045E-2</c:v>
                </c:pt>
                <c:pt idx="266">
                  <c:v>3.9426257642930077E-2</c:v>
                </c:pt>
                <c:pt idx="267">
                  <c:v>3.9447845299971286E-2</c:v>
                </c:pt>
                <c:pt idx="268">
                  <c:v>4.0160237982331218E-2</c:v>
                </c:pt>
                <c:pt idx="269">
                  <c:v>3.9778856041269836E-2</c:v>
                </c:pt>
                <c:pt idx="270">
                  <c:v>4.1225229063030916E-2</c:v>
                </c:pt>
                <c:pt idx="271">
                  <c:v>4.0807867693567521E-2</c:v>
                </c:pt>
                <c:pt idx="272">
                  <c:v>4.1311579691195754E-2</c:v>
                </c:pt>
                <c:pt idx="273">
                  <c:v>4.0656754094279053E-2</c:v>
                </c:pt>
                <c:pt idx="274">
                  <c:v>4.036172278138251E-2</c:v>
                </c:pt>
                <c:pt idx="275">
                  <c:v>4.1369146776638985E-2</c:v>
                </c:pt>
                <c:pt idx="276">
                  <c:v>4.1361950890958579E-2</c:v>
                </c:pt>
                <c:pt idx="277">
                  <c:v>4.2844303341121673E-2</c:v>
                </c:pt>
                <c:pt idx="278">
                  <c:v>4.1577827461370682E-2</c:v>
                </c:pt>
                <c:pt idx="279">
                  <c:v>5.2091016440440008E-2</c:v>
                </c:pt>
                <c:pt idx="280">
                  <c:v>5.231408889653251E-2</c:v>
                </c:pt>
                <c:pt idx="281">
                  <c:v>5.2486790152862194E-2</c:v>
                </c:pt>
                <c:pt idx="282">
                  <c:v>5.3731678375571974E-2</c:v>
                </c:pt>
                <c:pt idx="283">
                  <c:v>5.3746070146932785E-2</c:v>
                </c:pt>
                <c:pt idx="284">
                  <c:v>5.3623740090365926E-2</c:v>
                </c:pt>
                <c:pt idx="285">
                  <c:v>5.4300153344323844E-2</c:v>
                </c:pt>
                <c:pt idx="286">
                  <c:v>5.3954750831664483E-2</c:v>
                </c:pt>
                <c:pt idx="287">
                  <c:v>5.4055493231190126E-2</c:v>
                </c:pt>
                <c:pt idx="288">
                  <c:v>5.4451266943612311E-2</c:v>
                </c:pt>
                <c:pt idx="289">
                  <c:v>5.4408091629529892E-2</c:v>
                </c:pt>
                <c:pt idx="290">
                  <c:v>6.8015511451172669E-2</c:v>
                </c:pt>
                <c:pt idx="291">
                  <c:v>6.8404089277914457E-2</c:v>
                </c:pt>
                <c:pt idx="292">
                  <c:v>6.9756915785830279E-2</c:v>
                </c:pt>
                <c:pt idx="293">
                  <c:v>6.988644172807755E-2</c:v>
                </c:pt>
                <c:pt idx="294">
                  <c:v>6.9555430986778993E-2</c:v>
                </c:pt>
                <c:pt idx="295">
                  <c:v>6.9814482871273509E-2</c:v>
                </c:pt>
                <c:pt idx="296">
                  <c:v>7.0131101841211255E-2</c:v>
                </c:pt>
                <c:pt idx="297">
                  <c:v>7.0699576809963124E-2</c:v>
                </c:pt>
                <c:pt idx="298">
                  <c:v>6.988644172807755E-2</c:v>
                </c:pt>
                <c:pt idx="299">
                  <c:v>7.0325390754582148E-2</c:v>
                </c:pt>
                <c:pt idx="300">
                  <c:v>7.1757372004982417E-2</c:v>
                </c:pt>
                <c:pt idx="301">
                  <c:v>7.1843722633147269E-2</c:v>
                </c:pt>
                <c:pt idx="302">
                  <c:v>7.2246692231249854E-2</c:v>
                </c:pt>
                <c:pt idx="303">
                  <c:v>9.3035605961935192E-2</c:v>
                </c:pt>
                <c:pt idx="304">
                  <c:v>9.2049769623719926E-2</c:v>
                </c:pt>
                <c:pt idx="305">
                  <c:v>9.2373584479338078E-2</c:v>
                </c:pt>
                <c:pt idx="306">
                  <c:v>9.2531893964306958E-2</c:v>
                </c:pt>
                <c:pt idx="307">
                  <c:v>9.3661648016130292E-2</c:v>
                </c:pt>
                <c:pt idx="308">
                  <c:v>9.3834349272459969E-2</c:v>
                </c:pt>
                <c:pt idx="309">
                  <c:v>9.4302081841686189E-2</c:v>
                </c:pt>
                <c:pt idx="310">
                  <c:v>9.3812761615418752E-2</c:v>
                </c:pt>
                <c:pt idx="311">
                  <c:v>9.4964103324283303E-2</c:v>
                </c:pt>
                <c:pt idx="312">
                  <c:v>9.5280722294221049E-2</c:v>
                </c:pt>
                <c:pt idx="313">
                  <c:v>9.5345485265344671E-2</c:v>
                </c:pt>
                <c:pt idx="314">
                  <c:v>0.11745124607554383</c:v>
                </c:pt>
                <c:pt idx="315">
                  <c:v>0.11716341064832769</c:v>
                </c:pt>
                <c:pt idx="316">
                  <c:v>0.11922143395292306</c:v>
                </c:pt>
                <c:pt idx="317">
                  <c:v>0.11605524425354558</c:v>
                </c:pt>
                <c:pt idx="318">
                  <c:v>0.11967477475078847</c:v>
                </c:pt>
                <c:pt idx="319">
                  <c:v>0.1190919080106758</c:v>
                </c:pt>
                <c:pt idx="320">
                  <c:v>0.11808448401541934</c:v>
                </c:pt>
                <c:pt idx="321">
                  <c:v>0.12020727029113833</c:v>
                </c:pt>
                <c:pt idx="322">
                  <c:v>0.12140898319976569</c:v>
                </c:pt>
                <c:pt idx="323">
                  <c:v>0.12061023988924091</c:v>
                </c:pt>
                <c:pt idx="324">
                  <c:v>0.1203511880047464</c:v>
                </c:pt>
                <c:pt idx="325">
                  <c:v>0.1207973329169314</c:v>
                </c:pt>
                <c:pt idx="326">
                  <c:v>0.14679606788022878</c:v>
                </c:pt>
                <c:pt idx="327">
                  <c:v>0.14768116181891838</c:v>
                </c:pt>
                <c:pt idx="328">
                  <c:v>0.14649384068165183</c:v>
                </c:pt>
                <c:pt idx="329">
                  <c:v>0.14885409118482415</c:v>
                </c:pt>
                <c:pt idx="330">
                  <c:v>0.14778190421844403</c:v>
                </c:pt>
                <c:pt idx="331">
                  <c:v>0.14860943107169045</c:v>
                </c:pt>
                <c:pt idx="332">
                  <c:v>0.14932182375405037</c:v>
                </c:pt>
                <c:pt idx="333">
                  <c:v>0.15053073254835814</c:v>
                </c:pt>
                <c:pt idx="334">
                  <c:v>0.15017813415001838</c:v>
                </c:pt>
                <c:pt idx="335">
                  <c:v>0.15267510648111834</c:v>
                </c:pt>
                <c:pt idx="336">
                  <c:v>0.1523800751682218</c:v>
                </c:pt>
                <c:pt idx="337">
                  <c:v>0.17451461952114258</c:v>
                </c:pt>
                <c:pt idx="338">
                  <c:v>0.1743707018075345</c:v>
                </c:pt>
                <c:pt idx="339">
                  <c:v>0.17675973585342841</c:v>
                </c:pt>
                <c:pt idx="340">
                  <c:v>0.17462975369202902</c:v>
                </c:pt>
                <c:pt idx="341">
                  <c:v>0.17709074659472698</c:v>
                </c:pt>
                <c:pt idx="342">
                  <c:v>0.17452901129250337</c:v>
                </c:pt>
                <c:pt idx="343">
                  <c:v>0.1777527680773241</c:v>
                </c:pt>
                <c:pt idx="344">
                  <c:v>0.17916316167068314</c:v>
                </c:pt>
                <c:pt idx="345">
                  <c:v>0.17937903824109525</c:v>
                </c:pt>
                <c:pt idx="346">
                  <c:v>0.18063112234948545</c:v>
                </c:pt>
                <c:pt idx="347">
                  <c:v>0.20444230806594019</c:v>
                </c:pt>
                <c:pt idx="348">
                  <c:v>0.20758691010827646</c:v>
                </c:pt>
                <c:pt idx="349">
                  <c:v>0.20796829204933784</c:v>
                </c:pt>
                <c:pt idx="350">
                  <c:v>0.207845961992771</c:v>
                </c:pt>
                <c:pt idx="351">
                  <c:v>0.20960895398446983</c:v>
                </c:pt>
                <c:pt idx="352">
                  <c:v>0.2085295711324093</c:v>
                </c:pt>
                <c:pt idx="353">
                  <c:v>0.21091860517830321</c:v>
                </c:pt>
                <c:pt idx="354">
                  <c:v>0.20958736632742861</c:v>
                </c:pt>
                <c:pt idx="355">
                  <c:v>0.21052283146588105</c:v>
                </c:pt>
                <c:pt idx="356">
                  <c:v>0.23123259045408195</c:v>
                </c:pt>
                <c:pt idx="357">
                  <c:v>0.23118941513999952</c:v>
                </c:pt>
                <c:pt idx="358">
                  <c:v>0.23017479525906265</c:v>
                </c:pt>
                <c:pt idx="359">
                  <c:v>0.23375834632790352</c:v>
                </c:pt>
                <c:pt idx="360">
                  <c:v>0.23311071661666721</c:v>
                </c:pt>
                <c:pt idx="361">
                  <c:v>0.23210329262141075</c:v>
                </c:pt>
                <c:pt idx="362">
                  <c:v>0.2343412130680162</c:v>
                </c:pt>
                <c:pt idx="363">
                  <c:v>0.23353527387181103</c:v>
                </c:pt>
                <c:pt idx="364">
                  <c:v>0.25645416976389579</c:v>
                </c:pt>
                <c:pt idx="365">
                  <c:v>0.25533161159775286</c:v>
                </c:pt>
                <c:pt idx="366">
                  <c:v>0.2584042547832851</c:v>
                </c:pt>
                <c:pt idx="367">
                  <c:v>0.25823155352695537</c:v>
                </c:pt>
                <c:pt idx="368">
                  <c:v>0.26007370026113868</c:v>
                </c:pt>
                <c:pt idx="369">
                  <c:v>0.26222527007957924</c:v>
                </c:pt>
                <c:pt idx="370">
                  <c:v>0.25998015374729344</c:v>
                </c:pt>
                <c:pt idx="371">
                  <c:v>0.26039031923107642</c:v>
                </c:pt>
                <c:pt idx="372">
                  <c:v>0.26023920563178793</c:v>
                </c:pt>
                <c:pt idx="373">
                  <c:v>0.25966353477735565</c:v>
                </c:pt>
                <c:pt idx="374">
                  <c:v>0.26172875396763146</c:v>
                </c:pt>
                <c:pt idx="375">
                  <c:v>0.28332360689452196</c:v>
                </c:pt>
                <c:pt idx="376">
                  <c:v>0.28542480551319976</c:v>
                </c:pt>
                <c:pt idx="377">
                  <c:v>0.28621635293804409</c:v>
                </c:pt>
                <c:pt idx="378">
                  <c:v>0.28482754700172624</c:v>
                </c:pt>
                <c:pt idx="379">
                  <c:v>0.28676324024975475</c:v>
                </c:pt>
                <c:pt idx="380">
                  <c:v>0.2849354852869323</c:v>
                </c:pt>
                <c:pt idx="381">
                  <c:v>0.2851729495143856</c:v>
                </c:pt>
                <c:pt idx="382">
                  <c:v>0.28569824916905506</c:v>
                </c:pt>
                <c:pt idx="383">
                  <c:v>0.28699350859152767</c:v>
                </c:pt>
                <c:pt idx="384">
                  <c:v>0.28719499339057897</c:v>
                </c:pt>
                <c:pt idx="385">
                  <c:v>0.30091035149742779</c:v>
                </c:pt>
                <c:pt idx="386">
                  <c:v>0.30404775765408365</c:v>
                </c:pt>
                <c:pt idx="387">
                  <c:v>0.30403336588272284</c:v>
                </c:pt>
                <c:pt idx="388">
                  <c:v>0.30609138918731821</c:v>
                </c:pt>
                <c:pt idx="389">
                  <c:v>0.30310509662995083</c:v>
                </c:pt>
                <c:pt idx="390">
                  <c:v>0.30424204656745457</c:v>
                </c:pt>
                <c:pt idx="391">
                  <c:v>0.30504798576365971</c:v>
                </c:pt>
                <c:pt idx="392">
                  <c:v>0.30792634003582109</c:v>
                </c:pt>
                <c:pt idx="393">
                  <c:v>0.30514153227750496</c:v>
                </c:pt>
                <c:pt idx="394">
                  <c:v>0.30547254301880356</c:v>
                </c:pt>
                <c:pt idx="395">
                  <c:v>0.30579635787442166</c:v>
                </c:pt>
                <c:pt idx="396">
                  <c:v>0.32259155505248316</c:v>
                </c:pt>
                <c:pt idx="397">
                  <c:v>0.32305209173602895</c:v>
                </c:pt>
                <c:pt idx="398">
                  <c:v>0.32287939047969927</c:v>
                </c:pt>
                <c:pt idx="399">
                  <c:v>0.32393718567471858</c:v>
                </c:pt>
                <c:pt idx="400">
                  <c:v>0.32536916692511886</c:v>
                </c:pt>
                <c:pt idx="401">
                  <c:v>0.3267435810900759</c:v>
                </c:pt>
                <c:pt idx="402">
                  <c:v>0.32652050863398341</c:v>
                </c:pt>
                <c:pt idx="403">
                  <c:v>0.32446968121506842</c:v>
                </c:pt>
                <c:pt idx="404">
                  <c:v>0.32870805788082602</c:v>
                </c:pt>
                <c:pt idx="405">
                  <c:v>0.32791651045598164</c:v>
                </c:pt>
                <c:pt idx="406">
                  <c:v>0.3256641982380154</c:v>
                </c:pt>
                <c:pt idx="407">
                  <c:v>0.32801725285550731</c:v>
                </c:pt>
                <c:pt idx="408">
                  <c:v>0.32918298633573262</c:v>
                </c:pt>
                <c:pt idx="409">
                  <c:v>0.3263765909203753</c:v>
                </c:pt>
                <c:pt idx="410">
                  <c:v>0.3288447797087537</c:v>
                </c:pt>
                <c:pt idx="411">
                  <c:v>0.32724009720202374</c:v>
                </c:pt>
                <c:pt idx="412">
                  <c:v>0.32703141651729201</c:v>
                </c:pt>
                <c:pt idx="413">
                  <c:v>0.33888304023291638</c:v>
                </c:pt>
                <c:pt idx="414">
                  <c:v>0.33915648388877173</c:v>
                </c:pt>
                <c:pt idx="415">
                  <c:v>0.33900537028948324</c:v>
                </c:pt>
                <c:pt idx="416">
                  <c:v>0.3393867522305446</c:v>
                </c:pt>
                <c:pt idx="417">
                  <c:v>0.34197727107548981</c:v>
                </c:pt>
                <c:pt idx="418">
                  <c:v>0.34089069233774894</c:v>
                </c:pt>
                <c:pt idx="419">
                  <c:v>0.33755899726772215</c:v>
                </c:pt>
                <c:pt idx="420">
                  <c:v>0.34204203404661349</c:v>
                </c:pt>
                <c:pt idx="421">
                  <c:v>0.34397772729464199</c:v>
                </c:pt>
                <c:pt idx="422">
                  <c:v>0.33835054469256653</c:v>
                </c:pt>
                <c:pt idx="423">
                  <c:v>0.34488404909608883</c:v>
                </c:pt>
                <c:pt idx="424">
                  <c:v>0.34721371708511939</c:v>
                </c:pt>
                <c:pt idx="425">
                  <c:v>0.34255438110705821</c:v>
                </c:pt>
                <c:pt idx="426">
                  <c:v>0.34593572778827975</c:v>
                </c:pt>
                <c:pt idx="427">
                  <c:v>0.34123645464469232</c:v>
                </c:pt>
                <c:pt idx="428">
                  <c:v>0.34674778348731328</c:v>
                </c:pt>
                <c:pt idx="429">
                  <c:v>0.34531004552836869</c:v>
                </c:pt>
                <c:pt idx="430">
                  <c:v>0.34590910301126226</c:v>
                </c:pt>
                <c:pt idx="431">
                  <c:v>0.34496392342714127</c:v>
                </c:pt>
                <c:pt idx="432">
                  <c:v>0.34609547645038469</c:v>
                </c:pt>
                <c:pt idx="433">
                  <c:v>0.34919726297292258</c:v>
                </c:pt>
                <c:pt idx="434">
                  <c:v>0.34763971351739925</c:v>
                </c:pt>
                <c:pt idx="435">
                  <c:v>0.35847599776351868</c:v>
                </c:pt>
                <c:pt idx="436">
                  <c:v>0.3574908810138715</c:v>
                </c:pt>
                <c:pt idx="437">
                  <c:v>0.35702494741606533</c:v>
                </c:pt>
                <c:pt idx="438">
                  <c:v>0.35840943582097495</c:v>
                </c:pt>
                <c:pt idx="439">
                  <c:v>0.35992704811097204</c:v>
                </c:pt>
                <c:pt idx="440">
                  <c:v>0.35918155435448229</c:v>
                </c:pt>
                <c:pt idx="441">
                  <c:v>0.36195053116430148</c:v>
                </c:pt>
                <c:pt idx="442">
                  <c:v>0.36195053116430148</c:v>
                </c:pt>
                <c:pt idx="443">
                  <c:v>0.35908836763492102</c:v>
                </c:pt>
                <c:pt idx="444">
                  <c:v>0.36204371788386269</c:v>
                </c:pt>
                <c:pt idx="445">
                  <c:v>0.3801485662557576</c:v>
                </c:pt>
                <c:pt idx="446">
                  <c:v>0.37919007428312784</c:v>
                </c:pt>
                <c:pt idx="447">
                  <c:v>0.37809845842541068</c:v>
                </c:pt>
                <c:pt idx="448">
                  <c:v>0.37793870976330568</c:v>
                </c:pt>
                <c:pt idx="449">
                  <c:v>0.37853776724619925</c:v>
                </c:pt>
                <c:pt idx="450">
                  <c:v>0.38008200431321387</c:v>
                </c:pt>
                <c:pt idx="451">
                  <c:v>0.37733965228041211</c:v>
                </c:pt>
                <c:pt idx="452">
                  <c:v>0.38081418568119491</c:v>
                </c:pt>
                <c:pt idx="453">
                  <c:v>0.3822119864746133</c:v>
                </c:pt>
                <c:pt idx="454">
                  <c:v>0.37647434702734361</c:v>
                </c:pt>
                <c:pt idx="455">
                  <c:v>0.42435900849330382</c:v>
                </c:pt>
                <c:pt idx="456">
                  <c:v>0.42435900849330382</c:v>
                </c:pt>
                <c:pt idx="457">
                  <c:v>0.42519768896935484</c:v>
                </c:pt>
                <c:pt idx="458">
                  <c:v>0.42825953832636648</c:v>
                </c:pt>
                <c:pt idx="459">
                  <c:v>0.43281237519635773</c:v>
                </c:pt>
                <c:pt idx="460">
                  <c:v>0.43153438589951809</c:v>
                </c:pt>
                <c:pt idx="461">
                  <c:v>0.43259937698021778</c:v>
                </c:pt>
                <c:pt idx="462">
                  <c:v>0.43813733059985621</c:v>
                </c:pt>
                <c:pt idx="463">
                  <c:v>0.43795095716073373</c:v>
                </c:pt>
                <c:pt idx="464">
                  <c:v>0.44258366836177748</c:v>
                </c:pt>
                <c:pt idx="465">
                  <c:v>0.6229265954897627</c:v>
                </c:pt>
                <c:pt idx="466">
                  <c:v>0.62821161372773493</c:v>
                </c:pt>
                <c:pt idx="467">
                  <c:v>0.63856865198753954</c:v>
                </c:pt>
                <c:pt idx="468">
                  <c:v>0.6418434995606912</c:v>
                </c:pt>
                <c:pt idx="469">
                  <c:v>0.65134854495593597</c:v>
                </c:pt>
                <c:pt idx="470">
                  <c:v>0.65492957746478875</c:v>
                </c:pt>
                <c:pt idx="471">
                  <c:v>0.66455443435661221</c:v>
                </c:pt>
                <c:pt idx="472">
                  <c:v>0.67242205596528126</c:v>
                </c:pt>
                <c:pt idx="473">
                  <c:v>0.676056338028169</c:v>
                </c:pt>
                <c:pt idx="474">
                  <c:v>0.68297878005271706</c:v>
                </c:pt>
                <c:pt idx="475">
                  <c:v>0.45417875875289543</c:v>
                </c:pt>
                <c:pt idx="476">
                  <c:v>0.31594291647807449</c:v>
                </c:pt>
                <c:pt idx="477">
                  <c:v>0.32475571767086447</c:v>
                </c:pt>
                <c:pt idx="478">
                  <c:v>0.33452701083628422</c:v>
                </c:pt>
                <c:pt idx="479">
                  <c:v>0.34066402193881623</c:v>
                </c:pt>
                <c:pt idx="480">
                  <c:v>0.35134055752283072</c:v>
                </c:pt>
                <c:pt idx="481">
                  <c:v>0.36209696743789765</c:v>
                </c:pt>
                <c:pt idx="482">
                  <c:v>0.37218775792752734</c:v>
                </c:pt>
                <c:pt idx="483">
                  <c:v>0.31735402966000159</c:v>
                </c:pt>
                <c:pt idx="484">
                  <c:v>0.49471498176202766</c:v>
                </c:pt>
                <c:pt idx="485">
                  <c:v>0.48502356292766047</c:v>
                </c:pt>
                <c:pt idx="486">
                  <c:v>0.49088101387150884</c:v>
                </c:pt>
                <c:pt idx="487">
                  <c:v>0.48293351793178724</c:v>
                </c:pt>
                <c:pt idx="488">
                  <c:v>0.4897361484597566</c:v>
                </c:pt>
                <c:pt idx="489">
                  <c:v>0.49267818632018956</c:v>
                </c:pt>
                <c:pt idx="490">
                  <c:v>0.49651215421070838</c:v>
                </c:pt>
                <c:pt idx="491">
                  <c:v>0.4939961127825554</c:v>
                </c:pt>
                <c:pt idx="492">
                  <c:v>0.49669852764983091</c:v>
                </c:pt>
                <c:pt idx="493">
                  <c:v>0.49653877898772597</c:v>
                </c:pt>
                <c:pt idx="494">
                  <c:v>0.49680502675790089</c:v>
                </c:pt>
                <c:pt idx="495">
                  <c:v>0.49976037700684256</c:v>
                </c:pt>
                <c:pt idx="496">
                  <c:v>0.50063899464841977</c:v>
                </c:pt>
                <c:pt idx="497">
                  <c:v>0.49688490108895333</c:v>
                </c:pt>
                <c:pt idx="498">
                  <c:v>0.49942756729412391</c:v>
                </c:pt>
                <c:pt idx="499">
                  <c:v>0.50320828563060782</c:v>
                </c:pt>
                <c:pt idx="500">
                  <c:v>0.50636332170718057</c:v>
                </c:pt>
                <c:pt idx="501">
                  <c:v>0.50328815996166032</c:v>
                </c:pt>
                <c:pt idx="502">
                  <c:v>0.55668415027024143</c:v>
                </c:pt>
                <c:pt idx="503">
                  <c:v>0.55327617881200242</c:v>
                </c:pt>
                <c:pt idx="504">
                  <c:v>0.55384861151787856</c:v>
                </c:pt>
                <c:pt idx="505">
                  <c:v>0.55611171756436539</c:v>
                </c:pt>
                <c:pt idx="506">
                  <c:v>0.5559120317367342</c:v>
                </c:pt>
                <c:pt idx="507">
                  <c:v>0.56135679863681132</c:v>
                </c:pt>
                <c:pt idx="508">
                  <c:v>0.56436539843978806</c:v>
                </c:pt>
                <c:pt idx="509">
                  <c:v>0.56397933917303433</c:v>
                </c:pt>
                <c:pt idx="510">
                  <c:v>0.56515082936180405</c:v>
                </c:pt>
                <c:pt idx="511">
                  <c:v>0.56951729279267282</c:v>
                </c:pt>
                <c:pt idx="512">
                  <c:v>0.56777336989802707</c:v>
                </c:pt>
                <c:pt idx="513">
                  <c:v>0.56686812747943227</c:v>
                </c:pt>
                <c:pt idx="514">
                  <c:v>0.56463164620996298</c:v>
                </c:pt>
                <c:pt idx="515">
                  <c:v>0.57408344205117279</c:v>
                </c:pt>
                <c:pt idx="516">
                  <c:v>0.65543544822812105</c:v>
                </c:pt>
                <c:pt idx="517">
                  <c:v>0.65405095982321149</c:v>
                </c:pt>
                <c:pt idx="518">
                  <c:v>0.65607444287654082</c:v>
                </c:pt>
                <c:pt idx="519">
                  <c:v>0.65821773742644907</c:v>
                </c:pt>
                <c:pt idx="520">
                  <c:v>0.65933597806118371</c:v>
                </c:pt>
                <c:pt idx="521">
                  <c:v>0.66778934476423757</c:v>
                </c:pt>
                <c:pt idx="522">
                  <c:v>0.66121302484091693</c:v>
                </c:pt>
                <c:pt idx="523">
                  <c:v>0.65888335685188637</c:v>
                </c:pt>
                <c:pt idx="524">
                  <c:v>0.67123725338800289</c:v>
                </c:pt>
                <c:pt idx="525">
                  <c:v>0.66645810591336296</c:v>
                </c:pt>
                <c:pt idx="526">
                  <c:v>0.67630927340983515</c:v>
                </c:pt>
                <c:pt idx="527">
                  <c:v>0.67360685854255964</c:v>
                </c:pt>
                <c:pt idx="528">
                  <c:v>0.67444553901861071</c:v>
                </c:pt>
                <c:pt idx="529">
                  <c:v>0.77510050853324097</c:v>
                </c:pt>
                <c:pt idx="530">
                  <c:v>0.77625868633350192</c:v>
                </c:pt>
                <c:pt idx="531">
                  <c:v>0.77390239356745383</c:v>
                </c:pt>
                <c:pt idx="532">
                  <c:v>0.77492744748262732</c:v>
                </c:pt>
                <c:pt idx="533">
                  <c:v>0.78146383024042176</c:v>
                </c:pt>
                <c:pt idx="534">
                  <c:v>0.78339412657418994</c:v>
                </c:pt>
                <c:pt idx="535">
                  <c:v>0.78350062568225987</c:v>
                </c:pt>
                <c:pt idx="536">
                  <c:v>0.94699006895817239</c:v>
                </c:pt>
                <c:pt idx="537">
                  <c:v>0.943022977182566</c:v>
                </c:pt>
                <c:pt idx="538">
                  <c:v>0.95256795974333708</c:v>
                </c:pt>
                <c:pt idx="539">
                  <c:v>0.94447402753001941</c:v>
                </c:pt>
                <c:pt idx="540">
                  <c:v>0.95461806757368395</c:v>
                </c:pt>
                <c:pt idx="541">
                  <c:v>0.95578955776245367</c:v>
                </c:pt>
                <c:pt idx="542">
                  <c:v>0.95476450384728018</c:v>
                </c:pt>
                <c:pt idx="543">
                  <c:v>0.9575867302111345</c:v>
                </c:pt>
                <c:pt idx="544">
                  <c:v>0.99538060118746496</c:v>
                </c:pt>
                <c:pt idx="545">
                  <c:v>0.99527410207939504</c:v>
                </c:pt>
                <c:pt idx="546">
                  <c:v>0.99452860832290524</c:v>
                </c:pt>
                <c:pt idx="547">
                  <c:v>1</c:v>
                </c:pt>
                <c:pt idx="548">
                  <c:v>0.99502116669772878</c:v>
                </c:pt>
                <c:pt idx="549">
                  <c:v>0.99258499960062829</c:v>
                </c:pt>
                <c:pt idx="550">
                  <c:v>1</c:v>
                </c:pt>
                <c:pt idx="551">
                  <c:v>0.99206581644878722</c:v>
                </c:pt>
                <c:pt idx="552">
                  <c:v>0.99697808780851449</c:v>
                </c:pt>
                <c:pt idx="553">
                  <c:v>0.99197262972922584</c:v>
                </c:pt>
                <c:pt idx="554">
                  <c:v>0.96608003407971443</c:v>
                </c:pt>
                <c:pt idx="555">
                  <c:v>0.96364386698261395</c:v>
                </c:pt>
                <c:pt idx="556">
                  <c:v>0.97167123725338789</c:v>
                </c:pt>
                <c:pt idx="557">
                  <c:v>0.9693149444873399</c:v>
                </c:pt>
                <c:pt idx="558">
                  <c:v>0.9660933464682232</c:v>
                </c:pt>
                <c:pt idx="559">
                  <c:v>0.96446923507015614</c:v>
                </c:pt>
                <c:pt idx="560">
                  <c:v>0.95949040176788503</c:v>
                </c:pt>
                <c:pt idx="561">
                  <c:v>0.96508160494155848</c:v>
                </c:pt>
                <c:pt idx="562">
                  <c:v>0.96047551851753221</c:v>
                </c:pt>
                <c:pt idx="563">
                  <c:v>0.95693442317420596</c:v>
                </c:pt>
                <c:pt idx="564">
                  <c:v>0.9550307516174551</c:v>
                </c:pt>
                <c:pt idx="565">
                  <c:v>0.95025160414281518</c:v>
                </c:pt>
                <c:pt idx="566">
                  <c:v>0.89043904257301831</c:v>
                </c:pt>
                <c:pt idx="567">
                  <c:v>0.88774994009425168</c:v>
                </c:pt>
                <c:pt idx="568">
                  <c:v>0.88426209430496017</c:v>
                </c:pt>
                <c:pt idx="569">
                  <c:v>0.88199898825847334</c:v>
                </c:pt>
                <c:pt idx="570">
                  <c:v>0.87626134881120366</c:v>
                </c:pt>
                <c:pt idx="571">
                  <c:v>0.87964269549242524</c:v>
                </c:pt>
                <c:pt idx="572">
                  <c:v>0.87851114246918183</c:v>
                </c:pt>
                <c:pt idx="573">
                  <c:v>0.88061449985356366</c:v>
                </c:pt>
                <c:pt idx="574">
                  <c:v>0.82435634601560204</c:v>
                </c:pt>
                <c:pt idx="575">
                  <c:v>0.8223328629622727</c:v>
                </c:pt>
                <c:pt idx="576">
                  <c:v>0.8216273063713091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Temp!$N$2</c:f>
              <c:strCache>
                <c:ptCount val="1"/>
                <c:pt idx="0">
                  <c:v>L8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2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Temp!$K$3:$K$2906</c:f>
              <c:numCache>
                <c:formatCode>0.0</c:formatCode>
                <c:ptCount val="2904"/>
                <c:pt idx="0" formatCode="General">
                  <c:v>30</c:v>
                </c:pt>
                <c:pt idx="1">
                  <c:v>30.165289256198346</c:v>
                </c:pt>
                <c:pt idx="2">
                  <c:v>30.330578512396691</c:v>
                </c:pt>
                <c:pt idx="3">
                  <c:v>30.495867768595037</c:v>
                </c:pt>
                <c:pt idx="4">
                  <c:v>30.661157024793383</c:v>
                </c:pt>
                <c:pt idx="5">
                  <c:v>30.826446280991728</c:v>
                </c:pt>
                <c:pt idx="6">
                  <c:v>30.991735537190074</c:v>
                </c:pt>
                <c:pt idx="7">
                  <c:v>31.15702479338842</c:v>
                </c:pt>
                <c:pt idx="8">
                  <c:v>31.322314049586765</c:v>
                </c:pt>
                <c:pt idx="9">
                  <c:v>31.487603305785111</c:v>
                </c:pt>
                <c:pt idx="10">
                  <c:v>31.652892561983457</c:v>
                </c:pt>
                <c:pt idx="11">
                  <c:v>31.818181818181802</c:v>
                </c:pt>
                <c:pt idx="12">
                  <c:v>31.983471074380148</c:v>
                </c:pt>
                <c:pt idx="13">
                  <c:v>32.148760330578497</c:v>
                </c:pt>
                <c:pt idx="14">
                  <c:v>32.314049586776846</c:v>
                </c:pt>
                <c:pt idx="15">
                  <c:v>32.479338842975196</c:v>
                </c:pt>
                <c:pt idx="16">
                  <c:v>32.644628099173545</c:v>
                </c:pt>
                <c:pt idx="17">
                  <c:v>32.809917355371894</c:v>
                </c:pt>
                <c:pt idx="18">
                  <c:v>32.975206611570243</c:v>
                </c:pt>
                <c:pt idx="19">
                  <c:v>33.140495867768593</c:v>
                </c:pt>
                <c:pt idx="20">
                  <c:v>33.305785123966942</c:v>
                </c:pt>
                <c:pt idx="21">
                  <c:v>33.471074380165291</c:v>
                </c:pt>
                <c:pt idx="22">
                  <c:v>33.63636363636364</c:v>
                </c:pt>
                <c:pt idx="23">
                  <c:v>33.801652892561989</c:v>
                </c:pt>
                <c:pt idx="24">
                  <c:v>33.966942148760339</c:v>
                </c:pt>
                <c:pt idx="25">
                  <c:v>34.132231404958688</c:v>
                </c:pt>
                <c:pt idx="26">
                  <c:v>34.297520661157037</c:v>
                </c:pt>
                <c:pt idx="27">
                  <c:v>34.462809917355386</c:v>
                </c:pt>
                <c:pt idx="28">
                  <c:v>34.628099173553736</c:v>
                </c:pt>
                <c:pt idx="29">
                  <c:v>34.793388429752085</c:v>
                </c:pt>
                <c:pt idx="30">
                  <c:v>34.958677685950434</c:v>
                </c:pt>
                <c:pt idx="31">
                  <c:v>35.123966942148783</c:v>
                </c:pt>
                <c:pt idx="32">
                  <c:v>35.289256198347132</c:v>
                </c:pt>
                <c:pt idx="33">
                  <c:v>35.454545454545482</c:v>
                </c:pt>
                <c:pt idx="34">
                  <c:v>35.619834710743831</c:v>
                </c:pt>
                <c:pt idx="35">
                  <c:v>35.78512396694218</c:v>
                </c:pt>
                <c:pt idx="36">
                  <c:v>35.950413223140529</c:v>
                </c:pt>
                <c:pt idx="37">
                  <c:v>36.115702479338879</c:v>
                </c:pt>
                <c:pt idx="38">
                  <c:v>36.280991735537228</c:v>
                </c:pt>
                <c:pt idx="39">
                  <c:v>36.446280991735577</c:v>
                </c:pt>
                <c:pt idx="40">
                  <c:v>36.611570247933926</c:v>
                </c:pt>
                <c:pt idx="41">
                  <c:v>36.776859504132275</c:v>
                </c:pt>
                <c:pt idx="42">
                  <c:v>36.942148760330625</c:v>
                </c:pt>
                <c:pt idx="43">
                  <c:v>37.107438016528974</c:v>
                </c:pt>
                <c:pt idx="44">
                  <c:v>37.272727272727323</c:v>
                </c:pt>
                <c:pt idx="45">
                  <c:v>37.438016528925672</c:v>
                </c:pt>
                <c:pt idx="46">
                  <c:v>37.603305785124022</c:v>
                </c:pt>
                <c:pt idx="47">
                  <c:v>37.768595041322371</c:v>
                </c:pt>
                <c:pt idx="48">
                  <c:v>37.93388429752072</c:v>
                </c:pt>
                <c:pt idx="49">
                  <c:v>38.099173553719069</c:v>
                </c:pt>
                <c:pt idx="50">
                  <c:v>38.264462809917418</c:v>
                </c:pt>
                <c:pt idx="51">
                  <c:v>38.429752066115768</c:v>
                </c:pt>
                <c:pt idx="52">
                  <c:v>38.595041322314117</c:v>
                </c:pt>
                <c:pt idx="53">
                  <c:v>38.760330578512466</c:v>
                </c:pt>
                <c:pt idx="54">
                  <c:v>38.925619834710815</c:v>
                </c:pt>
                <c:pt idx="55">
                  <c:v>39.090909090909165</c:v>
                </c:pt>
                <c:pt idx="56">
                  <c:v>39.256198347107514</c:v>
                </c:pt>
                <c:pt idx="57">
                  <c:v>39.421487603305863</c:v>
                </c:pt>
                <c:pt idx="58">
                  <c:v>39.586776859504212</c:v>
                </c:pt>
                <c:pt idx="59">
                  <c:v>39.752066115702561</c:v>
                </c:pt>
                <c:pt idx="60">
                  <c:v>39.917355371900911</c:v>
                </c:pt>
                <c:pt idx="61">
                  <c:v>40.08264462809926</c:v>
                </c:pt>
                <c:pt idx="62">
                  <c:v>40.247933884297609</c:v>
                </c:pt>
                <c:pt idx="63">
                  <c:v>40.413223140495958</c:v>
                </c:pt>
                <c:pt idx="64">
                  <c:v>40.578512396694308</c:v>
                </c:pt>
                <c:pt idx="65">
                  <c:v>40.743801652892657</c:v>
                </c:pt>
                <c:pt idx="66">
                  <c:v>40.909090909091006</c:v>
                </c:pt>
                <c:pt idx="67">
                  <c:v>41.074380165289355</c:v>
                </c:pt>
                <c:pt idx="68">
                  <c:v>41.239669421487704</c:v>
                </c:pt>
                <c:pt idx="69">
                  <c:v>41.404958677686054</c:v>
                </c:pt>
                <c:pt idx="70">
                  <c:v>41.570247933884403</c:v>
                </c:pt>
                <c:pt idx="71">
                  <c:v>41.735537190082752</c:v>
                </c:pt>
                <c:pt idx="72">
                  <c:v>41.900826446281101</c:v>
                </c:pt>
                <c:pt idx="73">
                  <c:v>42.066115702479451</c:v>
                </c:pt>
                <c:pt idx="74">
                  <c:v>42.2314049586778</c:v>
                </c:pt>
                <c:pt idx="75">
                  <c:v>42.396694214876149</c:v>
                </c:pt>
                <c:pt idx="76">
                  <c:v>42.561983471074498</c:v>
                </c:pt>
                <c:pt idx="77">
                  <c:v>42.727272727272847</c:v>
                </c:pt>
                <c:pt idx="78">
                  <c:v>42.892561983471197</c:v>
                </c:pt>
                <c:pt idx="79">
                  <c:v>43.057851239669546</c:v>
                </c:pt>
                <c:pt idx="80">
                  <c:v>43.223140495867895</c:v>
                </c:pt>
                <c:pt idx="81">
                  <c:v>43.388429752066244</c:v>
                </c:pt>
                <c:pt idx="82">
                  <c:v>43.553719008264594</c:v>
                </c:pt>
                <c:pt idx="83">
                  <c:v>43.719008264462943</c:v>
                </c:pt>
                <c:pt idx="84">
                  <c:v>43.884297520661292</c:v>
                </c:pt>
                <c:pt idx="85">
                  <c:v>44.049586776859641</c:v>
                </c:pt>
                <c:pt idx="86">
                  <c:v>44.21487603305799</c:v>
                </c:pt>
                <c:pt idx="87">
                  <c:v>44.38016528925634</c:v>
                </c:pt>
                <c:pt idx="88">
                  <c:v>44.545454545454689</c:v>
                </c:pt>
                <c:pt idx="89">
                  <c:v>44.710743801653038</c:v>
                </c:pt>
                <c:pt idx="90">
                  <c:v>44.876033057851387</c:v>
                </c:pt>
                <c:pt idx="91">
                  <c:v>45.041322314049737</c:v>
                </c:pt>
                <c:pt idx="92">
                  <c:v>45.206611570248086</c:v>
                </c:pt>
                <c:pt idx="93">
                  <c:v>45.371900826446435</c:v>
                </c:pt>
                <c:pt idx="94">
                  <c:v>45.537190082644784</c:v>
                </c:pt>
                <c:pt idx="95">
                  <c:v>45.702479338843133</c:v>
                </c:pt>
                <c:pt idx="96">
                  <c:v>45.867768595041483</c:v>
                </c:pt>
                <c:pt idx="97">
                  <c:v>46.033057851239832</c:v>
                </c:pt>
                <c:pt idx="98">
                  <c:v>46.198347107438181</c:v>
                </c:pt>
                <c:pt idx="99">
                  <c:v>46.36363636363653</c:v>
                </c:pt>
                <c:pt idx="100">
                  <c:v>46.52892561983488</c:v>
                </c:pt>
                <c:pt idx="101">
                  <c:v>46.694214876033229</c:v>
                </c:pt>
                <c:pt idx="102">
                  <c:v>46.859504132231578</c:v>
                </c:pt>
                <c:pt idx="103">
                  <c:v>47.024793388429927</c:v>
                </c:pt>
                <c:pt idx="104">
                  <c:v>47.190082644628276</c:v>
                </c:pt>
                <c:pt idx="105">
                  <c:v>47.355371900826626</c:v>
                </c:pt>
                <c:pt idx="106">
                  <c:v>47.520661157024975</c:v>
                </c:pt>
                <c:pt idx="107">
                  <c:v>47.685950413223324</c:v>
                </c:pt>
                <c:pt idx="108">
                  <c:v>47.851239669421673</c:v>
                </c:pt>
                <c:pt idx="109">
                  <c:v>48.016528925620023</c:v>
                </c:pt>
                <c:pt idx="110">
                  <c:v>48.181818181818372</c:v>
                </c:pt>
                <c:pt idx="111">
                  <c:v>48.347107438016721</c:v>
                </c:pt>
                <c:pt idx="112">
                  <c:v>48.51239669421507</c:v>
                </c:pt>
                <c:pt idx="113">
                  <c:v>48.677685950413419</c:v>
                </c:pt>
                <c:pt idx="114">
                  <c:v>48.842975206611769</c:v>
                </c:pt>
                <c:pt idx="115">
                  <c:v>49.008264462810118</c:v>
                </c:pt>
                <c:pt idx="116">
                  <c:v>49.173553719008467</c:v>
                </c:pt>
                <c:pt idx="117">
                  <c:v>49.338842975206816</c:v>
                </c:pt>
                <c:pt idx="118">
                  <c:v>49.504132231405165</c:v>
                </c:pt>
                <c:pt idx="119">
                  <c:v>49.669421487603515</c:v>
                </c:pt>
                <c:pt idx="120">
                  <c:v>49.834710743801864</c:v>
                </c:pt>
                <c:pt idx="121">
                  <c:v>50.000000000000213</c:v>
                </c:pt>
                <c:pt idx="122">
                  <c:v>50.165289256198562</c:v>
                </c:pt>
                <c:pt idx="123">
                  <c:v>50.330578512396912</c:v>
                </c:pt>
                <c:pt idx="124">
                  <c:v>50.495867768595261</c:v>
                </c:pt>
                <c:pt idx="125">
                  <c:v>50.66115702479361</c:v>
                </c:pt>
                <c:pt idx="126">
                  <c:v>50.826446280991959</c:v>
                </c:pt>
                <c:pt idx="127">
                  <c:v>50.991735537190308</c:v>
                </c:pt>
                <c:pt idx="128">
                  <c:v>51.157024793388658</c:v>
                </c:pt>
                <c:pt idx="129">
                  <c:v>51.322314049587007</c:v>
                </c:pt>
                <c:pt idx="130">
                  <c:v>51.487603305785356</c:v>
                </c:pt>
                <c:pt idx="131">
                  <c:v>51.652892561983705</c:v>
                </c:pt>
                <c:pt idx="132">
                  <c:v>51.818181818182055</c:v>
                </c:pt>
                <c:pt idx="133">
                  <c:v>51.983471074380404</c:v>
                </c:pt>
                <c:pt idx="134">
                  <c:v>52.148760330578753</c:v>
                </c:pt>
                <c:pt idx="135">
                  <c:v>52.314049586777102</c:v>
                </c:pt>
                <c:pt idx="136">
                  <c:v>52.479338842975451</c:v>
                </c:pt>
                <c:pt idx="137">
                  <c:v>52.644628099173801</c:v>
                </c:pt>
                <c:pt idx="138">
                  <c:v>52.80991735537215</c:v>
                </c:pt>
                <c:pt idx="139">
                  <c:v>52.975206611570499</c:v>
                </c:pt>
                <c:pt idx="140">
                  <c:v>53.140495867768848</c:v>
                </c:pt>
                <c:pt idx="141">
                  <c:v>53.305785123967198</c:v>
                </c:pt>
                <c:pt idx="142">
                  <c:v>53.471074380165547</c:v>
                </c:pt>
                <c:pt idx="143">
                  <c:v>53.636363636363896</c:v>
                </c:pt>
                <c:pt idx="144">
                  <c:v>53.801652892562245</c:v>
                </c:pt>
                <c:pt idx="145">
                  <c:v>53.966942148760594</c:v>
                </c:pt>
                <c:pt idx="146">
                  <c:v>54.132231404958944</c:v>
                </c:pt>
                <c:pt idx="147">
                  <c:v>54.297520661157293</c:v>
                </c:pt>
                <c:pt idx="148">
                  <c:v>54.462809917355642</c:v>
                </c:pt>
                <c:pt idx="149">
                  <c:v>54.628099173553991</c:v>
                </c:pt>
                <c:pt idx="150">
                  <c:v>54.793388429752341</c:v>
                </c:pt>
                <c:pt idx="151">
                  <c:v>54.95867768595069</c:v>
                </c:pt>
                <c:pt idx="152">
                  <c:v>55.123966942149039</c:v>
                </c:pt>
                <c:pt idx="153">
                  <c:v>55.289256198347388</c:v>
                </c:pt>
                <c:pt idx="154">
                  <c:v>55.454545454545737</c:v>
                </c:pt>
                <c:pt idx="155">
                  <c:v>55.619834710744087</c:v>
                </c:pt>
                <c:pt idx="156">
                  <c:v>55.785123966942436</c:v>
                </c:pt>
                <c:pt idx="157">
                  <c:v>55.950413223140785</c:v>
                </c:pt>
                <c:pt idx="158">
                  <c:v>56.115702479339134</c:v>
                </c:pt>
                <c:pt idx="159">
                  <c:v>56.280991735537484</c:v>
                </c:pt>
                <c:pt idx="160">
                  <c:v>56.446280991735833</c:v>
                </c:pt>
                <c:pt idx="161">
                  <c:v>56.611570247934182</c:v>
                </c:pt>
                <c:pt idx="162">
                  <c:v>56.776859504132531</c:v>
                </c:pt>
                <c:pt idx="163">
                  <c:v>56.94214876033088</c:v>
                </c:pt>
                <c:pt idx="164">
                  <c:v>57.10743801652923</c:v>
                </c:pt>
                <c:pt idx="165">
                  <c:v>57.272727272727579</c:v>
                </c:pt>
                <c:pt idx="166">
                  <c:v>57.438016528925928</c:v>
                </c:pt>
                <c:pt idx="167">
                  <c:v>57.603305785124277</c:v>
                </c:pt>
                <c:pt idx="168">
                  <c:v>57.768595041322627</c:v>
                </c:pt>
                <c:pt idx="169">
                  <c:v>57.933884297520976</c:v>
                </c:pt>
                <c:pt idx="170">
                  <c:v>58.099173553719325</c:v>
                </c:pt>
                <c:pt idx="171">
                  <c:v>58.264462809917674</c:v>
                </c:pt>
                <c:pt idx="172">
                  <c:v>58.429752066116023</c:v>
                </c:pt>
                <c:pt idx="173">
                  <c:v>58.595041322314373</c:v>
                </c:pt>
                <c:pt idx="174">
                  <c:v>58.760330578512722</c:v>
                </c:pt>
                <c:pt idx="175">
                  <c:v>58.925619834711071</c:v>
                </c:pt>
                <c:pt idx="176">
                  <c:v>59.09090909090942</c:v>
                </c:pt>
                <c:pt idx="177">
                  <c:v>59.25619834710777</c:v>
                </c:pt>
                <c:pt idx="178">
                  <c:v>59.421487603306119</c:v>
                </c:pt>
                <c:pt idx="179">
                  <c:v>59.586776859504468</c:v>
                </c:pt>
                <c:pt idx="180">
                  <c:v>59.752066115702817</c:v>
                </c:pt>
                <c:pt idx="181">
                  <c:v>59.917355371901166</c:v>
                </c:pt>
                <c:pt idx="182">
                  <c:v>60.082644628099516</c:v>
                </c:pt>
                <c:pt idx="183">
                  <c:v>60.247933884297865</c:v>
                </c:pt>
                <c:pt idx="184">
                  <c:v>60.413223140496214</c:v>
                </c:pt>
                <c:pt idx="185">
                  <c:v>60.578512396694563</c:v>
                </c:pt>
                <c:pt idx="186">
                  <c:v>60.743801652892913</c:v>
                </c:pt>
                <c:pt idx="187">
                  <c:v>60.909090909091262</c:v>
                </c:pt>
                <c:pt idx="188">
                  <c:v>61.074380165289611</c:v>
                </c:pt>
                <c:pt idx="189">
                  <c:v>61.23966942148796</c:v>
                </c:pt>
                <c:pt idx="190">
                  <c:v>61.404958677686309</c:v>
                </c:pt>
                <c:pt idx="191">
                  <c:v>61.570247933884659</c:v>
                </c:pt>
                <c:pt idx="192">
                  <c:v>61.735537190083008</c:v>
                </c:pt>
                <c:pt idx="193">
                  <c:v>61.900826446281357</c:v>
                </c:pt>
                <c:pt idx="194">
                  <c:v>62.066115702479706</c:v>
                </c:pt>
                <c:pt idx="195">
                  <c:v>62.231404958678056</c:v>
                </c:pt>
                <c:pt idx="196">
                  <c:v>62.396694214876405</c:v>
                </c:pt>
                <c:pt idx="197">
                  <c:v>62.561983471074754</c:v>
                </c:pt>
                <c:pt idx="198">
                  <c:v>62.727272727273103</c:v>
                </c:pt>
                <c:pt idx="199">
                  <c:v>62.892561983471452</c:v>
                </c:pt>
                <c:pt idx="200">
                  <c:v>63.057851239669802</c:v>
                </c:pt>
                <c:pt idx="201">
                  <c:v>63.223140495868151</c:v>
                </c:pt>
                <c:pt idx="202">
                  <c:v>63.3884297520665</c:v>
                </c:pt>
                <c:pt idx="203">
                  <c:v>63.553719008264849</c:v>
                </c:pt>
                <c:pt idx="204">
                  <c:v>63.719008264463199</c:v>
                </c:pt>
                <c:pt idx="205">
                  <c:v>63.884297520661548</c:v>
                </c:pt>
                <c:pt idx="206">
                  <c:v>64.049586776859897</c:v>
                </c:pt>
                <c:pt idx="207">
                  <c:v>64.214876033058246</c:v>
                </c:pt>
                <c:pt idx="208">
                  <c:v>64.380165289256595</c:v>
                </c:pt>
                <c:pt idx="209">
                  <c:v>64.545454545454945</c:v>
                </c:pt>
                <c:pt idx="210">
                  <c:v>64.710743801653294</c:v>
                </c:pt>
                <c:pt idx="211">
                  <c:v>64.876033057851643</c:v>
                </c:pt>
                <c:pt idx="212">
                  <c:v>65.041322314049992</c:v>
                </c:pt>
                <c:pt idx="213">
                  <c:v>65.206611570248342</c:v>
                </c:pt>
                <c:pt idx="214">
                  <c:v>65.371900826446691</c:v>
                </c:pt>
                <c:pt idx="215">
                  <c:v>65.53719008264504</c:v>
                </c:pt>
                <c:pt idx="216">
                  <c:v>65.702479338843389</c:v>
                </c:pt>
                <c:pt idx="217">
                  <c:v>65.867768595041738</c:v>
                </c:pt>
                <c:pt idx="218">
                  <c:v>66.033057851240088</c:v>
                </c:pt>
                <c:pt idx="219">
                  <c:v>66.198347107438437</c:v>
                </c:pt>
                <c:pt idx="220">
                  <c:v>66.363636363636786</c:v>
                </c:pt>
                <c:pt idx="221">
                  <c:v>66.528925619835135</c:v>
                </c:pt>
                <c:pt idx="222">
                  <c:v>66.694214876033485</c:v>
                </c:pt>
                <c:pt idx="223">
                  <c:v>66.859504132231834</c:v>
                </c:pt>
                <c:pt idx="224">
                  <c:v>67.024793388430183</c:v>
                </c:pt>
                <c:pt idx="225">
                  <c:v>67.190082644628532</c:v>
                </c:pt>
                <c:pt idx="226">
                  <c:v>67.355371900826881</c:v>
                </c:pt>
                <c:pt idx="227">
                  <c:v>67.520661157025231</c:v>
                </c:pt>
                <c:pt idx="228">
                  <c:v>67.68595041322358</c:v>
                </c:pt>
                <c:pt idx="229">
                  <c:v>67.851239669421929</c:v>
                </c:pt>
                <c:pt idx="230">
                  <c:v>68.016528925620278</c:v>
                </c:pt>
                <c:pt idx="231">
                  <c:v>68.181818181818628</c:v>
                </c:pt>
                <c:pt idx="232">
                  <c:v>68.347107438016977</c:v>
                </c:pt>
                <c:pt idx="233">
                  <c:v>68.512396694215326</c:v>
                </c:pt>
                <c:pt idx="234">
                  <c:v>68.677685950413675</c:v>
                </c:pt>
                <c:pt idx="235">
                  <c:v>68.842975206612024</c:v>
                </c:pt>
                <c:pt idx="236">
                  <c:v>69.008264462810374</c:v>
                </c:pt>
                <c:pt idx="237">
                  <c:v>69.173553719008723</c:v>
                </c:pt>
                <c:pt idx="238">
                  <c:v>69.338842975207072</c:v>
                </c:pt>
                <c:pt idx="239">
                  <c:v>69.504132231405421</c:v>
                </c:pt>
                <c:pt idx="240">
                  <c:v>69.669421487603771</c:v>
                </c:pt>
                <c:pt idx="241">
                  <c:v>69.83471074380212</c:v>
                </c:pt>
                <c:pt idx="242">
                  <c:v>70.000000000000469</c:v>
                </c:pt>
                <c:pt idx="243">
                  <c:v>70.165289256198818</c:v>
                </c:pt>
                <c:pt idx="244">
                  <c:v>70.330578512397167</c:v>
                </c:pt>
                <c:pt idx="245">
                  <c:v>70.495867768595517</c:v>
                </c:pt>
                <c:pt idx="246">
                  <c:v>70.661157024793866</c:v>
                </c:pt>
                <c:pt idx="247">
                  <c:v>70.826446280992215</c:v>
                </c:pt>
                <c:pt idx="248">
                  <c:v>70.991735537190564</c:v>
                </c:pt>
                <c:pt idx="249">
                  <c:v>71.157024793388914</c:v>
                </c:pt>
                <c:pt idx="250">
                  <c:v>71.322314049587263</c:v>
                </c:pt>
                <c:pt idx="251">
                  <c:v>71.487603305785612</c:v>
                </c:pt>
                <c:pt idx="252">
                  <c:v>71.652892561983961</c:v>
                </c:pt>
                <c:pt idx="253">
                  <c:v>71.81818181818231</c:v>
                </c:pt>
                <c:pt idx="254">
                  <c:v>71.98347107438066</c:v>
                </c:pt>
                <c:pt idx="255">
                  <c:v>72.148760330579009</c:v>
                </c:pt>
                <c:pt idx="256">
                  <c:v>72.314049586777358</c:v>
                </c:pt>
                <c:pt idx="257">
                  <c:v>72.479338842975707</c:v>
                </c:pt>
                <c:pt idx="258">
                  <c:v>72.644628099174057</c:v>
                </c:pt>
                <c:pt idx="259">
                  <c:v>72.809917355372406</c:v>
                </c:pt>
                <c:pt idx="260">
                  <c:v>72.975206611570755</c:v>
                </c:pt>
                <c:pt idx="261">
                  <c:v>73.140495867769104</c:v>
                </c:pt>
                <c:pt idx="262">
                  <c:v>73.305785123967453</c:v>
                </c:pt>
                <c:pt idx="263">
                  <c:v>73.471074380165803</c:v>
                </c:pt>
                <c:pt idx="264">
                  <c:v>73.636363636364152</c:v>
                </c:pt>
                <c:pt idx="265">
                  <c:v>73.801652892562501</c:v>
                </c:pt>
                <c:pt idx="266">
                  <c:v>73.96694214876085</c:v>
                </c:pt>
                <c:pt idx="267">
                  <c:v>74.132231404959199</c:v>
                </c:pt>
                <c:pt idx="268">
                  <c:v>74.297520661157549</c:v>
                </c:pt>
                <c:pt idx="269">
                  <c:v>74.462809917355898</c:v>
                </c:pt>
                <c:pt idx="270">
                  <c:v>74.628099173554247</c:v>
                </c:pt>
                <c:pt idx="271">
                  <c:v>74.793388429752596</c:v>
                </c:pt>
                <c:pt idx="272">
                  <c:v>74.958677685950946</c:v>
                </c:pt>
                <c:pt idx="273">
                  <c:v>75.123966942149295</c:v>
                </c:pt>
                <c:pt idx="274">
                  <c:v>75.289256198347644</c:v>
                </c:pt>
                <c:pt idx="275">
                  <c:v>75.454545454545993</c:v>
                </c:pt>
                <c:pt idx="276">
                  <c:v>75.619834710744342</c:v>
                </c:pt>
                <c:pt idx="277">
                  <c:v>75.785123966942692</c:v>
                </c:pt>
                <c:pt idx="278">
                  <c:v>75.950413223141041</c:v>
                </c:pt>
                <c:pt idx="279">
                  <c:v>76.11570247933939</c:v>
                </c:pt>
                <c:pt idx="280">
                  <c:v>76.280991735537739</c:v>
                </c:pt>
                <c:pt idx="281">
                  <c:v>76.446280991736089</c:v>
                </c:pt>
                <c:pt idx="282">
                  <c:v>76.611570247934438</c:v>
                </c:pt>
                <c:pt idx="283">
                  <c:v>76.776859504132787</c:v>
                </c:pt>
                <c:pt idx="284">
                  <c:v>76.942148760331136</c:v>
                </c:pt>
                <c:pt idx="285">
                  <c:v>77.107438016529485</c:v>
                </c:pt>
                <c:pt idx="286">
                  <c:v>77.272727272727835</c:v>
                </c:pt>
                <c:pt idx="287">
                  <c:v>77.438016528926184</c:v>
                </c:pt>
                <c:pt idx="288">
                  <c:v>77.603305785124533</c:v>
                </c:pt>
                <c:pt idx="289">
                  <c:v>77.768595041322882</c:v>
                </c:pt>
                <c:pt idx="290">
                  <c:v>77.933884297521232</c:v>
                </c:pt>
                <c:pt idx="291">
                  <c:v>78.099173553719581</c:v>
                </c:pt>
                <c:pt idx="292">
                  <c:v>78.26446280991793</c:v>
                </c:pt>
                <c:pt idx="293">
                  <c:v>78.429752066116279</c:v>
                </c:pt>
                <c:pt idx="294">
                  <c:v>78.595041322314628</c:v>
                </c:pt>
                <c:pt idx="295">
                  <c:v>78.760330578512978</c:v>
                </c:pt>
                <c:pt idx="296">
                  <c:v>78.925619834711327</c:v>
                </c:pt>
                <c:pt idx="297">
                  <c:v>79.090909090909676</c:v>
                </c:pt>
                <c:pt idx="298">
                  <c:v>79.256198347108025</c:v>
                </c:pt>
                <c:pt idx="299">
                  <c:v>79.421487603306375</c:v>
                </c:pt>
                <c:pt idx="300">
                  <c:v>79.586776859504724</c:v>
                </c:pt>
                <c:pt idx="301">
                  <c:v>79.752066115703073</c:v>
                </c:pt>
                <c:pt idx="302">
                  <c:v>79.917355371901422</c:v>
                </c:pt>
                <c:pt idx="303">
                  <c:v>80.082644628099771</c:v>
                </c:pt>
                <c:pt idx="304">
                  <c:v>80.247933884298121</c:v>
                </c:pt>
                <c:pt idx="305">
                  <c:v>80.41322314049647</c:v>
                </c:pt>
                <c:pt idx="306">
                  <c:v>80.578512396694819</c:v>
                </c:pt>
                <c:pt idx="307">
                  <c:v>80.743801652893168</c:v>
                </c:pt>
                <c:pt idx="308">
                  <c:v>80.909090909091518</c:v>
                </c:pt>
                <c:pt idx="309">
                  <c:v>81.074380165289867</c:v>
                </c:pt>
                <c:pt idx="310">
                  <c:v>81.239669421488216</c:v>
                </c:pt>
                <c:pt idx="311">
                  <c:v>81.404958677686565</c:v>
                </c:pt>
                <c:pt idx="312">
                  <c:v>81.570247933884914</c:v>
                </c:pt>
                <c:pt idx="313">
                  <c:v>81.735537190083264</c:v>
                </c:pt>
                <c:pt idx="314">
                  <c:v>81.900826446281613</c:v>
                </c:pt>
                <c:pt idx="315">
                  <c:v>82.066115702479962</c:v>
                </c:pt>
                <c:pt idx="316">
                  <c:v>82.231404958678311</c:v>
                </c:pt>
                <c:pt idx="317">
                  <c:v>82.396694214876661</c:v>
                </c:pt>
                <c:pt idx="318">
                  <c:v>82.56198347107501</c:v>
                </c:pt>
                <c:pt idx="319">
                  <c:v>82.727272727273359</c:v>
                </c:pt>
                <c:pt idx="320">
                  <c:v>82.892561983471708</c:v>
                </c:pt>
                <c:pt idx="321">
                  <c:v>83.057851239670057</c:v>
                </c:pt>
                <c:pt idx="322">
                  <c:v>83.223140495868407</c:v>
                </c:pt>
                <c:pt idx="323">
                  <c:v>83.388429752066756</c:v>
                </c:pt>
                <c:pt idx="324">
                  <c:v>83.553719008265105</c:v>
                </c:pt>
                <c:pt idx="325">
                  <c:v>83.719008264463454</c:v>
                </c:pt>
                <c:pt idx="326">
                  <c:v>83.884297520661804</c:v>
                </c:pt>
                <c:pt idx="327">
                  <c:v>84.049586776860153</c:v>
                </c:pt>
                <c:pt idx="328">
                  <c:v>84.214876033058502</c:v>
                </c:pt>
                <c:pt idx="329">
                  <c:v>84.380165289256851</c:v>
                </c:pt>
                <c:pt idx="330">
                  <c:v>84.5454545454552</c:v>
                </c:pt>
                <c:pt idx="331">
                  <c:v>84.71074380165355</c:v>
                </c:pt>
                <c:pt idx="332">
                  <c:v>84.876033057851899</c:v>
                </c:pt>
                <c:pt idx="333">
                  <c:v>85.041322314050248</c:v>
                </c:pt>
                <c:pt idx="334">
                  <c:v>85.206611570248597</c:v>
                </c:pt>
                <c:pt idx="335">
                  <c:v>85.371900826446947</c:v>
                </c:pt>
                <c:pt idx="336">
                  <c:v>85.537190082645296</c:v>
                </c:pt>
                <c:pt idx="337">
                  <c:v>85.702479338843645</c:v>
                </c:pt>
                <c:pt idx="338">
                  <c:v>85.867768595041994</c:v>
                </c:pt>
                <c:pt idx="339">
                  <c:v>86.033057851240343</c:v>
                </c:pt>
                <c:pt idx="340">
                  <c:v>86.198347107438693</c:v>
                </c:pt>
                <c:pt idx="341">
                  <c:v>86.363636363637042</c:v>
                </c:pt>
                <c:pt idx="342">
                  <c:v>86.528925619835391</c:v>
                </c:pt>
                <c:pt idx="343">
                  <c:v>86.69421487603374</c:v>
                </c:pt>
                <c:pt idx="344">
                  <c:v>86.85950413223209</c:v>
                </c:pt>
                <c:pt idx="345">
                  <c:v>87.024793388430439</c:v>
                </c:pt>
                <c:pt idx="346">
                  <c:v>87.190082644628788</c:v>
                </c:pt>
                <c:pt idx="347">
                  <c:v>87.355371900827137</c:v>
                </c:pt>
                <c:pt idx="348">
                  <c:v>87.520661157025486</c:v>
                </c:pt>
                <c:pt idx="349">
                  <c:v>87.685950413223836</c:v>
                </c:pt>
                <c:pt idx="350">
                  <c:v>87.851239669422185</c:v>
                </c:pt>
                <c:pt idx="351">
                  <c:v>88.016528925620534</c:v>
                </c:pt>
                <c:pt idx="352">
                  <c:v>88.181818181818883</c:v>
                </c:pt>
                <c:pt idx="353">
                  <c:v>88.347107438017233</c:v>
                </c:pt>
                <c:pt idx="354">
                  <c:v>88.512396694215582</c:v>
                </c:pt>
                <c:pt idx="355">
                  <c:v>88.677685950413931</c:v>
                </c:pt>
                <c:pt idx="356">
                  <c:v>88.84297520661228</c:v>
                </c:pt>
                <c:pt idx="357">
                  <c:v>89.008264462810629</c:v>
                </c:pt>
                <c:pt idx="358">
                  <c:v>89.173553719008979</c:v>
                </c:pt>
                <c:pt idx="359">
                  <c:v>89.338842975207328</c:v>
                </c:pt>
                <c:pt idx="360">
                  <c:v>89.504132231405677</c:v>
                </c:pt>
                <c:pt idx="361">
                  <c:v>89.669421487604026</c:v>
                </c:pt>
                <c:pt idx="362">
                  <c:v>89.834710743802376</c:v>
                </c:pt>
                <c:pt idx="363">
                  <c:v>90.000000000000725</c:v>
                </c:pt>
                <c:pt idx="364">
                  <c:v>90.165289256199074</c:v>
                </c:pt>
                <c:pt idx="365">
                  <c:v>90.330578512397423</c:v>
                </c:pt>
                <c:pt idx="366">
                  <c:v>90.495867768595772</c:v>
                </c:pt>
                <c:pt idx="367">
                  <c:v>90.661157024794122</c:v>
                </c:pt>
                <c:pt idx="368">
                  <c:v>90.826446280992471</c:v>
                </c:pt>
                <c:pt idx="369">
                  <c:v>90.99173553719082</c:v>
                </c:pt>
                <c:pt idx="370">
                  <c:v>91.157024793389169</c:v>
                </c:pt>
                <c:pt idx="371">
                  <c:v>91.322314049587519</c:v>
                </c:pt>
                <c:pt idx="372">
                  <c:v>91.487603305785868</c:v>
                </c:pt>
                <c:pt idx="373">
                  <c:v>91.652892561984217</c:v>
                </c:pt>
                <c:pt idx="374">
                  <c:v>91.818181818182566</c:v>
                </c:pt>
                <c:pt idx="375">
                  <c:v>91.983471074380915</c:v>
                </c:pt>
                <c:pt idx="376">
                  <c:v>92.148760330579265</c:v>
                </c:pt>
                <c:pt idx="377">
                  <c:v>92.314049586777614</c:v>
                </c:pt>
                <c:pt idx="378">
                  <c:v>92.479338842975963</c:v>
                </c:pt>
                <c:pt idx="379">
                  <c:v>92.644628099174312</c:v>
                </c:pt>
                <c:pt idx="380">
                  <c:v>92.809917355372662</c:v>
                </c:pt>
                <c:pt idx="381">
                  <c:v>92.975206611571011</c:v>
                </c:pt>
                <c:pt idx="382">
                  <c:v>93.14049586776936</c:v>
                </c:pt>
                <c:pt idx="383">
                  <c:v>93.305785123967709</c:v>
                </c:pt>
                <c:pt idx="384">
                  <c:v>93.471074380166058</c:v>
                </c:pt>
                <c:pt idx="385">
                  <c:v>93.636363636364408</c:v>
                </c:pt>
                <c:pt idx="386">
                  <c:v>93.801652892562757</c:v>
                </c:pt>
                <c:pt idx="387">
                  <c:v>93.966942148761106</c:v>
                </c:pt>
                <c:pt idx="388">
                  <c:v>94.132231404959455</c:v>
                </c:pt>
                <c:pt idx="389">
                  <c:v>94.297520661157805</c:v>
                </c:pt>
                <c:pt idx="390">
                  <c:v>94.462809917356154</c:v>
                </c:pt>
                <c:pt idx="391">
                  <c:v>94.628099173554503</c:v>
                </c:pt>
                <c:pt idx="392">
                  <c:v>94.793388429752852</c:v>
                </c:pt>
                <c:pt idx="393">
                  <c:v>94.958677685951201</c:v>
                </c:pt>
                <c:pt idx="394">
                  <c:v>95.123966942149551</c:v>
                </c:pt>
                <c:pt idx="395">
                  <c:v>95.2892561983479</c:v>
                </c:pt>
                <c:pt idx="396">
                  <c:v>95.454545454546249</c:v>
                </c:pt>
                <c:pt idx="397">
                  <c:v>95.619834710744598</c:v>
                </c:pt>
                <c:pt idx="398">
                  <c:v>95.785123966942948</c:v>
                </c:pt>
                <c:pt idx="399">
                  <c:v>95.950413223141297</c:v>
                </c:pt>
                <c:pt idx="400">
                  <c:v>96.115702479339646</c:v>
                </c:pt>
                <c:pt idx="401">
                  <c:v>96.280991735537995</c:v>
                </c:pt>
                <c:pt idx="402">
                  <c:v>96.446280991736344</c:v>
                </c:pt>
                <c:pt idx="403">
                  <c:v>96.611570247934694</c:v>
                </c:pt>
                <c:pt idx="404">
                  <c:v>96.776859504133043</c:v>
                </c:pt>
                <c:pt idx="405">
                  <c:v>96.942148760331392</c:v>
                </c:pt>
                <c:pt idx="406">
                  <c:v>97.107438016529741</c:v>
                </c:pt>
                <c:pt idx="407">
                  <c:v>97.27272727272809</c:v>
                </c:pt>
                <c:pt idx="408">
                  <c:v>97.43801652892644</c:v>
                </c:pt>
                <c:pt idx="409">
                  <c:v>97.603305785124789</c:v>
                </c:pt>
                <c:pt idx="410">
                  <c:v>97.768595041323138</c:v>
                </c:pt>
                <c:pt idx="411">
                  <c:v>97.933884297521487</c:v>
                </c:pt>
                <c:pt idx="412">
                  <c:v>98.099173553719837</c:v>
                </c:pt>
                <c:pt idx="413">
                  <c:v>98.264462809918186</c:v>
                </c:pt>
                <c:pt idx="414">
                  <c:v>98.429752066116535</c:v>
                </c:pt>
                <c:pt idx="415">
                  <c:v>98.595041322314884</c:v>
                </c:pt>
                <c:pt idx="416">
                  <c:v>98.760330578513233</c:v>
                </c:pt>
                <c:pt idx="417">
                  <c:v>98.925619834711583</c:v>
                </c:pt>
                <c:pt idx="418">
                  <c:v>99.090909090909932</c:v>
                </c:pt>
                <c:pt idx="419">
                  <c:v>99.256198347108281</c:v>
                </c:pt>
                <c:pt idx="420">
                  <c:v>99.42148760330663</c:v>
                </c:pt>
                <c:pt idx="421">
                  <c:v>99.58677685950498</c:v>
                </c:pt>
                <c:pt idx="422">
                  <c:v>99.752066115703329</c:v>
                </c:pt>
                <c:pt idx="423">
                  <c:v>99.917355371901678</c:v>
                </c:pt>
                <c:pt idx="424">
                  <c:v>100.08264462810003</c:v>
                </c:pt>
                <c:pt idx="425">
                  <c:v>100.24793388429838</c:v>
                </c:pt>
                <c:pt idx="426">
                  <c:v>100.41322314049673</c:v>
                </c:pt>
                <c:pt idx="427">
                  <c:v>100.57851239669507</c:v>
                </c:pt>
                <c:pt idx="428">
                  <c:v>100.74380165289342</c:v>
                </c:pt>
                <c:pt idx="429">
                  <c:v>100.90909090909177</c:v>
                </c:pt>
                <c:pt idx="430">
                  <c:v>101.07438016529012</c:v>
                </c:pt>
                <c:pt idx="431">
                  <c:v>101.23966942148847</c:v>
                </c:pt>
                <c:pt idx="432">
                  <c:v>101.40495867768682</c:v>
                </c:pt>
                <c:pt idx="433">
                  <c:v>101.57024793388517</c:v>
                </c:pt>
                <c:pt idx="434">
                  <c:v>101.73553719008352</c:v>
                </c:pt>
                <c:pt idx="435">
                  <c:v>101.90082644628187</c:v>
                </c:pt>
                <c:pt idx="436">
                  <c:v>102.06611570248022</c:v>
                </c:pt>
                <c:pt idx="437">
                  <c:v>102.23140495867857</c:v>
                </c:pt>
                <c:pt idx="438">
                  <c:v>102.39669421487692</c:v>
                </c:pt>
                <c:pt idx="439">
                  <c:v>102.56198347107527</c:v>
                </c:pt>
                <c:pt idx="440">
                  <c:v>102.72727272727361</c:v>
                </c:pt>
                <c:pt idx="441">
                  <c:v>102.89256198347196</c:v>
                </c:pt>
                <c:pt idx="442">
                  <c:v>103.05785123967031</c:v>
                </c:pt>
                <c:pt idx="443">
                  <c:v>103.22314049586866</c:v>
                </c:pt>
                <c:pt idx="444">
                  <c:v>103.38842975206701</c:v>
                </c:pt>
                <c:pt idx="445">
                  <c:v>103.55371900826536</c:v>
                </c:pt>
                <c:pt idx="446">
                  <c:v>103.71900826446371</c:v>
                </c:pt>
                <c:pt idx="447">
                  <c:v>103.88429752066206</c:v>
                </c:pt>
                <c:pt idx="448">
                  <c:v>104.04958677686041</c:v>
                </c:pt>
                <c:pt idx="449">
                  <c:v>104.21487603305876</c:v>
                </c:pt>
                <c:pt idx="450">
                  <c:v>104.38016528925711</c:v>
                </c:pt>
                <c:pt idx="451">
                  <c:v>104.54545454545546</c:v>
                </c:pt>
                <c:pt idx="452">
                  <c:v>104.71074380165381</c:v>
                </c:pt>
                <c:pt idx="453">
                  <c:v>104.87603305785215</c:v>
                </c:pt>
                <c:pt idx="454">
                  <c:v>105.0413223140505</c:v>
                </c:pt>
                <c:pt idx="455">
                  <c:v>105.20661157024885</c:v>
                </c:pt>
                <c:pt idx="456">
                  <c:v>105.3719008264472</c:v>
                </c:pt>
                <c:pt idx="457">
                  <c:v>105.53719008264555</c:v>
                </c:pt>
                <c:pt idx="458">
                  <c:v>105.7024793388439</c:v>
                </c:pt>
                <c:pt idx="459">
                  <c:v>105.86776859504225</c:v>
                </c:pt>
                <c:pt idx="460">
                  <c:v>106.0330578512406</c:v>
                </c:pt>
                <c:pt idx="461">
                  <c:v>106.19834710743895</c:v>
                </c:pt>
                <c:pt idx="462">
                  <c:v>106.3636363636373</c:v>
                </c:pt>
                <c:pt idx="463">
                  <c:v>106.52892561983565</c:v>
                </c:pt>
                <c:pt idx="464">
                  <c:v>106.694214876034</c:v>
                </c:pt>
                <c:pt idx="465">
                  <c:v>106.85950413223235</c:v>
                </c:pt>
                <c:pt idx="466">
                  <c:v>107.02479338843069</c:v>
                </c:pt>
                <c:pt idx="467">
                  <c:v>107.19008264462904</c:v>
                </c:pt>
                <c:pt idx="468">
                  <c:v>107.35537190082739</c:v>
                </c:pt>
                <c:pt idx="469">
                  <c:v>107.52066115702574</c:v>
                </c:pt>
                <c:pt idx="470">
                  <c:v>107.68595041322409</c:v>
                </c:pt>
                <c:pt idx="471">
                  <c:v>107.85123966942244</c:v>
                </c:pt>
                <c:pt idx="472">
                  <c:v>108.01652892562079</c:v>
                </c:pt>
                <c:pt idx="473">
                  <c:v>108.18181818181914</c:v>
                </c:pt>
                <c:pt idx="474">
                  <c:v>108.34710743801749</c:v>
                </c:pt>
                <c:pt idx="475">
                  <c:v>108.51239669421584</c:v>
                </c:pt>
                <c:pt idx="476">
                  <c:v>108.67768595041419</c:v>
                </c:pt>
                <c:pt idx="477">
                  <c:v>108.84297520661254</c:v>
                </c:pt>
                <c:pt idx="478">
                  <c:v>109.00826446281089</c:v>
                </c:pt>
                <c:pt idx="479">
                  <c:v>109.17355371900923</c:v>
                </c:pt>
                <c:pt idx="480">
                  <c:v>109.33884297520758</c:v>
                </c:pt>
                <c:pt idx="481">
                  <c:v>109.50413223140593</c:v>
                </c:pt>
                <c:pt idx="482">
                  <c:v>109.66942148760428</c:v>
                </c:pt>
                <c:pt idx="483">
                  <c:v>109.83471074380263</c:v>
                </c:pt>
                <c:pt idx="484">
                  <c:v>110.00000000000098</c:v>
                </c:pt>
                <c:pt idx="485">
                  <c:v>110.16528925619933</c:v>
                </c:pt>
                <c:pt idx="486">
                  <c:v>110.33057851239768</c:v>
                </c:pt>
                <c:pt idx="487">
                  <c:v>110.49586776859603</c:v>
                </c:pt>
                <c:pt idx="488">
                  <c:v>110.66115702479438</c:v>
                </c:pt>
                <c:pt idx="489">
                  <c:v>110.82644628099273</c:v>
                </c:pt>
                <c:pt idx="490">
                  <c:v>110.99173553719108</c:v>
                </c:pt>
                <c:pt idx="491">
                  <c:v>111.15702479338943</c:v>
                </c:pt>
                <c:pt idx="492">
                  <c:v>111.32231404958777</c:v>
                </c:pt>
                <c:pt idx="493">
                  <c:v>111.48760330578612</c:v>
                </c:pt>
                <c:pt idx="494">
                  <c:v>111.65289256198447</c:v>
                </c:pt>
                <c:pt idx="495">
                  <c:v>111.81818181818282</c:v>
                </c:pt>
                <c:pt idx="496">
                  <c:v>111.98347107438117</c:v>
                </c:pt>
                <c:pt idx="497">
                  <c:v>112.14876033057952</c:v>
                </c:pt>
                <c:pt idx="498">
                  <c:v>112.31404958677787</c:v>
                </c:pt>
                <c:pt idx="499">
                  <c:v>112.47933884297622</c:v>
                </c:pt>
                <c:pt idx="500">
                  <c:v>112.64462809917457</c:v>
                </c:pt>
                <c:pt idx="501">
                  <c:v>112.80991735537292</c:v>
                </c:pt>
                <c:pt idx="502">
                  <c:v>112.97520661157127</c:v>
                </c:pt>
                <c:pt idx="503">
                  <c:v>113.14049586776962</c:v>
                </c:pt>
                <c:pt idx="504">
                  <c:v>113.30578512396796</c:v>
                </c:pt>
                <c:pt idx="505">
                  <c:v>113.47107438016631</c:v>
                </c:pt>
                <c:pt idx="506">
                  <c:v>113.63636363636466</c:v>
                </c:pt>
                <c:pt idx="507">
                  <c:v>113.80165289256301</c:v>
                </c:pt>
                <c:pt idx="508">
                  <c:v>113.96694214876136</c:v>
                </c:pt>
                <c:pt idx="509">
                  <c:v>114.13223140495971</c:v>
                </c:pt>
                <c:pt idx="510">
                  <c:v>114.29752066115806</c:v>
                </c:pt>
                <c:pt idx="511">
                  <c:v>114.46280991735641</c:v>
                </c:pt>
                <c:pt idx="512">
                  <c:v>114.62809917355476</c:v>
                </c:pt>
                <c:pt idx="513">
                  <c:v>114.79338842975311</c:v>
                </c:pt>
                <c:pt idx="514">
                  <c:v>114.95867768595146</c:v>
                </c:pt>
                <c:pt idx="515">
                  <c:v>115.12396694214981</c:v>
                </c:pt>
                <c:pt idx="516">
                  <c:v>115.28925619834816</c:v>
                </c:pt>
                <c:pt idx="517">
                  <c:v>115.4545454545465</c:v>
                </c:pt>
                <c:pt idx="518">
                  <c:v>115.61983471074485</c:v>
                </c:pt>
                <c:pt idx="519">
                  <c:v>115.7851239669432</c:v>
                </c:pt>
                <c:pt idx="520">
                  <c:v>115.95041322314155</c:v>
                </c:pt>
                <c:pt idx="521">
                  <c:v>116.1157024793399</c:v>
                </c:pt>
                <c:pt idx="522">
                  <c:v>116.28099173553825</c:v>
                </c:pt>
                <c:pt idx="523">
                  <c:v>116.4462809917366</c:v>
                </c:pt>
                <c:pt idx="524">
                  <c:v>116.61157024793495</c:v>
                </c:pt>
                <c:pt idx="525">
                  <c:v>116.7768595041333</c:v>
                </c:pt>
                <c:pt idx="526">
                  <c:v>116.94214876033165</c:v>
                </c:pt>
                <c:pt idx="527">
                  <c:v>117.10743801653</c:v>
                </c:pt>
                <c:pt idx="528">
                  <c:v>117.27272727272835</c:v>
                </c:pt>
                <c:pt idx="529">
                  <c:v>117.4380165289267</c:v>
                </c:pt>
                <c:pt idx="530">
                  <c:v>117.60330578512504</c:v>
                </c:pt>
                <c:pt idx="531">
                  <c:v>117.76859504132339</c:v>
                </c:pt>
                <c:pt idx="532">
                  <c:v>117.93388429752174</c:v>
                </c:pt>
                <c:pt idx="533">
                  <c:v>118.09917355372009</c:v>
                </c:pt>
                <c:pt idx="534">
                  <c:v>118.26446280991844</c:v>
                </c:pt>
                <c:pt idx="535">
                  <c:v>118.42975206611679</c:v>
                </c:pt>
                <c:pt idx="536">
                  <c:v>118.59504132231514</c:v>
                </c:pt>
                <c:pt idx="537">
                  <c:v>118.76033057851349</c:v>
                </c:pt>
                <c:pt idx="538">
                  <c:v>118.92561983471184</c:v>
                </c:pt>
                <c:pt idx="539">
                  <c:v>119.09090909091019</c:v>
                </c:pt>
                <c:pt idx="540">
                  <c:v>119.25619834710854</c:v>
                </c:pt>
                <c:pt idx="541">
                  <c:v>119.42148760330689</c:v>
                </c:pt>
                <c:pt idx="542">
                  <c:v>119.58677685950524</c:v>
                </c:pt>
                <c:pt idx="543">
                  <c:v>119.75206611570358</c:v>
                </c:pt>
                <c:pt idx="544">
                  <c:v>119.91735537190193</c:v>
                </c:pt>
                <c:pt idx="545">
                  <c:v>120.08264462810028</c:v>
                </c:pt>
                <c:pt idx="546">
                  <c:v>120.24793388429863</c:v>
                </c:pt>
                <c:pt idx="547">
                  <c:v>120.41322314049698</c:v>
                </c:pt>
                <c:pt idx="548">
                  <c:v>120.57851239669533</c:v>
                </c:pt>
                <c:pt idx="549">
                  <c:v>120.74380165289368</c:v>
                </c:pt>
                <c:pt idx="550">
                  <c:v>120.90909090909203</c:v>
                </c:pt>
                <c:pt idx="551">
                  <c:v>121.07438016529038</c:v>
                </c:pt>
                <c:pt idx="552">
                  <c:v>121.23966942148873</c:v>
                </c:pt>
                <c:pt idx="553">
                  <c:v>121.40495867768708</c:v>
                </c:pt>
                <c:pt idx="554">
                  <c:v>121.57024793388543</c:v>
                </c:pt>
                <c:pt idx="555">
                  <c:v>121.73553719008378</c:v>
                </c:pt>
                <c:pt idx="556">
                  <c:v>121.90082644628212</c:v>
                </c:pt>
                <c:pt idx="557">
                  <c:v>122.06611570248047</c:v>
                </c:pt>
                <c:pt idx="558">
                  <c:v>122.23140495867882</c:v>
                </c:pt>
                <c:pt idx="559">
                  <c:v>122.39669421487717</c:v>
                </c:pt>
                <c:pt idx="560">
                  <c:v>122.56198347107552</c:v>
                </c:pt>
                <c:pt idx="561">
                  <c:v>122.72727272727387</c:v>
                </c:pt>
                <c:pt idx="562">
                  <c:v>122.89256198347222</c:v>
                </c:pt>
                <c:pt idx="563">
                  <c:v>123.05785123967057</c:v>
                </c:pt>
                <c:pt idx="564">
                  <c:v>123.22314049586892</c:v>
                </c:pt>
                <c:pt idx="565">
                  <c:v>123.38842975206727</c:v>
                </c:pt>
                <c:pt idx="566">
                  <c:v>123.55371900826562</c:v>
                </c:pt>
                <c:pt idx="567">
                  <c:v>123.71900826446397</c:v>
                </c:pt>
                <c:pt idx="568">
                  <c:v>123.88429752066232</c:v>
                </c:pt>
                <c:pt idx="569">
                  <c:v>124.04958677686066</c:v>
                </c:pt>
                <c:pt idx="570">
                  <c:v>124.21487603305901</c:v>
                </c:pt>
                <c:pt idx="571">
                  <c:v>124.38016528925736</c:v>
                </c:pt>
                <c:pt idx="572">
                  <c:v>124.54545454545571</c:v>
                </c:pt>
                <c:pt idx="573">
                  <c:v>124.71074380165406</c:v>
                </c:pt>
                <c:pt idx="574">
                  <c:v>124.87603305785241</c:v>
                </c:pt>
                <c:pt idx="575">
                  <c:v>125.04132231405076</c:v>
                </c:pt>
                <c:pt idx="576">
                  <c:v>125.20661157024911</c:v>
                </c:pt>
                <c:pt idx="577">
                  <c:v>125.37190082644746</c:v>
                </c:pt>
                <c:pt idx="578">
                  <c:v>125.53719008264581</c:v>
                </c:pt>
                <c:pt idx="579">
                  <c:v>125.70247933884416</c:v>
                </c:pt>
                <c:pt idx="580">
                  <c:v>125.86776859504251</c:v>
                </c:pt>
                <c:pt idx="581">
                  <c:v>126.03305785124086</c:v>
                </c:pt>
                <c:pt idx="582">
                  <c:v>126.1983471074392</c:v>
                </c:pt>
                <c:pt idx="583">
                  <c:v>126.36363636363755</c:v>
                </c:pt>
                <c:pt idx="584">
                  <c:v>126.5289256198359</c:v>
                </c:pt>
                <c:pt idx="585">
                  <c:v>126.69421487603425</c:v>
                </c:pt>
                <c:pt idx="586">
                  <c:v>126.8595041322326</c:v>
                </c:pt>
                <c:pt idx="587">
                  <c:v>127.02479338843095</c:v>
                </c:pt>
                <c:pt idx="588">
                  <c:v>127.1900826446293</c:v>
                </c:pt>
                <c:pt idx="589">
                  <c:v>127.35537190082765</c:v>
                </c:pt>
                <c:pt idx="590">
                  <c:v>127.520661157026</c:v>
                </c:pt>
                <c:pt idx="591">
                  <c:v>127.68595041322435</c:v>
                </c:pt>
                <c:pt idx="592">
                  <c:v>127.8512396694227</c:v>
                </c:pt>
                <c:pt idx="593">
                  <c:v>128.01652892562103</c:v>
                </c:pt>
                <c:pt idx="594">
                  <c:v>128.18181818181938</c:v>
                </c:pt>
                <c:pt idx="595">
                  <c:v>128.34710743801773</c:v>
                </c:pt>
                <c:pt idx="596">
                  <c:v>128.51239669421608</c:v>
                </c:pt>
                <c:pt idx="597">
                  <c:v>128.67768595041443</c:v>
                </c:pt>
                <c:pt idx="598">
                  <c:v>128.84297520661278</c:v>
                </c:pt>
                <c:pt idx="599">
                  <c:v>129.00826446281113</c:v>
                </c:pt>
                <c:pt idx="600">
                  <c:v>129.17355371900948</c:v>
                </c:pt>
                <c:pt idx="601">
                  <c:v>129.33884297520783</c:v>
                </c:pt>
                <c:pt idx="602">
                  <c:v>129.50413223140617</c:v>
                </c:pt>
                <c:pt idx="603">
                  <c:v>129.66942148760452</c:v>
                </c:pt>
                <c:pt idx="604">
                  <c:v>129.83471074380287</c:v>
                </c:pt>
                <c:pt idx="605">
                  <c:v>130.00000000000122</c:v>
                </c:pt>
                <c:pt idx="606">
                  <c:v>130.16528925619957</c:v>
                </c:pt>
                <c:pt idx="607">
                  <c:v>130.33057851239792</c:v>
                </c:pt>
                <c:pt idx="608">
                  <c:v>130.49586776859627</c:v>
                </c:pt>
                <c:pt idx="609">
                  <c:v>130.66115702479462</c:v>
                </c:pt>
                <c:pt idx="610">
                  <c:v>130.82644628099297</c:v>
                </c:pt>
                <c:pt idx="611">
                  <c:v>130.99173553719132</c:v>
                </c:pt>
                <c:pt idx="612">
                  <c:v>131.15702479338967</c:v>
                </c:pt>
                <c:pt idx="613">
                  <c:v>131.32231404958802</c:v>
                </c:pt>
                <c:pt idx="614">
                  <c:v>131.48760330578637</c:v>
                </c:pt>
                <c:pt idx="615">
                  <c:v>131.65289256198471</c:v>
                </c:pt>
                <c:pt idx="616">
                  <c:v>131.81818181818306</c:v>
                </c:pt>
                <c:pt idx="617">
                  <c:v>131.98347107438141</c:v>
                </c:pt>
                <c:pt idx="618">
                  <c:v>132.14876033057976</c:v>
                </c:pt>
                <c:pt idx="619">
                  <c:v>132.31404958677811</c:v>
                </c:pt>
                <c:pt idx="620">
                  <c:v>132.47933884297646</c:v>
                </c:pt>
                <c:pt idx="621">
                  <c:v>132.64462809917481</c:v>
                </c:pt>
                <c:pt idx="622">
                  <c:v>132.80991735537316</c:v>
                </c:pt>
                <c:pt idx="623">
                  <c:v>132.97520661157151</c:v>
                </c:pt>
                <c:pt idx="624">
                  <c:v>133.14049586776986</c:v>
                </c:pt>
                <c:pt idx="625">
                  <c:v>133.30578512396821</c:v>
                </c:pt>
                <c:pt idx="626">
                  <c:v>133.47107438016656</c:v>
                </c:pt>
                <c:pt idx="627">
                  <c:v>133.63636363636491</c:v>
                </c:pt>
                <c:pt idx="628">
                  <c:v>133.80165289256325</c:v>
                </c:pt>
                <c:pt idx="629">
                  <c:v>133.9669421487616</c:v>
                </c:pt>
                <c:pt idx="630">
                  <c:v>134.13223140495995</c:v>
                </c:pt>
                <c:pt idx="631">
                  <c:v>134.2975206611583</c:v>
                </c:pt>
                <c:pt idx="632">
                  <c:v>134.46280991735665</c:v>
                </c:pt>
                <c:pt idx="633">
                  <c:v>134.628099173555</c:v>
                </c:pt>
                <c:pt idx="634">
                  <c:v>134.79338842975335</c:v>
                </c:pt>
                <c:pt idx="635">
                  <c:v>134.9586776859517</c:v>
                </c:pt>
                <c:pt idx="636">
                  <c:v>135.12396694215005</c:v>
                </c:pt>
                <c:pt idx="637">
                  <c:v>135.2892561983484</c:v>
                </c:pt>
                <c:pt idx="638">
                  <c:v>135.45454545454675</c:v>
                </c:pt>
                <c:pt idx="639">
                  <c:v>135.6198347107451</c:v>
                </c:pt>
                <c:pt idx="640">
                  <c:v>135.78512396694344</c:v>
                </c:pt>
                <c:pt idx="641">
                  <c:v>135.95041322314179</c:v>
                </c:pt>
                <c:pt idx="642">
                  <c:v>136.11570247934014</c:v>
                </c:pt>
                <c:pt idx="643">
                  <c:v>136.28099173553849</c:v>
                </c:pt>
                <c:pt idx="644">
                  <c:v>136.44628099173684</c:v>
                </c:pt>
                <c:pt idx="645">
                  <c:v>136.61157024793519</c:v>
                </c:pt>
                <c:pt idx="646">
                  <c:v>136.77685950413354</c:v>
                </c:pt>
                <c:pt idx="647">
                  <c:v>136.94214876033189</c:v>
                </c:pt>
                <c:pt idx="648">
                  <c:v>137.10743801653024</c:v>
                </c:pt>
                <c:pt idx="649">
                  <c:v>137.27272727272859</c:v>
                </c:pt>
                <c:pt idx="650">
                  <c:v>137.43801652892694</c:v>
                </c:pt>
                <c:pt idx="651">
                  <c:v>137.60330578512529</c:v>
                </c:pt>
                <c:pt idx="652">
                  <c:v>137.76859504132364</c:v>
                </c:pt>
                <c:pt idx="653">
                  <c:v>137.93388429752198</c:v>
                </c:pt>
                <c:pt idx="654">
                  <c:v>138.09917355372033</c:v>
                </c:pt>
                <c:pt idx="655">
                  <c:v>138.26446280991868</c:v>
                </c:pt>
                <c:pt idx="656">
                  <c:v>138.42975206611703</c:v>
                </c:pt>
                <c:pt idx="657">
                  <c:v>138.59504132231538</c:v>
                </c:pt>
                <c:pt idx="658">
                  <c:v>138.76033057851373</c:v>
                </c:pt>
                <c:pt idx="659">
                  <c:v>138.92561983471208</c:v>
                </c:pt>
                <c:pt idx="660">
                  <c:v>139.09090909091043</c:v>
                </c:pt>
                <c:pt idx="661">
                  <c:v>139.25619834710878</c:v>
                </c:pt>
                <c:pt idx="662">
                  <c:v>139.42148760330713</c:v>
                </c:pt>
                <c:pt idx="663">
                  <c:v>139.58677685950548</c:v>
                </c:pt>
                <c:pt idx="664">
                  <c:v>139.75206611570383</c:v>
                </c:pt>
                <c:pt idx="665">
                  <c:v>139.91735537190218</c:v>
                </c:pt>
                <c:pt idx="666">
                  <c:v>140.08264462810052</c:v>
                </c:pt>
                <c:pt idx="667">
                  <c:v>140.24793388429887</c:v>
                </c:pt>
                <c:pt idx="668">
                  <c:v>140.41322314049722</c:v>
                </c:pt>
                <c:pt idx="669">
                  <c:v>140.57851239669557</c:v>
                </c:pt>
                <c:pt idx="670">
                  <c:v>140.74380165289392</c:v>
                </c:pt>
                <c:pt idx="671">
                  <c:v>140.90909090909227</c:v>
                </c:pt>
                <c:pt idx="672">
                  <c:v>141.07438016529062</c:v>
                </c:pt>
                <c:pt idx="673">
                  <c:v>141.23966942148897</c:v>
                </c:pt>
                <c:pt idx="674">
                  <c:v>141.40495867768732</c:v>
                </c:pt>
                <c:pt idx="675">
                  <c:v>141.57024793388567</c:v>
                </c:pt>
                <c:pt idx="676">
                  <c:v>141.73553719008402</c:v>
                </c:pt>
                <c:pt idx="677">
                  <c:v>141.90082644628237</c:v>
                </c:pt>
                <c:pt idx="678">
                  <c:v>142.06611570248072</c:v>
                </c:pt>
                <c:pt idx="679">
                  <c:v>142.23140495867906</c:v>
                </c:pt>
                <c:pt idx="680">
                  <c:v>142.39669421487741</c:v>
                </c:pt>
                <c:pt idx="681">
                  <c:v>142.56198347107576</c:v>
                </c:pt>
                <c:pt idx="682">
                  <c:v>142.72727272727411</c:v>
                </c:pt>
                <c:pt idx="683">
                  <c:v>142.89256198347246</c:v>
                </c:pt>
                <c:pt idx="684">
                  <c:v>143.05785123967081</c:v>
                </c:pt>
                <c:pt idx="685">
                  <c:v>143.22314049586916</c:v>
                </c:pt>
                <c:pt idx="686">
                  <c:v>143.38842975206751</c:v>
                </c:pt>
                <c:pt idx="687">
                  <c:v>143.55371900826586</c:v>
                </c:pt>
                <c:pt idx="688">
                  <c:v>143.71900826446421</c:v>
                </c:pt>
                <c:pt idx="689">
                  <c:v>143.88429752066256</c:v>
                </c:pt>
                <c:pt idx="690">
                  <c:v>144.04958677686091</c:v>
                </c:pt>
                <c:pt idx="691">
                  <c:v>144.21487603305926</c:v>
                </c:pt>
                <c:pt idx="692">
                  <c:v>144.3801652892576</c:v>
                </c:pt>
                <c:pt idx="693">
                  <c:v>144.54545454545595</c:v>
                </c:pt>
                <c:pt idx="694">
                  <c:v>144.7107438016543</c:v>
                </c:pt>
                <c:pt idx="695">
                  <c:v>144.87603305785265</c:v>
                </c:pt>
                <c:pt idx="696">
                  <c:v>145.041322314051</c:v>
                </c:pt>
                <c:pt idx="697">
                  <c:v>145.20661157024935</c:v>
                </c:pt>
                <c:pt idx="698">
                  <c:v>145.3719008264477</c:v>
                </c:pt>
                <c:pt idx="699">
                  <c:v>145.53719008264605</c:v>
                </c:pt>
                <c:pt idx="700">
                  <c:v>145.7024793388444</c:v>
                </c:pt>
                <c:pt idx="701">
                  <c:v>145.86776859504275</c:v>
                </c:pt>
                <c:pt idx="702">
                  <c:v>146.0330578512411</c:v>
                </c:pt>
                <c:pt idx="703">
                  <c:v>146.19834710743945</c:v>
                </c:pt>
                <c:pt idx="704">
                  <c:v>146.3636363636378</c:v>
                </c:pt>
                <c:pt idx="705">
                  <c:v>146.52892561983614</c:v>
                </c:pt>
                <c:pt idx="706">
                  <c:v>146.69421487603449</c:v>
                </c:pt>
                <c:pt idx="707">
                  <c:v>146.85950413223284</c:v>
                </c:pt>
                <c:pt idx="708">
                  <c:v>147.02479338843119</c:v>
                </c:pt>
                <c:pt idx="709">
                  <c:v>147.19008264462954</c:v>
                </c:pt>
                <c:pt idx="710">
                  <c:v>147.35537190082789</c:v>
                </c:pt>
                <c:pt idx="711">
                  <c:v>147.52066115702624</c:v>
                </c:pt>
                <c:pt idx="712">
                  <c:v>147.68595041322459</c:v>
                </c:pt>
                <c:pt idx="713">
                  <c:v>147.85123966942294</c:v>
                </c:pt>
                <c:pt idx="714">
                  <c:v>148.01652892562129</c:v>
                </c:pt>
                <c:pt idx="715">
                  <c:v>148.18181818181964</c:v>
                </c:pt>
                <c:pt idx="716">
                  <c:v>148.34710743801799</c:v>
                </c:pt>
                <c:pt idx="717">
                  <c:v>148.51239669421633</c:v>
                </c:pt>
                <c:pt idx="718">
                  <c:v>148.67768595041468</c:v>
                </c:pt>
                <c:pt idx="719">
                  <c:v>148.84297520661303</c:v>
                </c:pt>
                <c:pt idx="720">
                  <c:v>149.00826446281138</c:v>
                </c:pt>
                <c:pt idx="721">
                  <c:v>149.17355371900973</c:v>
                </c:pt>
                <c:pt idx="722">
                  <c:v>149.33884297520808</c:v>
                </c:pt>
                <c:pt idx="723">
                  <c:v>149.50413223140643</c:v>
                </c:pt>
                <c:pt idx="724">
                  <c:v>149.66942148760478</c:v>
                </c:pt>
                <c:pt idx="725">
                  <c:v>149.83471074380313</c:v>
                </c:pt>
                <c:pt idx="726">
                  <c:v>150.00000000000148</c:v>
                </c:pt>
                <c:pt idx="727">
                  <c:v>150.16528925619983</c:v>
                </c:pt>
                <c:pt idx="728">
                  <c:v>150.33057851239818</c:v>
                </c:pt>
                <c:pt idx="729">
                  <c:v>150.49586776859653</c:v>
                </c:pt>
                <c:pt idx="730">
                  <c:v>150.66115702479487</c:v>
                </c:pt>
                <c:pt idx="731">
                  <c:v>150.82644628099322</c:v>
                </c:pt>
                <c:pt idx="732">
                  <c:v>150.99173553719157</c:v>
                </c:pt>
                <c:pt idx="733">
                  <c:v>151.15702479338992</c:v>
                </c:pt>
                <c:pt idx="734">
                  <c:v>151.32231404958827</c:v>
                </c:pt>
                <c:pt idx="735">
                  <c:v>151.48760330578662</c:v>
                </c:pt>
                <c:pt idx="736">
                  <c:v>151.65289256198497</c:v>
                </c:pt>
                <c:pt idx="737">
                  <c:v>151.81818181818332</c:v>
                </c:pt>
                <c:pt idx="738">
                  <c:v>151.98347107438167</c:v>
                </c:pt>
                <c:pt idx="739">
                  <c:v>152.14876033058002</c:v>
                </c:pt>
                <c:pt idx="740">
                  <c:v>152.31404958677837</c:v>
                </c:pt>
                <c:pt idx="741">
                  <c:v>152.47933884297672</c:v>
                </c:pt>
                <c:pt idx="742">
                  <c:v>152.64462809917507</c:v>
                </c:pt>
                <c:pt idx="743">
                  <c:v>152.80991735537341</c:v>
                </c:pt>
                <c:pt idx="744">
                  <c:v>152.97520661157176</c:v>
                </c:pt>
                <c:pt idx="745">
                  <c:v>153.14049586777011</c:v>
                </c:pt>
                <c:pt idx="746">
                  <c:v>153.30578512396846</c:v>
                </c:pt>
                <c:pt idx="747">
                  <c:v>153.47107438016681</c:v>
                </c:pt>
                <c:pt idx="748">
                  <c:v>153.63636363636516</c:v>
                </c:pt>
                <c:pt idx="749">
                  <c:v>153.80165289256351</c:v>
                </c:pt>
                <c:pt idx="750">
                  <c:v>153.96694214876186</c:v>
                </c:pt>
                <c:pt idx="751">
                  <c:v>154.13223140496021</c:v>
                </c:pt>
                <c:pt idx="752">
                  <c:v>154.29752066115856</c:v>
                </c:pt>
                <c:pt idx="753">
                  <c:v>154.46280991735691</c:v>
                </c:pt>
                <c:pt idx="754">
                  <c:v>154.62809917355526</c:v>
                </c:pt>
                <c:pt idx="755">
                  <c:v>154.79338842975361</c:v>
                </c:pt>
                <c:pt idx="756">
                  <c:v>154.95867768595195</c:v>
                </c:pt>
                <c:pt idx="757">
                  <c:v>155.1239669421503</c:v>
                </c:pt>
                <c:pt idx="758">
                  <c:v>155.28925619834865</c:v>
                </c:pt>
                <c:pt idx="759">
                  <c:v>155.454545454547</c:v>
                </c:pt>
                <c:pt idx="760">
                  <c:v>155.61983471074535</c:v>
                </c:pt>
                <c:pt idx="761">
                  <c:v>155.7851239669437</c:v>
                </c:pt>
                <c:pt idx="762">
                  <c:v>155.95041322314205</c:v>
                </c:pt>
                <c:pt idx="763">
                  <c:v>156.1157024793404</c:v>
                </c:pt>
                <c:pt idx="764">
                  <c:v>156.28099173553875</c:v>
                </c:pt>
                <c:pt idx="765">
                  <c:v>156.4462809917371</c:v>
                </c:pt>
                <c:pt idx="766">
                  <c:v>156.61157024793545</c:v>
                </c:pt>
                <c:pt idx="767">
                  <c:v>156.7768595041338</c:v>
                </c:pt>
                <c:pt idx="768">
                  <c:v>156.94214876033215</c:v>
                </c:pt>
                <c:pt idx="769">
                  <c:v>157.10743801653049</c:v>
                </c:pt>
                <c:pt idx="770">
                  <c:v>157.27272727272884</c:v>
                </c:pt>
                <c:pt idx="771">
                  <c:v>157.43801652892719</c:v>
                </c:pt>
                <c:pt idx="772">
                  <c:v>157.60330578512554</c:v>
                </c:pt>
                <c:pt idx="773">
                  <c:v>157.76859504132389</c:v>
                </c:pt>
                <c:pt idx="774">
                  <c:v>157.93388429752224</c:v>
                </c:pt>
                <c:pt idx="775">
                  <c:v>158.09917355372059</c:v>
                </c:pt>
                <c:pt idx="776">
                  <c:v>158.26446280991894</c:v>
                </c:pt>
                <c:pt idx="777">
                  <c:v>158.42975206611729</c:v>
                </c:pt>
                <c:pt idx="778">
                  <c:v>158.59504132231564</c:v>
                </c:pt>
                <c:pt idx="779">
                  <c:v>158.76033057851399</c:v>
                </c:pt>
                <c:pt idx="780">
                  <c:v>158.92561983471234</c:v>
                </c:pt>
                <c:pt idx="781">
                  <c:v>159.09090909091069</c:v>
                </c:pt>
                <c:pt idx="782">
                  <c:v>159.25619834710903</c:v>
                </c:pt>
                <c:pt idx="783">
                  <c:v>159.42148760330738</c:v>
                </c:pt>
                <c:pt idx="784">
                  <c:v>159.58677685950573</c:v>
                </c:pt>
                <c:pt idx="785">
                  <c:v>159.75206611570408</c:v>
                </c:pt>
                <c:pt idx="786">
                  <c:v>159.91735537190243</c:v>
                </c:pt>
                <c:pt idx="787">
                  <c:v>160.08264462810078</c:v>
                </c:pt>
                <c:pt idx="788">
                  <c:v>160.24793388429913</c:v>
                </c:pt>
                <c:pt idx="789">
                  <c:v>160.41322314049748</c:v>
                </c:pt>
                <c:pt idx="790">
                  <c:v>160.57851239669583</c:v>
                </c:pt>
                <c:pt idx="791">
                  <c:v>160.74380165289418</c:v>
                </c:pt>
                <c:pt idx="792">
                  <c:v>160.90909090909253</c:v>
                </c:pt>
                <c:pt idx="793">
                  <c:v>161.07438016529088</c:v>
                </c:pt>
                <c:pt idx="794">
                  <c:v>161.23966942148922</c:v>
                </c:pt>
                <c:pt idx="795">
                  <c:v>161.40495867768757</c:v>
                </c:pt>
                <c:pt idx="796">
                  <c:v>161.57024793388592</c:v>
                </c:pt>
                <c:pt idx="797">
                  <c:v>161.73553719008427</c:v>
                </c:pt>
                <c:pt idx="798">
                  <c:v>161.90082644628262</c:v>
                </c:pt>
                <c:pt idx="799">
                  <c:v>162.06611570248097</c:v>
                </c:pt>
                <c:pt idx="800">
                  <c:v>162.23140495867932</c:v>
                </c:pt>
                <c:pt idx="801">
                  <c:v>162.39669421487767</c:v>
                </c:pt>
                <c:pt idx="802">
                  <c:v>162.56198347107602</c:v>
                </c:pt>
                <c:pt idx="803">
                  <c:v>162.72727272727437</c:v>
                </c:pt>
                <c:pt idx="804">
                  <c:v>162.89256198347272</c:v>
                </c:pt>
                <c:pt idx="805">
                  <c:v>163.05785123967107</c:v>
                </c:pt>
                <c:pt idx="806">
                  <c:v>163.22314049586942</c:v>
                </c:pt>
                <c:pt idx="807">
                  <c:v>163.38842975206776</c:v>
                </c:pt>
                <c:pt idx="808">
                  <c:v>163.55371900826611</c:v>
                </c:pt>
                <c:pt idx="809">
                  <c:v>163.71900826446446</c:v>
                </c:pt>
                <c:pt idx="810">
                  <c:v>163.88429752066281</c:v>
                </c:pt>
                <c:pt idx="811">
                  <c:v>164.04958677686116</c:v>
                </c:pt>
                <c:pt idx="812">
                  <c:v>164.21487603305951</c:v>
                </c:pt>
                <c:pt idx="813">
                  <c:v>164.38016528925786</c:v>
                </c:pt>
                <c:pt idx="814">
                  <c:v>164.54545454545621</c:v>
                </c:pt>
                <c:pt idx="815">
                  <c:v>164.71074380165456</c:v>
                </c:pt>
                <c:pt idx="816">
                  <c:v>164.87603305785291</c:v>
                </c:pt>
                <c:pt idx="817">
                  <c:v>165.04132231405126</c:v>
                </c:pt>
                <c:pt idx="818">
                  <c:v>165.20661157024961</c:v>
                </c:pt>
                <c:pt idx="819">
                  <c:v>165.37190082644796</c:v>
                </c:pt>
                <c:pt idx="820">
                  <c:v>165.5371900826463</c:v>
                </c:pt>
                <c:pt idx="821">
                  <c:v>165.70247933884465</c:v>
                </c:pt>
                <c:pt idx="822">
                  <c:v>165.867768595043</c:v>
                </c:pt>
                <c:pt idx="823">
                  <c:v>166.03305785124135</c:v>
                </c:pt>
                <c:pt idx="824">
                  <c:v>166.1983471074397</c:v>
                </c:pt>
                <c:pt idx="825">
                  <c:v>166.36363636363805</c:v>
                </c:pt>
                <c:pt idx="826">
                  <c:v>166.5289256198364</c:v>
                </c:pt>
                <c:pt idx="827">
                  <c:v>166.69421487603475</c:v>
                </c:pt>
                <c:pt idx="828">
                  <c:v>166.8595041322331</c:v>
                </c:pt>
                <c:pt idx="829">
                  <c:v>167.02479338843145</c:v>
                </c:pt>
                <c:pt idx="830">
                  <c:v>167.1900826446298</c:v>
                </c:pt>
                <c:pt idx="831">
                  <c:v>167.35537190082815</c:v>
                </c:pt>
                <c:pt idx="832">
                  <c:v>167.5206611570265</c:v>
                </c:pt>
                <c:pt idx="833">
                  <c:v>167.68595041322484</c:v>
                </c:pt>
                <c:pt idx="834">
                  <c:v>167.85123966942319</c:v>
                </c:pt>
                <c:pt idx="835">
                  <c:v>168.01652892562154</c:v>
                </c:pt>
                <c:pt idx="836">
                  <c:v>168.18181818181989</c:v>
                </c:pt>
                <c:pt idx="837">
                  <c:v>168.34710743801824</c:v>
                </c:pt>
                <c:pt idx="838">
                  <c:v>168.51239669421659</c:v>
                </c:pt>
                <c:pt idx="839">
                  <c:v>168.67768595041494</c:v>
                </c:pt>
                <c:pt idx="840">
                  <c:v>168.84297520661329</c:v>
                </c:pt>
                <c:pt idx="841">
                  <c:v>169.00826446281164</c:v>
                </c:pt>
                <c:pt idx="842">
                  <c:v>169.17355371900999</c:v>
                </c:pt>
                <c:pt idx="843">
                  <c:v>169.33884297520834</c:v>
                </c:pt>
                <c:pt idx="844">
                  <c:v>169.50413223140669</c:v>
                </c:pt>
                <c:pt idx="845">
                  <c:v>169.66942148760504</c:v>
                </c:pt>
                <c:pt idx="846">
                  <c:v>169.83471074380338</c:v>
                </c:pt>
                <c:pt idx="847">
                  <c:v>170.00000000000173</c:v>
                </c:pt>
                <c:pt idx="848">
                  <c:v>170.16528925620008</c:v>
                </c:pt>
                <c:pt idx="849">
                  <c:v>170.33057851239843</c:v>
                </c:pt>
                <c:pt idx="850">
                  <c:v>170.49586776859678</c:v>
                </c:pt>
                <c:pt idx="851">
                  <c:v>170.66115702479513</c:v>
                </c:pt>
                <c:pt idx="852">
                  <c:v>170.82644628099348</c:v>
                </c:pt>
                <c:pt idx="853">
                  <c:v>170.99173553719183</c:v>
                </c:pt>
                <c:pt idx="854">
                  <c:v>171.15702479339018</c:v>
                </c:pt>
                <c:pt idx="855">
                  <c:v>171.32231404958853</c:v>
                </c:pt>
                <c:pt idx="856">
                  <c:v>171.48760330578688</c:v>
                </c:pt>
                <c:pt idx="857">
                  <c:v>171.65289256198523</c:v>
                </c:pt>
                <c:pt idx="858">
                  <c:v>171.81818181818358</c:v>
                </c:pt>
                <c:pt idx="859">
                  <c:v>171.98347107438192</c:v>
                </c:pt>
                <c:pt idx="860">
                  <c:v>172.14876033058027</c:v>
                </c:pt>
                <c:pt idx="861">
                  <c:v>172.31404958677862</c:v>
                </c:pt>
                <c:pt idx="862">
                  <c:v>172.47933884297697</c:v>
                </c:pt>
                <c:pt idx="863">
                  <c:v>172.64462809917532</c:v>
                </c:pt>
                <c:pt idx="864">
                  <c:v>172.80991735537367</c:v>
                </c:pt>
                <c:pt idx="865">
                  <c:v>172.97520661157202</c:v>
                </c:pt>
                <c:pt idx="866">
                  <c:v>173.14049586777037</c:v>
                </c:pt>
                <c:pt idx="867">
                  <c:v>173.30578512396872</c:v>
                </c:pt>
                <c:pt idx="868">
                  <c:v>173.47107438016707</c:v>
                </c:pt>
                <c:pt idx="869">
                  <c:v>173.63636363636542</c:v>
                </c:pt>
                <c:pt idx="870">
                  <c:v>173.80165289256377</c:v>
                </c:pt>
                <c:pt idx="871">
                  <c:v>173.96694214876212</c:v>
                </c:pt>
                <c:pt idx="872">
                  <c:v>174.13223140496046</c:v>
                </c:pt>
                <c:pt idx="873">
                  <c:v>174.29752066115881</c:v>
                </c:pt>
                <c:pt idx="874">
                  <c:v>174.46280991735716</c:v>
                </c:pt>
                <c:pt idx="875">
                  <c:v>174.62809917355551</c:v>
                </c:pt>
                <c:pt idx="876">
                  <c:v>174.79338842975386</c:v>
                </c:pt>
                <c:pt idx="877">
                  <c:v>174.95867768595221</c:v>
                </c:pt>
                <c:pt idx="878">
                  <c:v>175.12396694215056</c:v>
                </c:pt>
                <c:pt idx="879">
                  <c:v>175.28925619834891</c:v>
                </c:pt>
                <c:pt idx="880">
                  <c:v>175.45454545454726</c:v>
                </c:pt>
                <c:pt idx="881">
                  <c:v>175.61983471074561</c:v>
                </c:pt>
                <c:pt idx="882">
                  <c:v>175.78512396694396</c:v>
                </c:pt>
                <c:pt idx="883">
                  <c:v>175.95041322314231</c:v>
                </c:pt>
                <c:pt idx="884">
                  <c:v>176.11570247934065</c:v>
                </c:pt>
                <c:pt idx="885">
                  <c:v>176.280991735539</c:v>
                </c:pt>
                <c:pt idx="886">
                  <c:v>176.44628099173735</c:v>
                </c:pt>
                <c:pt idx="887">
                  <c:v>176.6115702479357</c:v>
                </c:pt>
                <c:pt idx="888">
                  <c:v>176.77685950413405</c:v>
                </c:pt>
                <c:pt idx="889">
                  <c:v>176.9421487603324</c:v>
                </c:pt>
                <c:pt idx="890">
                  <c:v>177.10743801653075</c:v>
                </c:pt>
                <c:pt idx="891">
                  <c:v>177.2727272727291</c:v>
                </c:pt>
                <c:pt idx="892">
                  <c:v>177.43801652892745</c:v>
                </c:pt>
                <c:pt idx="893">
                  <c:v>177.6033057851258</c:v>
                </c:pt>
                <c:pt idx="894">
                  <c:v>177.76859504132415</c:v>
                </c:pt>
                <c:pt idx="895">
                  <c:v>177.9338842975225</c:v>
                </c:pt>
                <c:pt idx="896">
                  <c:v>178.09917355372085</c:v>
                </c:pt>
                <c:pt idx="897">
                  <c:v>178.26446280991919</c:v>
                </c:pt>
                <c:pt idx="898">
                  <c:v>178.42975206611754</c:v>
                </c:pt>
                <c:pt idx="899">
                  <c:v>178.59504132231589</c:v>
                </c:pt>
                <c:pt idx="900">
                  <c:v>178.76033057851424</c:v>
                </c:pt>
                <c:pt idx="901">
                  <c:v>178.92561983471259</c:v>
                </c:pt>
                <c:pt idx="902">
                  <c:v>179.09090909091094</c:v>
                </c:pt>
                <c:pt idx="903">
                  <c:v>179.25619834710929</c:v>
                </c:pt>
                <c:pt idx="904">
                  <c:v>179.42148760330764</c:v>
                </c:pt>
                <c:pt idx="905">
                  <c:v>179.58677685950599</c:v>
                </c:pt>
                <c:pt idx="906">
                  <c:v>179.75206611570434</c:v>
                </c:pt>
                <c:pt idx="907">
                  <c:v>179.91735537190269</c:v>
                </c:pt>
                <c:pt idx="908">
                  <c:v>180.08264462810104</c:v>
                </c:pt>
                <c:pt idx="909">
                  <c:v>180.24793388429939</c:v>
                </c:pt>
                <c:pt idx="910">
                  <c:v>180.41322314049773</c:v>
                </c:pt>
                <c:pt idx="911">
                  <c:v>180.57851239669608</c:v>
                </c:pt>
                <c:pt idx="912">
                  <c:v>180.74380165289443</c:v>
                </c:pt>
                <c:pt idx="913">
                  <c:v>180.90909090909278</c:v>
                </c:pt>
                <c:pt idx="914">
                  <c:v>181.07438016529113</c:v>
                </c:pt>
                <c:pt idx="915">
                  <c:v>181.23966942148948</c:v>
                </c:pt>
                <c:pt idx="916">
                  <c:v>181.40495867768783</c:v>
                </c:pt>
                <c:pt idx="917">
                  <c:v>181.57024793388618</c:v>
                </c:pt>
                <c:pt idx="918">
                  <c:v>181.73553719008453</c:v>
                </c:pt>
                <c:pt idx="919">
                  <c:v>181.90082644628288</c:v>
                </c:pt>
                <c:pt idx="920">
                  <c:v>182.06611570248123</c:v>
                </c:pt>
                <c:pt idx="921">
                  <c:v>182.23140495867958</c:v>
                </c:pt>
                <c:pt idx="922">
                  <c:v>182.39669421487793</c:v>
                </c:pt>
                <c:pt idx="923">
                  <c:v>182.56198347107627</c:v>
                </c:pt>
                <c:pt idx="924">
                  <c:v>182.72727272727462</c:v>
                </c:pt>
                <c:pt idx="925">
                  <c:v>182.89256198347297</c:v>
                </c:pt>
                <c:pt idx="926">
                  <c:v>183.05785123967132</c:v>
                </c:pt>
                <c:pt idx="927">
                  <c:v>183.22314049586967</c:v>
                </c:pt>
                <c:pt idx="928">
                  <c:v>183.38842975206802</c:v>
                </c:pt>
                <c:pt idx="929">
                  <c:v>183.55371900826637</c:v>
                </c:pt>
                <c:pt idx="930">
                  <c:v>183.71900826446472</c:v>
                </c:pt>
                <c:pt idx="931">
                  <c:v>183.88429752066307</c:v>
                </c:pt>
                <c:pt idx="932">
                  <c:v>184.04958677686142</c:v>
                </c:pt>
                <c:pt idx="933">
                  <c:v>184.21487603305977</c:v>
                </c:pt>
                <c:pt idx="934">
                  <c:v>184.38016528925812</c:v>
                </c:pt>
                <c:pt idx="935">
                  <c:v>184.54545454545647</c:v>
                </c:pt>
                <c:pt idx="936">
                  <c:v>184.71074380165481</c:v>
                </c:pt>
                <c:pt idx="937">
                  <c:v>184.87603305785316</c:v>
                </c:pt>
                <c:pt idx="938">
                  <c:v>185.04132231405151</c:v>
                </c:pt>
                <c:pt idx="939">
                  <c:v>185.20661157024986</c:v>
                </c:pt>
                <c:pt idx="940">
                  <c:v>185.37190082644821</c:v>
                </c:pt>
                <c:pt idx="941">
                  <c:v>185.53719008264656</c:v>
                </c:pt>
                <c:pt idx="942">
                  <c:v>185.70247933884491</c:v>
                </c:pt>
                <c:pt idx="943">
                  <c:v>185.86776859504326</c:v>
                </c:pt>
                <c:pt idx="944">
                  <c:v>186.03305785124161</c:v>
                </c:pt>
                <c:pt idx="945">
                  <c:v>186.19834710743996</c:v>
                </c:pt>
                <c:pt idx="946">
                  <c:v>186.36363636363831</c:v>
                </c:pt>
                <c:pt idx="947">
                  <c:v>186.52892561983666</c:v>
                </c:pt>
                <c:pt idx="948">
                  <c:v>186.69421487603501</c:v>
                </c:pt>
                <c:pt idx="949">
                  <c:v>186.85950413223335</c:v>
                </c:pt>
                <c:pt idx="950">
                  <c:v>187.0247933884317</c:v>
                </c:pt>
                <c:pt idx="951">
                  <c:v>187.19008264463005</c:v>
                </c:pt>
                <c:pt idx="952">
                  <c:v>187.3553719008284</c:v>
                </c:pt>
                <c:pt idx="953">
                  <c:v>187.52066115702675</c:v>
                </c:pt>
                <c:pt idx="954">
                  <c:v>187.6859504132251</c:v>
                </c:pt>
                <c:pt idx="955">
                  <c:v>187.85123966942345</c:v>
                </c:pt>
                <c:pt idx="956">
                  <c:v>188.0165289256218</c:v>
                </c:pt>
                <c:pt idx="957">
                  <c:v>188.18181818182015</c:v>
                </c:pt>
                <c:pt idx="958">
                  <c:v>188.3471074380185</c:v>
                </c:pt>
                <c:pt idx="959">
                  <c:v>188.51239669421685</c:v>
                </c:pt>
                <c:pt idx="960">
                  <c:v>188.6776859504152</c:v>
                </c:pt>
                <c:pt idx="961">
                  <c:v>188.84297520661354</c:v>
                </c:pt>
                <c:pt idx="962">
                  <c:v>189.00826446281189</c:v>
                </c:pt>
                <c:pt idx="963">
                  <c:v>189.17355371901024</c:v>
                </c:pt>
                <c:pt idx="964">
                  <c:v>189.33884297520859</c:v>
                </c:pt>
                <c:pt idx="965">
                  <c:v>189.50413223140694</c:v>
                </c:pt>
                <c:pt idx="966">
                  <c:v>189.66942148760529</c:v>
                </c:pt>
                <c:pt idx="967">
                  <c:v>189.83471074380364</c:v>
                </c:pt>
                <c:pt idx="968">
                  <c:v>190.00000000000199</c:v>
                </c:pt>
                <c:pt idx="969">
                  <c:v>190.16528925620034</c:v>
                </c:pt>
                <c:pt idx="970">
                  <c:v>190.33057851239869</c:v>
                </c:pt>
                <c:pt idx="971">
                  <c:v>190.49586776859704</c:v>
                </c:pt>
                <c:pt idx="972">
                  <c:v>190.66115702479539</c:v>
                </c:pt>
                <c:pt idx="973">
                  <c:v>190.82644628099374</c:v>
                </c:pt>
                <c:pt idx="974">
                  <c:v>190.99173553719208</c:v>
                </c:pt>
                <c:pt idx="975">
                  <c:v>191.15702479339043</c:v>
                </c:pt>
                <c:pt idx="976">
                  <c:v>191.32231404958878</c:v>
                </c:pt>
                <c:pt idx="977">
                  <c:v>191.48760330578713</c:v>
                </c:pt>
                <c:pt idx="978">
                  <c:v>191.65289256198548</c:v>
                </c:pt>
                <c:pt idx="979">
                  <c:v>191.81818181818383</c:v>
                </c:pt>
                <c:pt idx="980">
                  <c:v>191.98347107438218</c:v>
                </c:pt>
                <c:pt idx="981">
                  <c:v>192.14876033058053</c:v>
                </c:pt>
                <c:pt idx="982">
                  <c:v>192.31404958677888</c:v>
                </c:pt>
                <c:pt idx="983">
                  <c:v>192.47933884297723</c:v>
                </c:pt>
                <c:pt idx="984">
                  <c:v>192.64462809917558</c:v>
                </c:pt>
                <c:pt idx="985">
                  <c:v>192.80991735537393</c:v>
                </c:pt>
                <c:pt idx="986">
                  <c:v>192.97520661157228</c:v>
                </c:pt>
                <c:pt idx="987">
                  <c:v>193.14049586777062</c:v>
                </c:pt>
                <c:pt idx="988">
                  <c:v>193.30578512396897</c:v>
                </c:pt>
                <c:pt idx="989">
                  <c:v>193.47107438016732</c:v>
                </c:pt>
                <c:pt idx="990">
                  <c:v>193.63636363636567</c:v>
                </c:pt>
                <c:pt idx="991">
                  <c:v>193.80165289256402</c:v>
                </c:pt>
                <c:pt idx="992">
                  <c:v>193.96694214876237</c:v>
                </c:pt>
                <c:pt idx="993">
                  <c:v>194.13223140496072</c:v>
                </c:pt>
                <c:pt idx="994">
                  <c:v>194.29752066115907</c:v>
                </c:pt>
                <c:pt idx="995">
                  <c:v>194.46280991735742</c:v>
                </c:pt>
                <c:pt idx="996">
                  <c:v>194.62809917355577</c:v>
                </c:pt>
                <c:pt idx="997">
                  <c:v>194.79338842975412</c:v>
                </c:pt>
                <c:pt idx="998">
                  <c:v>194.95867768595247</c:v>
                </c:pt>
                <c:pt idx="999">
                  <c:v>195.12396694215082</c:v>
                </c:pt>
                <c:pt idx="1000">
                  <c:v>195.28925619834916</c:v>
                </c:pt>
                <c:pt idx="1001">
                  <c:v>195.45454545454751</c:v>
                </c:pt>
                <c:pt idx="1002">
                  <c:v>195.61983471074586</c:v>
                </c:pt>
                <c:pt idx="1003">
                  <c:v>195.78512396694421</c:v>
                </c:pt>
                <c:pt idx="1004">
                  <c:v>195.95041322314256</c:v>
                </c:pt>
                <c:pt idx="1005">
                  <c:v>196.11570247934091</c:v>
                </c:pt>
                <c:pt idx="1006">
                  <c:v>196.28099173553926</c:v>
                </c:pt>
                <c:pt idx="1007">
                  <c:v>196.44628099173761</c:v>
                </c:pt>
                <c:pt idx="1008">
                  <c:v>196.61157024793596</c:v>
                </c:pt>
                <c:pt idx="1009">
                  <c:v>196.77685950413431</c:v>
                </c:pt>
                <c:pt idx="1010">
                  <c:v>196.94214876033266</c:v>
                </c:pt>
                <c:pt idx="1011">
                  <c:v>197.10743801653101</c:v>
                </c:pt>
                <c:pt idx="1012">
                  <c:v>197.27272727272936</c:v>
                </c:pt>
                <c:pt idx="1013">
                  <c:v>197.4380165289277</c:v>
                </c:pt>
                <c:pt idx="1014">
                  <c:v>197.60330578512605</c:v>
                </c:pt>
                <c:pt idx="1015">
                  <c:v>197.7685950413244</c:v>
                </c:pt>
                <c:pt idx="1016">
                  <c:v>197.93388429752275</c:v>
                </c:pt>
                <c:pt idx="1017">
                  <c:v>198.0991735537211</c:v>
                </c:pt>
                <c:pt idx="1018">
                  <c:v>198.26446280991945</c:v>
                </c:pt>
                <c:pt idx="1019">
                  <c:v>198.4297520661178</c:v>
                </c:pt>
                <c:pt idx="1020">
                  <c:v>198.59504132231615</c:v>
                </c:pt>
                <c:pt idx="1021">
                  <c:v>198.7603305785145</c:v>
                </c:pt>
                <c:pt idx="1022">
                  <c:v>198.92561983471285</c:v>
                </c:pt>
                <c:pt idx="1023">
                  <c:v>199.0909090909112</c:v>
                </c:pt>
                <c:pt idx="1024">
                  <c:v>199.25619834710955</c:v>
                </c:pt>
                <c:pt idx="1025">
                  <c:v>199.4214876033079</c:v>
                </c:pt>
                <c:pt idx="1026">
                  <c:v>199.58677685950624</c:v>
                </c:pt>
                <c:pt idx="1027">
                  <c:v>199.75206611570459</c:v>
                </c:pt>
                <c:pt idx="1028">
                  <c:v>199.91735537190294</c:v>
                </c:pt>
                <c:pt idx="1029">
                  <c:v>200.08264462810129</c:v>
                </c:pt>
                <c:pt idx="1030">
                  <c:v>200.24793388429964</c:v>
                </c:pt>
                <c:pt idx="1031">
                  <c:v>200.41322314049799</c:v>
                </c:pt>
                <c:pt idx="1032">
                  <c:v>200.57851239669634</c:v>
                </c:pt>
                <c:pt idx="1033">
                  <c:v>200.74380165289469</c:v>
                </c:pt>
                <c:pt idx="1034">
                  <c:v>200.90909090909304</c:v>
                </c:pt>
                <c:pt idx="1035">
                  <c:v>201.07438016529139</c:v>
                </c:pt>
                <c:pt idx="1036">
                  <c:v>201.23966942148974</c:v>
                </c:pt>
                <c:pt idx="1037">
                  <c:v>201.40495867768809</c:v>
                </c:pt>
                <c:pt idx="1038">
                  <c:v>201.57024793388644</c:v>
                </c:pt>
                <c:pt idx="1039">
                  <c:v>201.73553719008478</c:v>
                </c:pt>
                <c:pt idx="1040">
                  <c:v>201.90082644628313</c:v>
                </c:pt>
                <c:pt idx="1041">
                  <c:v>202.06611570248148</c:v>
                </c:pt>
                <c:pt idx="1042">
                  <c:v>202.23140495867983</c:v>
                </c:pt>
                <c:pt idx="1043">
                  <c:v>202.39669421487818</c:v>
                </c:pt>
                <c:pt idx="1044">
                  <c:v>202.56198347107653</c:v>
                </c:pt>
                <c:pt idx="1045">
                  <c:v>202.72727272727488</c:v>
                </c:pt>
                <c:pt idx="1046">
                  <c:v>202.89256198347323</c:v>
                </c:pt>
                <c:pt idx="1047">
                  <c:v>203.05785123967158</c:v>
                </c:pt>
                <c:pt idx="1048">
                  <c:v>203.22314049586993</c:v>
                </c:pt>
                <c:pt idx="1049">
                  <c:v>203.38842975206828</c:v>
                </c:pt>
                <c:pt idx="1050">
                  <c:v>203.55371900826663</c:v>
                </c:pt>
                <c:pt idx="1051">
                  <c:v>203.71900826446497</c:v>
                </c:pt>
                <c:pt idx="1052">
                  <c:v>203.88429752066332</c:v>
                </c:pt>
                <c:pt idx="1053">
                  <c:v>204.04958677686167</c:v>
                </c:pt>
                <c:pt idx="1054">
                  <c:v>204.21487603306002</c:v>
                </c:pt>
                <c:pt idx="1055">
                  <c:v>204.38016528925837</c:v>
                </c:pt>
                <c:pt idx="1056">
                  <c:v>204.54545454545672</c:v>
                </c:pt>
                <c:pt idx="1057">
                  <c:v>204.71074380165507</c:v>
                </c:pt>
                <c:pt idx="1058">
                  <c:v>204.87603305785342</c:v>
                </c:pt>
                <c:pt idx="1059">
                  <c:v>205.04132231405177</c:v>
                </c:pt>
                <c:pt idx="1060">
                  <c:v>205.20661157025012</c:v>
                </c:pt>
                <c:pt idx="1061">
                  <c:v>205.37190082644847</c:v>
                </c:pt>
                <c:pt idx="1062">
                  <c:v>205.53719008264682</c:v>
                </c:pt>
                <c:pt idx="1063">
                  <c:v>205.70247933884517</c:v>
                </c:pt>
                <c:pt idx="1064">
                  <c:v>205.86776859504351</c:v>
                </c:pt>
                <c:pt idx="1065">
                  <c:v>206.03305785124186</c:v>
                </c:pt>
                <c:pt idx="1066">
                  <c:v>206.19834710744021</c:v>
                </c:pt>
                <c:pt idx="1067">
                  <c:v>206.36363636363856</c:v>
                </c:pt>
                <c:pt idx="1068">
                  <c:v>206.52892561983691</c:v>
                </c:pt>
                <c:pt idx="1069">
                  <c:v>206.69421487603526</c:v>
                </c:pt>
                <c:pt idx="1070">
                  <c:v>206.85950413223361</c:v>
                </c:pt>
                <c:pt idx="1071">
                  <c:v>207.02479338843196</c:v>
                </c:pt>
                <c:pt idx="1072">
                  <c:v>207.19008264463031</c:v>
                </c:pt>
                <c:pt idx="1073">
                  <c:v>207.35537190082866</c:v>
                </c:pt>
                <c:pt idx="1074">
                  <c:v>207.52066115702701</c:v>
                </c:pt>
                <c:pt idx="1075">
                  <c:v>207.68595041322536</c:v>
                </c:pt>
                <c:pt idx="1076">
                  <c:v>207.85123966942371</c:v>
                </c:pt>
                <c:pt idx="1077">
                  <c:v>208.01652892562205</c:v>
                </c:pt>
                <c:pt idx="1078">
                  <c:v>208.1818181818204</c:v>
                </c:pt>
                <c:pt idx="1079">
                  <c:v>208.34710743801875</c:v>
                </c:pt>
                <c:pt idx="1080">
                  <c:v>208.5123966942171</c:v>
                </c:pt>
                <c:pt idx="1081">
                  <c:v>208.67768595041545</c:v>
                </c:pt>
                <c:pt idx="1082">
                  <c:v>208.8429752066138</c:v>
                </c:pt>
                <c:pt idx="1083">
                  <c:v>209.00826446281215</c:v>
                </c:pt>
                <c:pt idx="1084">
                  <c:v>209.1735537190105</c:v>
                </c:pt>
                <c:pt idx="1085">
                  <c:v>209.33884297520885</c:v>
                </c:pt>
                <c:pt idx="1086">
                  <c:v>209.5041322314072</c:v>
                </c:pt>
                <c:pt idx="1087">
                  <c:v>209.66942148760555</c:v>
                </c:pt>
                <c:pt idx="1088">
                  <c:v>209.8347107438039</c:v>
                </c:pt>
                <c:pt idx="1089">
                  <c:v>210.00000000000225</c:v>
                </c:pt>
                <c:pt idx="1090">
                  <c:v>210.16528925620059</c:v>
                </c:pt>
                <c:pt idx="1091">
                  <c:v>210.33057851239894</c:v>
                </c:pt>
                <c:pt idx="1092">
                  <c:v>210.49586776859729</c:v>
                </c:pt>
                <c:pt idx="1093">
                  <c:v>210.66115702479564</c:v>
                </c:pt>
                <c:pt idx="1094">
                  <c:v>210.82644628099399</c:v>
                </c:pt>
                <c:pt idx="1095">
                  <c:v>210.99173553719234</c:v>
                </c:pt>
                <c:pt idx="1096">
                  <c:v>211.15702479339069</c:v>
                </c:pt>
                <c:pt idx="1097">
                  <c:v>211.32231404958904</c:v>
                </c:pt>
                <c:pt idx="1098">
                  <c:v>211.48760330578739</c:v>
                </c:pt>
                <c:pt idx="1099">
                  <c:v>211.65289256198574</c:v>
                </c:pt>
                <c:pt idx="1100">
                  <c:v>211.81818181818409</c:v>
                </c:pt>
                <c:pt idx="1101">
                  <c:v>211.98347107438244</c:v>
                </c:pt>
                <c:pt idx="1102">
                  <c:v>212.14876033058079</c:v>
                </c:pt>
                <c:pt idx="1103">
                  <c:v>212.31404958677913</c:v>
                </c:pt>
                <c:pt idx="1104">
                  <c:v>212.47933884297748</c:v>
                </c:pt>
                <c:pt idx="1105">
                  <c:v>212.64462809917583</c:v>
                </c:pt>
                <c:pt idx="1106">
                  <c:v>212.80991735537418</c:v>
                </c:pt>
                <c:pt idx="1107">
                  <c:v>212.97520661157253</c:v>
                </c:pt>
                <c:pt idx="1108">
                  <c:v>213.14049586777088</c:v>
                </c:pt>
                <c:pt idx="1109">
                  <c:v>213.30578512396923</c:v>
                </c:pt>
                <c:pt idx="1110">
                  <c:v>213.47107438016758</c:v>
                </c:pt>
                <c:pt idx="1111">
                  <c:v>213.63636363636593</c:v>
                </c:pt>
                <c:pt idx="1112">
                  <c:v>213.80165289256428</c:v>
                </c:pt>
                <c:pt idx="1113">
                  <c:v>213.96694214876263</c:v>
                </c:pt>
                <c:pt idx="1114">
                  <c:v>214.13223140496098</c:v>
                </c:pt>
                <c:pt idx="1115">
                  <c:v>214.29752066115933</c:v>
                </c:pt>
                <c:pt idx="1116">
                  <c:v>214.46280991735767</c:v>
                </c:pt>
                <c:pt idx="1117">
                  <c:v>214.62809917355602</c:v>
                </c:pt>
                <c:pt idx="1118">
                  <c:v>214.79338842975437</c:v>
                </c:pt>
                <c:pt idx="1119">
                  <c:v>214.95867768595272</c:v>
                </c:pt>
                <c:pt idx="1120">
                  <c:v>215.12396694215107</c:v>
                </c:pt>
                <c:pt idx="1121">
                  <c:v>215.28925619834942</c:v>
                </c:pt>
                <c:pt idx="1122">
                  <c:v>215.45454545454777</c:v>
                </c:pt>
                <c:pt idx="1123">
                  <c:v>215.61983471074612</c:v>
                </c:pt>
                <c:pt idx="1124">
                  <c:v>215.78512396694447</c:v>
                </c:pt>
                <c:pt idx="1125">
                  <c:v>215.95041322314282</c:v>
                </c:pt>
                <c:pt idx="1126">
                  <c:v>216.11570247934117</c:v>
                </c:pt>
                <c:pt idx="1127">
                  <c:v>216.28099173553952</c:v>
                </c:pt>
                <c:pt idx="1128">
                  <c:v>216.44628099173786</c:v>
                </c:pt>
                <c:pt idx="1129">
                  <c:v>216.61157024793621</c:v>
                </c:pt>
                <c:pt idx="1130">
                  <c:v>216.77685950413456</c:v>
                </c:pt>
                <c:pt idx="1131">
                  <c:v>216.94214876033291</c:v>
                </c:pt>
                <c:pt idx="1132">
                  <c:v>217.10743801653126</c:v>
                </c:pt>
                <c:pt idx="1133">
                  <c:v>217.27272727272961</c:v>
                </c:pt>
                <c:pt idx="1134">
                  <c:v>217.43801652892796</c:v>
                </c:pt>
                <c:pt idx="1135">
                  <c:v>217.60330578512631</c:v>
                </c:pt>
                <c:pt idx="1136">
                  <c:v>217.76859504132466</c:v>
                </c:pt>
                <c:pt idx="1137">
                  <c:v>217.93388429752301</c:v>
                </c:pt>
                <c:pt idx="1138">
                  <c:v>218.09917355372136</c:v>
                </c:pt>
                <c:pt idx="1139">
                  <c:v>218.26446280991971</c:v>
                </c:pt>
                <c:pt idx="1140">
                  <c:v>218.42975206611806</c:v>
                </c:pt>
                <c:pt idx="1141">
                  <c:v>218.5950413223164</c:v>
                </c:pt>
                <c:pt idx="1142">
                  <c:v>218.76033057851475</c:v>
                </c:pt>
                <c:pt idx="1143">
                  <c:v>218.9256198347131</c:v>
                </c:pt>
                <c:pt idx="1144">
                  <c:v>219.09090909091145</c:v>
                </c:pt>
                <c:pt idx="1145">
                  <c:v>219.2561983471098</c:v>
                </c:pt>
                <c:pt idx="1146">
                  <c:v>219.42148760330815</c:v>
                </c:pt>
                <c:pt idx="1147">
                  <c:v>219.5867768595065</c:v>
                </c:pt>
                <c:pt idx="1148">
                  <c:v>219.75206611570485</c:v>
                </c:pt>
                <c:pt idx="1149">
                  <c:v>219.9173553719032</c:v>
                </c:pt>
                <c:pt idx="1150">
                  <c:v>220.08264462810155</c:v>
                </c:pt>
                <c:pt idx="1151">
                  <c:v>220.2479338842999</c:v>
                </c:pt>
                <c:pt idx="1152">
                  <c:v>220.41322314049825</c:v>
                </c:pt>
                <c:pt idx="1153">
                  <c:v>220.5785123966966</c:v>
                </c:pt>
                <c:pt idx="1154">
                  <c:v>220.74380165289494</c:v>
                </c:pt>
                <c:pt idx="1155">
                  <c:v>220.90909090909329</c:v>
                </c:pt>
                <c:pt idx="1156">
                  <c:v>221.07438016529164</c:v>
                </c:pt>
                <c:pt idx="1157">
                  <c:v>221.23966942148999</c:v>
                </c:pt>
                <c:pt idx="1158">
                  <c:v>221.40495867768834</c:v>
                </c:pt>
                <c:pt idx="1159">
                  <c:v>221.57024793388669</c:v>
                </c:pt>
                <c:pt idx="1160">
                  <c:v>221.73553719008504</c:v>
                </c:pt>
                <c:pt idx="1161">
                  <c:v>221.90082644628339</c:v>
                </c:pt>
                <c:pt idx="1162">
                  <c:v>222.06611570248174</c:v>
                </c:pt>
                <c:pt idx="1163">
                  <c:v>222.23140495868009</c:v>
                </c:pt>
                <c:pt idx="1164">
                  <c:v>222.39669421487844</c:v>
                </c:pt>
                <c:pt idx="1165">
                  <c:v>222.56198347107679</c:v>
                </c:pt>
                <c:pt idx="1166">
                  <c:v>222.72727272727514</c:v>
                </c:pt>
                <c:pt idx="1167">
                  <c:v>222.89256198347348</c:v>
                </c:pt>
                <c:pt idx="1168">
                  <c:v>223.05785123967183</c:v>
                </c:pt>
                <c:pt idx="1169">
                  <c:v>223.22314049587018</c:v>
                </c:pt>
                <c:pt idx="1170">
                  <c:v>223.38842975206853</c:v>
                </c:pt>
                <c:pt idx="1171">
                  <c:v>223.55371900826688</c:v>
                </c:pt>
                <c:pt idx="1172">
                  <c:v>223.71900826446523</c:v>
                </c:pt>
                <c:pt idx="1173">
                  <c:v>223.88429752066358</c:v>
                </c:pt>
                <c:pt idx="1174">
                  <c:v>224.04958677686193</c:v>
                </c:pt>
                <c:pt idx="1175">
                  <c:v>224.21487603306028</c:v>
                </c:pt>
                <c:pt idx="1176">
                  <c:v>224.38016528925863</c:v>
                </c:pt>
                <c:pt idx="1177">
                  <c:v>224.54545454545698</c:v>
                </c:pt>
                <c:pt idx="1178">
                  <c:v>224.71074380165533</c:v>
                </c:pt>
                <c:pt idx="1179">
                  <c:v>224.87603305785368</c:v>
                </c:pt>
                <c:pt idx="1180">
                  <c:v>225.04132231405202</c:v>
                </c:pt>
                <c:pt idx="1181">
                  <c:v>225.20661157025037</c:v>
                </c:pt>
                <c:pt idx="1182">
                  <c:v>225.37190082644872</c:v>
                </c:pt>
                <c:pt idx="1183">
                  <c:v>225.53719008264707</c:v>
                </c:pt>
                <c:pt idx="1184">
                  <c:v>225.70247933884542</c:v>
                </c:pt>
                <c:pt idx="1185">
                  <c:v>225.86776859504377</c:v>
                </c:pt>
                <c:pt idx="1186">
                  <c:v>226.03305785124212</c:v>
                </c:pt>
                <c:pt idx="1187">
                  <c:v>226.19834710744047</c:v>
                </c:pt>
                <c:pt idx="1188">
                  <c:v>226.36363636363882</c:v>
                </c:pt>
                <c:pt idx="1189">
                  <c:v>226.52892561983717</c:v>
                </c:pt>
                <c:pt idx="1190">
                  <c:v>226.69421487603552</c:v>
                </c:pt>
                <c:pt idx="1191">
                  <c:v>226.85950413223387</c:v>
                </c:pt>
                <c:pt idx="1192">
                  <c:v>227.02479338843222</c:v>
                </c:pt>
                <c:pt idx="1193">
                  <c:v>227.19008264463056</c:v>
                </c:pt>
                <c:pt idx="1194">
                  <c:v>227.35537190082891</c:v>
                </c:pt>
                <c:pt idx="1195">
                  <c:v>227.52066115702726</c:v>
                </c:pt>
                <c:pt idx="1196">
                  <c:v>227.68595041322561</c:v>
                </c:pt>
                <c:pt idx="1197">
                  <c:v>227.85123966942396</c:v>
                </c:pt>
                <c:pt idx="1198">
                  <c:v>228.01652892562231</c:v>
                </c:pt>
                <c:pt idx="1199">
                  <c:v>228.18181818182066</c:v>
                </c:pt>
                <c:pt idx="1200">
                  <c:v>228.34710743801901</c:v>
                </c:pt>
                <c:pt idx="1201">
                  <c:v>228.51239669421736</c:v>
                </c:pt>
                <c:pt idx="1202">
                  <c:v>228.67768595041571</c:v>
                </c:pt>
                <c:pt idx="1203">
                  <c:v>228.84297520661406</c:v>
                </c:pt>
                <c:pt idx="1204">
                  <c:v>229.00826446281241</c:v>
                </c:pt>
                <c:pt idx="1205">
                  <c:v>229.17355371901076</c:v>
                </c:pt>
                <c:pt idx="1206">
                  <c:v>229.3388429752091</c:v>
                </c:pt>
                <c:pt idx="1207">
                  <c:v>229.50413223140745</c:v>
                </c:pt>
                <c:pt idx="1208">
                  <c:v>229.6694214876058</c:v>
                </c:pt>
                <c:pt idx="1209">
                  <c:v>229.83471074380415</c:v>
                </c:pt>
                <c:pt idx="1210">
                  <c:v>230.0000000000025</c:v>
                </c:pt>
                <c:pt idx="1211">
                  <c:v>230.16528925620085</c:v>
                </c:pt>
                <c:pt idx="1212">
                  <c:v>230.3305785123992</c:v>
                </c:pt>
                <c:pt idx="1213">
                  <c:v>230.49586776859755</c:v>
                </c:pt>
                <c:pt idx="1214">
                  <c:v>230.6611570247959</c:v>
                </c:pt>
                <c:pt idx="1215">
                  <c:v>230.82644628099425</c:v>
                </c:pt>
                <c:pt idx="1216">
                  <c:v>230.9917355371926</c:v>
                </c:pt>
                <c:pt idx="1217">
                  <c:v>231.15702479339095</c:v>
                </c:pt>
                <c:pt idx="1218">
                  <c:v>231.32231404958929</c:v>
                </c:pt>
                <c:pt idx="1219">
                  <c:v>231.48760330578764</c:v>
                </c:pt>
                <c:pt idx="1220">
                  <c:v>231.65289256198599</c:v>
                </c:pt>
                <c:pt idx="1221">
                  <c:v>231.81818181818434</c:v>
                </c:pt>
                <c:pt idx="1222">
                  <c:v>231.98347107438269</c:v>
                </c:pt>
                <c:pt idx="1223">
                  <c:v>232.14876033058104</c:v>
                </c:pt>
                <c:pt idx="1224">
                  <c:v>232.31404958677939</c:v>
                </c:pt>
                <c:pt idx="1225">
                  <c:v>232.47933884297774</c:v>
                </c:pt>
                <c:pt idx="1226">
                  <c:v>232.64462809917609</c:v>
                </c:pt>
                <c:pt idx="1227">
                  <c:v>232.80991735537444</c:v>
                </c:pt>
                <c:pt idx="1228">
                  <c:v>232.97520661157279</c:v>
                </c:pt>
                <c:pt idx="1229">
                  <c:v>233.14049586777114</c:v>
                </c:pt>
                <c:pt idx="1230">
                  <c:v>233.30578512396949</c:v>
                </c:pt>
                <c:pt idx="1231">
                  <c:v>233.47107438016783</c:v>
                </c:pt>
                <c:pt idx="1232">
                  <c:v>233.63636363636618</c:v>
                </c:pt>
                <c:pt idx="1233">
                  <c:v>233.80165289256453</c:v>
                </c:pt>
                <c:pt idx="1234">
                  <c:v>233.96694214876288</c:v>
                </c:pt>
                <c:pt idx="1235">
                  <c:v>234.13223140496123</c:v>
                </c:pt>
                <c:pt idx="1236">
                  <c:v>234.29752066115958</c:v>
                </c:pt>
                <c:pt idx="1237">
                  <c:v>234.46280991735793</c:v>
                </c:pt>
                <c:pt idx="1238">
                  <c:v>234.62809917355628</c:v>
                </c:pt>
                <c:pt idx="1239">
                  <c:v>234.79338842975463</c:v>
                </c:pt>
                <c:pt idx="1240">
                  <c:v>234.95867768595298</c:v>
                </c:pt>
                <c:pt idx="1241">
                  <c:v>235.12396694215133</c:v>
                </c:pt>
                <c:pt idx="1242">
                  <c:v>235.28925619834968</c:v>
                </c:pt>
                <c:pt idx="1243">
                  <c:v>235.45454545454803</c:v>
                </c:pt>
                <c:pt idx="1244">
                  <c:v>235.61983471074637</c:v>
                </c:pt>
                <c:pt idx="1245">
                  <c:v>235.78512396694472</c:v>
                </c:pt>
                <c:pt idx="1246">
                  <c:v>235.95041322314307</c:v>
                </c:pt>
                <c:pt idx="1247">
                  <c:v>236.11570247934142</c:v>
                </c:pt>
                <c:pt idx="1248">
                  <c:v>236.28099173553977</c:v>
                </c:pt>
                <c:pt idx="1249">
                  <c:v>236.44628099173812</c:v>
                </c:pt>
                <c:pt idx="1250">
                  <c:v>236.61157024793647</c:v>
                </c:pt>
                <c:pt idx="1251">
                  <c:v>236.77685950413482</c:v>
                </c:pt>
                <c:pt idx="1252">
                  <c:v>236.94214876033317</c:v>
                </c:pt>
                <c:pt idx="1253">
                  <c:v>237.10743801653152</c:v>
                </c:pt>
                <c:pt idx="1254">
                  <c:v>237.27272727272987</c:v>
                </c:pt>
                <c:pt idx="1255">
                  <c:v>237.43801652892822</c:v>
                </c:pt>
                <c:pt idx="1256">
                  <c:v>237.60330578512657</c:v>
                </c:pt>
                <c:pt idx="1257">
                  <c:v>237.76859504132491</c:v>
                </c:pt>
                <c:pt idx="1258">
                  <c:v>237.93388429752326</c:v>
                </c:pt>
                <c:pt idx="1259">
                  <c:v>238.09917355372161</c:v>
                </c:pt>
                <c:pt idx="1260">
                  <c:v>238.26446280991996</c:v>
                </c:pt>
                <c:pt idx="1261">
                  <c:v>238.42975206611831</c:v>
                </c:pt>
                <c:pt idx="1262">
                  <c:v>238.59504132231666</c:v>
                </c:pt>
                <c:pt idx="1263">
                  <c:v>238.76033057851501</c:v>
                </c:pt>
                <c:pt idx="1264">
                  <c:v>238.92561983471336</c:v>
                </c:pt>
                <c:pt idx="1265">
                  <c:v>239.09090909091171</c:v>
                </c:pt>
                <c:pt idx="1266">
                  <c:v>239.25619834711006</c:v>
                </c:pt>
                <c:pt idx="1267">
                  <c:v>239.42148760330841</c:v>
                </c:pt>
                <c:pt idx="1268">
                  <c:v>239.58677685950676</c:v>
                </c:pt>
                <c:pt idx="1269">
                  <c:v>239.75206611570511</c:v>
                </c:pt>
                <c:pt idx="1270">
                  <c:v>239.91735537190345</c:v>
                </c:pt>
                <c:pt idx="1271">
                  <c:v>240.0826446281018</c:v>
                </c:pt>
                <c:pt idx="1272">
                  <c:v>240.24793388430015</c:v>
                </c:pt>
                <c:pt idx="1273">
                  <c:v>240.4132231404985</c:v>
                </c:pt>
                <c:pt idx="1274">
                  <c:v>240.57851239669685</c:v>
                </c:pt>
                <c:pt idx="1275">
                  <c:v>240.7438016528952</c:v>
                </c:pt>
                <c:pt idx="1276">
                  <c:v>240.90909090909355</c:v>
                </c:pt>
                <c:pt idx="1277">
                  <c:v>241.0743801652919</c:v>
                </c:pt>
                <c:pt idx="1278">
                  <c:v>241.23966942149025</c:v>
                </c:pt>
                <c:pt idx="1279">
                  <c:v>241.4049586776886</c:v>
                </c:pt>
                <c:pt idx="1280">
                  <c:v>241.57024793388695</c:v>
                </c:pt>
                <c:pt idx="1281">
                  <c:v>241.7355371900853</c:v>
                </c:pt>
                <c:pt idx="1282">
                  <c:v>241.90082644628365</c:v>
                </c:pt>
                <c:pt idx="1283">
                  <c:v>242.06611570248199</c:v>
                </c:pt>
                <c:pt idx="1284">
                  <c:v>242.23140495868034</c:v>
                </c:pt>
                <c:pt idx="1285">
                  <c:v>242.39669421487869</c:v>
                </c:pt>
                <c:pt idx="1286">
                  <c:v>242.56198347107704</c:v>
                </c:pt>
                <c:pt idx="1287">
                  <c:v>242.72727272727539</c:v>
                </c:pt>
                <c:pt idx="1288">
                  <c:v>242.89256198347374</c:v>
                </c:pt>
                <c:pt idx="1289">
                  <c:v>243.05785123967209</c:v>
                </c:pt>
                <c:pt idx="1290">
                  <c:v>243.22314049587044</c:v>
                </c:pt>
                <c:pt idx="1291">
                  <c:v>243.38842975206879</c:v>
                </c:pt>
                <c:pt idx="1292">
                  <c:v>243.55371900826714</c:v>
                </c:pt>
                <c:pt idx="1293">
                  <c:v>243.71900826446549</c:v>
                </c:pt>
                <c:pt idx="1294">
                  <c:v>243.88429752066384</c:v>
                </c:pt>
                <c:pt idx="1295">
                  <c:v>244.04958677686218</c:v>
                </c:pt>
                <c:pt idx="1296">
                  <c:v>244.21487603306053</c:v>
                </c:pt>
                <c:pt idx="1297">
                  <c:v>244.38016528925888</c:v>
                </c:pt>
                <c:pt idx="1298">
                  <c:v>244.54545454545723</c:v>
                </c:pt>
                <c:pt idx="1299">
                  <c:v>244.71074380165558</c:v>
                </c:pt>
                <c:pt idx="1300">
                  <c:v>244.87603305785393</c:v>
                </c:pt>
                <c:pt idx="1301">
                  <c:v>245.04132231405228</c:v>
                </c:pt>
                <c:pt idx="1302">
                  <c:v>245.20661157025063</c:v>
                </c:pt>
                <c:pt idx="1303">
                  <c:v>245.37190082644898</c:v>
                </c:pt>
                <c:pt idx="1304">
                  <c:v>245.53719008264733</c:v>
                </c:pt>
                <c:pt idx="1305">
                  <c:v>245.70247933884568</c:v>
                </c:pt>
                <c:pt idx="1306">
                  <c:v>245.86776859504403</c:v>
                </c:pt>
                <c:pt idx="1307">
                  <c:v>246.03305785124238</c:v>
                </c:pt>
                <c:pt idx="1308">
                  <c:v>246.19834710744072</c:v>
                </c:pt>
                <c:pt idx="1309">
                  <c:v>246.36363636363907</c:v>
                </c:pt>
                <c:pt idx="1310">
                  <c:v>246.52892561983742</c:v>
                </c:pt>
                <c:pt idx="1311">
                  <c:v>246.69421487603577</c:v>
                </c:pt>
                <c:pt idx="1312">
                  <c:v>246.85950413223412</c:v>
                </c:pt>
                <c:pt idx="1313">
                  <c:v>247.02479338843247</c:v>
                </c:pt>
                <c:pt idx="1314">
                  <c:v>247.19008264463082</c:v>
                </c:pt>
                <c:pt idx="1315">
                  <c:v>247.35537190082917</c:v>
                </c:pt>
                <c:pt idx="1316">
                  <c:v>247.52066115702752</c:v>
                </c:pt>
                <c:pt idx="1317">
                  <c:v>247.68595041322587</c:v>
                </c:pt>
                <c:pt idx="1318">
                  <c:v>247.85123966942422</c:v>
                </c:pt>
                <c:pt idx="1319">
                  <c:v>248.01652892562257</c:v>
                </c:pt>
                <c:pt idx="1320">
                  <c:v>248.18181818182092</c:v>
                </c:pt>
                <c:pt idx="1321">
                  <c:v>248.34710743801926</c:v>
                </c:pt>
                <c:pt idx="1322">
                  <c:v>248.51239669421761</c:v>
                </c:pt>
                <c:pt idx="1323">
                  <c:v>248.67768595041596</c:v>
                </c:pt>
                <c:pt idx="1324">
                  <c:v>248.84297520661431</c:v>
                </c:pt>
                <c:pt idx="1325">
                  <c:v>249.00826446281266</c:v>
                </c:pt>
                <c:pt idx="1326">
                  <c:v>249.17355371901101</c:v>
                </c:pt>
                <c:pt idx="1327">
                  <c:v>249.33884297520936</c:v>
                </c:pt>
                <c:pt idx="1328">
                  <c:v>249.50413223140771</c:v>
                </c:pt>
                <c:pt idx="1329">
                  <c:v>249.66942148760606</c:v>
                </c:pt>
                <c:pt idx="1330">
                  <c:v>249.83471074380441</c:v>
                </c:pt>
                <c:pt idx="1331">
                  <c:v>250.00000000000276</c:v>
                </c:pt>
                <c:pt idx="1332">
                  <c:v>250.16528925620111</c:v>
                </c:pt>
                <c:pt idx="1333">
                  <c:v>250.33057851239946</c:v>
                </c:pt>
                <c:pt idx="1334">
                  <c:v>250.4958677685978</c:v>
                </c:pt>
                <c:pt idx="1335">
                  <c:v>250.66115702479615</c:v>
                </c:pt>
                <c:pt idx="1336">
                  <c:v>250.8264462809945</c:v>
                </c:pt>
                <c:pt idx="1337">
                  <c:v>250.99173553719285</c:v>
                </c:pt>
                <c:pt idx="1338">
                  <c:v>251.1570247933912</c:v>
                </c:pt>
                <c:pt idx="1339">
                  <c:v>251.32231404958955</c:v>
                </c:pt>
                <c:pt idx="1340">
                  <c:v>251.4876033057879</c:v>
                </c:pt>
                <c:pt idx="1341">
                  <c:v>251.65289256198625</c:v>
                </c:pt>
                <c:pt idx="1342">
                  <c:v>251.8181818181846</c:v>
                </c:pt>
                <c:pt idx="1343">
                  <c:v>251.98347107438295</c:v>
                </c:pt>
                <c:pt idx="1344">
                  <c:v>252.1487603305813</c:v>
                </c:pt>
                <c:pt idx="1345">
                  <c:v>252.31404958677965</c:v>
                </c:pt>
                <c:pt idx="1346">
                  <c:v>252.479338842978</c:v>
                </c:pt>
                <c:pt idx="1347">
                  <c:v>252.64462809917634</c:v>
                </c:pt>
                <c:pt idx="1348">
                  <c:v>252.80991735537469</c:v>
                </c:pt>
                <c:pt idx="1349">
                  <c:v>252.97520661157304</c:v>
                </c:pt>
                <c:pt idx="1350">
                  <c:v>253.14049586777139</c:v>
                </c:pt>
                <c:pt idx="1351">
                  <c:v>253.30578512396974</c:v>
                </c:pt>
                <c:pt idx="1352">
                  <c:v>253.47107438016809</c:v>
                </c:pt>
                <c:pt idx="1353">
                  <c:v>253.63636363636644</c:v>
                </c:pt>
                <c:pt idx="1354">
                  <c:v>253.80165289256479</c:v>
                </c:pt>
                <c:pt idx="1355">
                  <c:v>253.96694214876314</c:v>
                </c:pt>
                <c:pt idx="1356">
                  <c:v>254.13223140496149</c:v>
                </c:pt>
                <c:pt idx="1357">
                  <c:v>254.29752066115984</c:v>
                </c:pt>
                <c:pt idx="1358">
                  <c:v>254.46280991735819</c:v>
                </c:pt>
                <c:pt idx="1359">
                  <c:v>254.62809917355654</c:v>
                </c:pt>
                <c:pt idx="1360">
                  <c:v>254.79338842975488</c:v>
                </c:pt>
                <c:pt idx="1361">
                  <c:v>254.95867768595323</c:v>
                </c:pt>
                <c:pt idx="1362">
                  <c:v>255.12396694215158</c:v>
                </c:pt>
                <c:pt idx="1363">
                  <c:v>255.28925619834993</c:v>
                </c:pt>
                <c:pt idx="1364">
                  <c:v>255.45454545454828</c:v>
                </c:pt>
                <c:pt idx="1365">
                  <c:v>255.61983471074663</c:v>
                </c:pt>
                <c:pt idx="1366">
                  <c:v>255.78512396694498</c:v>
                </c:pt>
                <c:pt idx="1367">
                  <c:v>255.95041322314333</c:v>
                </c:pt>
                <c:pt idx="1368">
                  <c:v>256.11570247934168</c:v>
                </c:pt>
                <c:pt idx="1369">
                  <c:v>256.28099173554</c:v>
                </c:pt>
                <c:pt idx="1370">
                  <c:v>256.44628099173832</c:v>
                </c:pt>
                <c:pt idx="1371">
                  <c:v>256.61157024793664</c:v>
                </c:pt>
                <c:pt idx="1372">
                  <c:v>256.77685950413496</c:v>
                </c:pt>
                <c:pt idx="1373">
                  <c:v>256.94214876033328</c:v>
                </c:pt>
                <c:pt idx="1374">
                  <c:v>257.1074380165316</c:v>
                </c:pt>
                <c:pt idx="1375">
                  <c:v>257.27272727272992</c:v>
                </c:pt>
                <c:pt idx="1376">
                  <c:v>257.43801652892824</c:v>
                </c:pt>
                <c:pt idx="1377">
                  <c:v>257.60330578512657</c:v>
                </c:pt>
                <c:pt idx="1378">
                  <c:v>257.76859504132489</c:v>
                </c:pt>
                <c:pt idx="1379">
                  <c:v>257.93388429752321</c:v>
                </c:pt>
                <c:pt idx="1380">
                  <c:v>258.09917355372153</c:v>
                </c:pt>
                <c:pt idx="1381">
                  <c:v>258.26446280991985</c:v>
                </c:pt>
                <c:pt idx="1382">
                  <c:v>258.42975206611817</c:v>
                </c:pt>
                <c:pt idx="1383">
                  <c:v>258.59504132231649</c:v>
                </c:pt>
                <c:pt idx="1384">
                  <c:v>258.76033057851481</c:v>
                </c:pt>
                <c:pt idx="1385">
                  <c:v>258.92561983471313</c:v>
                </c:pt>
                <c:pt idx="1386">
                  <c:v>259.09090909091145</c:v>
                </c:pt>
                <c:pt idx="1387">
                  <c:v>259.25619834710977</c:v>
                </c:pt>
                <c:pt idx="1388">
                  <c:v>259.42148760330809</c:v>
                </c:pt>
                <c:pt idx="1389">
                  <c:v>259.58677685950641</c:v>
                </c:pt>
                <c:pt idx="1390">
                  <c:v>259.75206611570474</c:v>
                </c:pt>
                <c:pt idx="1391">
                  <c:v>259.91735537190306</c:v>
                </c:pt>
                <c:pt idx="1392">
                  <c:v>260.08264462810138</c:v>
                </c:pt>
                <c:pt idx="1393">
                  <c:v>260.2479338842997</c:v>
                </c:pt>
                <c:pt idx="1394">
                  <c:v>260.41322314049802</c:v>
                </c:pt>
                <c:pt idx="1395">
                  <c:v>260.57851239669634</c:v>
                </c:pt>
                <c:pt idx="1396">
                  <c:v>260.74380165289466</c:v>
                </c:pt>
                <c:pt idx="1397">
                  <c:v>260.90909090909298</c:v>
                </c:pt>
                <c:pt idx="1398">
                  <c:v>261.0743801652913</c:v>
                </c:pt>
                <c:pt idx="1399">
                  <c:v>261.23966942148962</c:v>
                </c:pt>
                <c:pt idx="1400">
                  <c:v>261.40495867768794</c:v>
                </c:pt>
                <c:pt idx="1401">
                  <c:v>261.57024793388626</c:v>
                </c:pt>
                <c:pt idx="1402">
                  <c:v>261.73553719008459</c:v>
                </c:pt>
                <c:pt idx="1403">
                  <c:v>261.90082644628291</c:v>
                </c:pt>
                <c:pt idx="1404">
                  <c:v>262.06611570248123</c:v>
                </c:pt>
                <c:pt idx="1405">
                  <c:v>262.23140495867955</c:v>
                </c:pt>
                <c:pt idx="1406">
                  <c:v>262.39669421487787</c:v>
                </c:pt>
                <c:pt idx="1407">
                  <c:v>262.56198347107619</c:v>
                </c:pt>
                <c:pt idx="1408">
                  <c:v>262.72727272727451</c:v>
                </c:pt>
                <c:pt idx="1409">
                  <c:v>262.89256198347283</c:v>
                </c:pt>
                <c:pt idx="1410">
                  <c:v>263.05785123967115</c:v>
                </c:pt>
                <c:pt idx="1411">
                  <c:v>263.22314049586947</c:v>
                </c:pt>
                <c:pt idx="1412">
                  <c:v>263.38842975206779</c:v>
                </c:pt>
                <c:pt idx="1413">
                  <c:v>263.55371900826611</c:v>
                </c:pt>
                <c:pt idx="1414">
                  <c:v>263.71900826446443</c:v>
                </c:pt>
                <c:pt idx="1415">
                  <c:v>263.88429752066276</c:v>
                </c:pt>
                <c:pt idx="1416">
                  <c:v>264.04958677686108</c:v>
                </c:pt>
                <c:pt idx="1417">
                  <c:v>264.2148760330594</c:v>
                </c:pt>
                <c:pt idx="1418">
                  <c:v>264.38016528925772</c:v>
                </c:pt>
                <c:pt idx="1419">
                  <c:v>264.54545454545604</c:v>
                </c:pt>
                <c:pt idx="1420">
                  <c:v>264.71074380165436</c:v>
                </c:pt>
                <c:pt idx="1421">
                  <c:v>264.87603305785268</c:v>
                </c:pt>
                <c:pt idx="1422">
                  <c:v>265.041322314051</c:v>
                </c:pt>
                <c:pt idx="1423">
                  <c:v>265.20661157024932</c:v>
                </c:pt>
                <c:pt idx="1424">
                  <c:v>265.37190082644764</c:v>
                </c:pt>
                <c:pt idx="1425">
                  <c:v>265.53719008264596</c:v>
                </c:pt>
                <c:pt idx="1426">
                  <c:v>265.70247933884428</c:v>
                </c:pt>
                <c:pt idx="1427">
                  <c:v>265.86776859504261</c:v>
                </c:pt>
                <c:pt idx="1428">
                  <c:v>266.03305785124093</c:v>
                </c:pt>
                <c:pt idx="1429">
                  <c:v>266.19834710743925</c:v>
                </c:pt>
                <c:pt idx="1430">
                  <c:v>266.36363636363757</c:v>
                </c:pt>
                <c:pt idx="1431">
                  <c:v>266.52892561983589</c:v>
                </c:pt>
                <c:pt idx="1432">
                  <c:v>266.69421487603421</c:v>
                </c:pt>
                <c:pt idx="1433">
                  <c:v>266.85950413223253</c:v>
                </c:pt>
                <c:pt idx="1434">
                  <c:v>267.02479338843085</c:v>
                </c:pt>
                <c:pt idx="1435">
                  <c:v>267.19008264462917</c:v>
                </c:pt>
                <c:pt idx="1436">
                  <c:v>267.35537190082749</c:v>
                </c:pt>
                <c:pt idx="1437">
                  <c:v>267.52066115702581</c:v>
                </c:pt>
                <c:pt idx="1438">
                  <c:v>267.68595041322413</c:v>
                </c:pt>
                <c:pt idx="1439">
                  <c:v>267.85123966942245</c:v>
                </c:pt>
                <c:pt idx="1440">
                  <c:v>268.01652892562078</c:v>
                </c:pt>
                <c:pt idx="1441">
                  <c:v>268.1818181818191</c:v>
                </c:pt>
                <c:pt idx="1442">
                  <c:v>268.34710743801742</c:v>
                </c:pt>
                <c:pt idx="1443">
                  <c:v>268.51239669421574</c:v>
                </c:pt>
                <c:pt idx="1444">
                  <c:v>268.67768595041406</c:v>
                </c:pt>
                <c:pt idx="1445">
                  <c:v>268.84297520661238</c:v>
                </c:pt>
                <c:pt idx="1446">
                  <c:v>269.0082644628107</c:v>
                </c:pt>
                <c:pt idx="1447">
                  <c:v>269.17355371900902</c:v>
                </c:pt>
                <c:pt idx="1448">
                  <c:v>269.33884297520734</c:v>
                </c:pt>
                <c:pt idx="1449">
                  <c:v>269.50413223140566</c:v>
                </c:pt>
                <c:pt idx="1450">
                  <c:v>269.66942148760398</c:v>
                </c:pt>
                <c:pt idx="1451">
                  <c:v>269.8347107438023</c:v>
                </c:pt>
                <c:pt idx="1452">
                  <c:v>270.00000000000063</c:v>
                </c:pt>
                <c:pt idx="1453">
                  <c:v>270.16528925619895</c:v>
                </c:pt>
                <c:pt idx="1454">
                  <c:v>270.33057851239727</c:v>
                </c:pt>
                <c:pt idx="1455">
                  <c:v>270.49586776859559</c:v>
                </c:pt>
                <c:pt idx="1456">
                  <c:v>270.66115702479391</c:v>
                </c:pt>
                <c:pt idx="1457">
                  <c:v>270.82644628099223</c:v>
                </c:pt>
                <c:pt idx="1458">
                  <c:v>270.99173553719055</c:v>
                </c:pt>
                <c:pt idx="1459">
                  <c:v>271.15702479338887</c:v>
                </c:pt>
                <c:pt idx="1460">
                  <c:v>271.32231404958719</c:v>
                </c:pt>
                <c:pt idx="1461">
                  <c:v>271.48760330578551</c:v>
                </c:pt>
                <c:pt idx="1462">
                  <c:v>271.65289256198383</c:v>
                </c:pt>
                <c:pt idx="1463">
                  <c:v>271.81818181818215</c:v>
                </c:pt>
                <c:pt idx="1464">
                  <c:v>271.98347107438047</c:v>
                </c:pt>
                <c:pt idx="1465">
                  <c:v>272.1487603305788</c:v>
                </c:pt>
                <c:pt idx="1466">
                  <c:v>272.31404958677712</c:v>
                </c:pt>
                <c:pt idx="1467">
                  <c:v>272.47933884297544</c:v>
                </c:pt>
                <c:pt idx="1468">
                  <c:v>272.64462809917376</c:v>
                </c:pt>
                <c:pt idx="1469">
                  <c:v>272.80991735537208</c:v>
                </c:pt>
                <c:pt idx="1470">
                  <c:v>272.9752066115704</c:v>
                </c:pt>
                <c:pt idx="1471">
                  <c:v>273.14049586776872</c:v>
                </c:pt>
                <c:pt idx="1472">
                  <c:v>273.30578512396704</c:v>
                </c:pt>
                <c:pt idx="1473">
                  <c:v>273.47107438016536</c:v>
                </c:pt>
                <c:pt idx="1474">
                  <c:v>273.63636363636368</c:v>
                </c:pt>
                <c:pt idx="1475">
                  <c:v>273.801652892562</c:v>
                </c:pt>
                <c:pt idx="1476">
                  <c:v>273.96694214876032</c:v>
                </c:pt>
                <c:pt idx="1477">
                  <c:v>274.13223140495865</c:v>
                </c:pt>
                <c:pt idx="1478">
                  <c:v>274.29752066115697</c:v>
                </c:pt>
                <c:pt idx="1479">
                  <c:v>274.46280991735529</c:v>
                </c:pt>
                <c:pt idx="1480">
                  <c:v>274.62809917355361</c:v>
                </c:pt>
                <c:pt idx="1481">
                  <c:v>274.79338842975193</c:v>
                </c:pt>
                <c:pt idx="1482">
                  <c:v>274.95867768595025</c:v>
                </c:pt>
                <c:pt idx="1483">
                  <c:v>275.12396694214857</c:v>
                </c:pt>
                <c:pt idx="1484">
                  <c:v>275.28925619834689</c:v>
                </c:pt>
                <c:pt idx="1485">
                  <c:v>275.45454545454521</c:v>
                </c:pt>
                <c:pt idx="1486">
                  <c:v>275.61983471074353</c:v>
                </c:pt>
                <c:pt idx="1487">
                  <c:v>275.78512396694185</c:v>
                </c:pt>
                <c:pt idx="1488">
                  <c:v>275.95041322314017</c:v>
                </c:pt>
                <c:pt idx="1489">
                  <c:v>276.11570247933849</c:v>
                </c:pt>
                <c:pt idx="1490">
                  <c:v>276.28099173553682</c:v>
                </c:pt>
                <c:pt idx="1491">
                  <c:v>276.44628099173514</c:v>
                </c:pt>
                <c:pt idx="1492">
                  <c:v>276.61157024793346</c:v>
                </c:pt>
                <c:pt idx="1493">
                  <c:v>276.77685950413178</c:v>
                </c:pt>
                <c:pt idx="1494">
                  <c:v>276.9421487603301</c:v>
                </c:pt>
                <c:pt idx="1495">
                  <c:v>277.10743801652842</c:v>
                </c:pt>
                <c:pt idx="1496">
                  <c:v>277.27272727272674</c:v>
                </c:pt>
                <c:pt idx="1497">
                  <c:v>277.43801652892506</c:v>
                </c:pt>
                <c:pt idx="1498">
                  <c:v>277.60330578512338</c:v>
                </c:pt>
                <c:pt idx="1499">
                  <c:v>277.7685950413217</c:v>
                </c:pt>
                <c:pt idx="1500">
                  <c:v>277.93388429752002</c:v>
                </c:pt>
                <c:pt idx="1501">
                  <c:v>278.09917355371834</c:v>
                </c:pt>
                <c:pt idx="1502">
                  <c:v>278.26446280991667</c:v>
                </c:pt>
                <c:pt idx="1503">
                  <c:v>278.42975206611499</c:v>
                </c:pt>
                <c:pt idx="1504">
                  <c:v>278.59504132231331</c:v>
                </c:pt>
                <c:pt idx="1505">
                  <c:v>278.76033057851163</c:v>
                </c:pt>
                <c:pt idx="1506">
                  <c:v>278.92561983470995</c:v>
                </c:pt>
                <c:pt idx="1507">
                  <c:v>279.09090909090827</c:v>
                </c:pt>
                <c:pt idx="1508">
                  <c:v>279.25619834710659</c:v>
                </c:pt>
                <c:pt idx="1509">
                  <c:v>279.42148760330491</c:v>
                </c:pt>
                <c:pt idx="1510">
                  <c:v>279.58677685950323</c:v>
                </c:pt>
                <c:pt idx="1511">
                  <c:v>279.75206611570155</c:v>
                </c:pt>
                <c:pt idx="1512">
                  <c:v>279.91735537189987</c:v>
                </c:pt>
                <c:pt idx="1513">
                  <c:v>280.08264462809819</c:v>
                </c:pt>
                <c:pt idx="1514">
                  <c:v>280.24793388429651</c:v>
                </c:pt>
                <c:pt idx="1515">
                  <c:v>280.41322314049484</c:v>
                </c:pt>
                <c:pt idx="1516">
                  <c:v>280.57851239669316</c:v>
                </c:pt>
                <c:pt idx="1517">
                  <c:v>280.74380165289148</c:v>
                </c:pt>
                <c:pt idx="1518">
                  <c:v>280.9090909090898</c:v>
                </c:pt>
                <c:pt idx="1519">
                  <c:v>281.07438016528812</c:v>
                </c:pt>
                <c:pt idx="1520">
                  <c:v>281.23966942148644</c:v>
                </c:pt>
                <c:pt idx="1521">
                  <c:v>281.40495867768476</c:v>
                </c:pt>
                <c:pt idx="1522">
                  <c:v>281.57024793388308</c:v>
                </c:pt>
                <c:pt idx="1523">
                  <c:v>281.7355371900814</c:v>
                </c:pt>
                <c:pt idx="1524">
                  <c:v>281.90082644627972</c:v>
                </c:pt>
                <c:pt idx="1525">
                  <c:v>282.06611570247804</c:v>
                </c:pt>
                <c:pt idx="1526">
                  <c:v>282.23140495867636</c:v>
                </c:pt>
                <c:pt idx="1527">
                  <c:v>282.39669421487469</c:v>
                </c:pt>
                <c:pt idx="1528">
                  <c:v>282.56198347107301</c:v>
                </c:pt>
                <c:pt idx="1529">
                  <c:v>282.72727272727133</c:v>
                </c:pt>
                <c:pt idx="1530">
                  <c:v>282.89256198346965</c:v>
                </c:pt>
                <c:pt idx="1531">
                  <c:v>283.05785123966797</c:v>
                </c:pt>
                <c:pt idx="1532">
                  <c:v>283.22314049586629</c:v>
                </c:pt>
                <c:pt idx="1533">
                  <c:v>283.38842975206461</c:v>
                </c:pt>
                <c:pt idx="1534">
                  <c:v>283.55371900826293</c:v>
                </c:pt>
                <c:pt idx="1535">
                  <c:v>283.71900826446125</c:v>
                </c:pt>
                <c:pt idx="1536">
                  <c:v>283.88429752065957</c:v>
                </c:pt>
                <c:pt idx="1537">
                  <c:v>284.04958677685789</c:v>
                </c:pt>
                <c:pt idx="1538">
                  <c:v>284.21487603305621</c:v>
                </c:pt>
                <c:pt idx="1539">
                  <c:v>284.38016528925453</c:v>
                </c:pt>
                <c:pt idx="1540">
                  <c:v>284.54545454545286</c:v>
                </c:pt>
                <c:pt idx="1541">
                  <c:v>284.71074380165118</c:v>
                </c:pt>
                <c:pt idx="1542">
                  <c:v>284.8760330578495</c:v>
                </c:pt>
                <c:pt idx="1543">
                  <c:v>285.04132231404782</c:v>
                </c:pt>
                <c:pt idx="1544">
                  <c:v>285.20661157024614</c:v>
                </c:pt>
                <c:pt idx="1545">
                  <c:v>285.37190082644446</c:v>
                </c:pt>
                <c:pt idx="1546">
                  <c:v>285.53719008264278</c:v>
                </c:pt>
                <c:pt idx="1547">
                  <c:v>285.7024793388411</c:v>
                </c:pt>
                <c:pt idx="1548">
                  <c:v>285.86776859503942</c:v>
                </c:pt>
                <c:pt idx="1549">
                  <c:v>286.03305785123774</c:v>
                </c:pt>
                <c:pt idx="1550">
                  <c:v>286.19834710743606</c:v>
                </c:pt>
                <c:pt idx="1551">
                  <c:v>286.36363636363438</c:v>
                </c:pt>
                <c:pt idx="1552">
                  <c:v>286.52892561983271</c:v>
                </c:pt>
                <c:pt idx="1553">
                  <c:v>286.69421487603103</c:v>
                </c:pt>
                <c:pt idx="1554">
                  <c:v>286.85950413222935</c:v>
                </c:pt>
                <c:pt idx="1555">
                  <c:v>287.02479338842767</c:v>
                </c:pt>
                <c:pt idx="1556">
                  <c:v>287.19008264462599</c:v>
                </c:pt>
                <c:pt idx="1557">
                  <c:v>287.35537190082431</c:v>
                </c:pt>
                <c:pt idx="1558">
                  <c:v>287.52066115702263</c:v>
                </c:pt>
                <c:pt idx="1559">
                  <c:v>287.68595041322095</c:v>
                </c:pt>
                <c:pt idx="1560">
                  <c:v>287.85123966941927</c:v>
                </c:pt>
                <c:pt idx="1561">
                  <c:v>288.01652892561759</c:v>
                </c:pt>
                <c:pt idx="1562">
                  <c:v>288.18181818181591</c:v>
                </c:pt>
                <c:pt idx="1563">
                  <c:v>288.34710743801423</c:v>
                </c:pt>
                <c:pt idx="1564">
                  <c:v>288.51239669421255</c:v>
                </c:pt>
                <c:pt idx="1565">
                  <c:v>288.67768595041088</c:v>
                </c:pt>
                <c:pt idx="1566">
                  <c:v>288.8429752066092</c:v>
                </c:pt>
                <c:pt idx="1567">
                  <c:v>289.00826446280752</c:v>
                </c:pt>
                <c:pt idx="1568">
                  <c:v>289.17355371900584</c:v>
                </c:pt>
                <c:pt idx="1569">
                  <c:v>289.33884297520416</c:v>
                </c:pt>
                <c:pt idx="1570">
                  <c:v>289.50413223140248</c:v>
                </c:pt>
                <c:pt idx="1571">
                  <c:v>289.6694214876008</c:v>
                </c:pt>
                <c:pt idx="1572">
                  <c:v>289.83471074379912</c:v>
                </c:pt>
                <c:pt idx="1573">
                  <c:v>289.99999999999744</c:v>
                </c:pt>
                <c:pt idx="1574">
                  <c:v>290.16528925619576</c:v>
                </c:pt>
                <c:pt idx="1575">
                  <c:v>290.33057851239408</c:v>
                </c:pt>
                <c:pt idx="1576">
                  <c:v>290.4958677685924</c:v>
                </c:pt>
                <c:pt idx="1577">
                  <c:v>290.66115702479073</c:v>
                </c:pt>
                <c:pt idx="1578">
                  <c:v>290.82644628098905</c:v>
                </c:pt>
                <c:pt idx="1579">
                  <c:v>290.99173553718737</c:v>
                </c:pt>
                <c:pt idx="1580">
                  <c:v>291.15702479338569</c:v>
                </c:pt>
                <c:pt idx="1581">
                  <c:v>291.32231404958401</c:v>
                </c:pt>
                <c:pt idx="1582">
                  <c:v>291.48760330578233</c:v>
                </c:pt>
                <c:pt idx="1583">
                  <c:v>291.65289256198065</c:v>
                </c:pt>
                <c:pt idx="1584">
                  <c:v>291.81818181817897</c:v>
                </c:pt>
                <c:pt idx="1585">
                  <c:v>291.98347107437729</c:v>
                </c:pt>
                <c:pt idx="1586">
                  <c:v>292.14876033057561</c:v>
                </c:pt>
                <c:pt idx="1587">
                  <c:v>292.31404958677393</c:v>
                </c:pt>
                <c:pt idx="1588">
                  <c:v>292.47933884297225</c:v>
                </c:pt>
                <c:pt idx="1589">
                  <c:v>292.64462809917057</c:v>
                </c:pt>
                <c:pt idx="1590">
                  <c:v>292.8099173553689</c:v>
                </c:pt>
                <c:pt idx="1591">
                  <c:v>292.97520661156722</c:v>
                </c:pt>
                <c:pt idx="1592">
                  <c:v>293.14049586776554</c:v>
                </c:pt>
                <c:pt idx="1593">
                  <c:v>293.30578512396386</c:v>
                </c:pt>
                <c:pt idx="1594">
                  <c:v>293.47107438016218</c:v>
                </c:pt>
                <c:pt idx="1595">
                  <c:v>293.6363636363605</c:v>
                </c:pt>
                <c:pt idx="1596">
                  <c:v>293.80165289255882</c:v>
                </c:pt>
                <c:pt idx="1597">
                  <c:v>293.96694214875714</c:v>
                </c:pt>
                <c:pt idx="1598">
                  <c:v>294.13223140495546</c:v>
                </c:pt>
                <c:pt idx="1599">
                  <c:v>294.29752066115378</c:v>
                </c:pt>
                <c:pt idx="1600">
                  <c:v>294.4628099173521</c:v>
                </c:pt>
                <c:pt idx="1601">
                  <c:v>294.62809917355042</c:v>
                </c:pt>
                <c:pt idx="1602">
                  <c:v>294.79338842974875</c:v>
                </c:pt>
                <c:pt idx="1603">
                  <c:v>294.95867768594707</c:v>
                </c:pt>
                <c:pt idx="1604">
                  <c:v>295.12396694214539</c:v>
                </c:pt>
                <c:pt idx="1605">
                  <c:v>295.28925619834371</c:v>
                </c:pt>
                <c:pt idx="1606">
                  <c:v>295.45454545454203</c:v>
                </c:pt>
                <c:pt idx="1607">
                  <c:v>295.61983471074035</c:v>
                </c:pt>
                <c:pt idx="1608">
                  <c:v>295.78512396693867</c:v>
                </c:pt>
                <c:pt idx="1609">
                  <c:v>295.95041322313699</c:v>
                </c:pt>
                <c:pt idx="1610">
                  <c:v>296.11570247933531</c:v>
                </c:pt>
                <c:pt idx="1611">
                  <c:v>296.28099173553363</c:v>
                </c:pt>
                <c:pt idx="1612">
                  <c:v>296.44628099173195</c:v>
                </c:pt>
                <c:pt idx="1613">
                  <c:v>296.61157024793027</c:v>
                </c:pt>
                <c:pt idx="1614">
                  <c:v>296.77685950412859</c:v>
                </c:pt>
                <c:pt idx="1615">
                  <c:v>296.94214876032692</c:v>
                </c:pt>
                <c:pt idx="1616">
                  <c:v>297.10743801652524</c:v>
                </c:pt>
                <c:pt idx="1617">
                  <c:v>297.27272727272356</c:v>
                </c:pt>
                <c:pt idx="1618">
                  <c:v>297.43801652892188</c:v>
                </c:pt>
                <c:pt idx="1619">
                  <c:v>297.6033057851202</c:v>
                </c:pt>
                <c:pt idx="1620">
                  <c:v>297.76859504131852</c:v>
                </c:pt>
                <c:pt idx="1621">
                  <c:v>297.93388429751684</c:v>
                </c:pt>
                <c:pt idx="1622">
                  <c:v>298.09917355371516</c:v>
                </c:pt>
                <c:pt idx="1623">
                  <c:v>298.26446280991348</c:v>
                </c:pt>
                <c:pt idx="1624">
                  <c:v>298.4297520661118</c:v>
                </c:pt>
                <c:pt idx="1625">
                  <c:v>298.59504132231012</c:v>
                </c:pt>
                <c:pt idx="1626">
                  <c:v>298.76033057850844</c:v>
                </c:pt>
                <c:pt idx="1627">
                  <c:v>298.92561983470677</c:v>
                </c:pt>
                <c:pt idx="1628">
                  <c:v>299.09090909090509</c:v>
                </c:pt>
                <c:pt idx="1629">
                  <c:v>299.25619834710341</c:v>
                </c:pt>
                <c:pt idx="1630">
                  <c:v>299.42148760330173</c:v>
                </c:pt>
                <c:pt idx="1631">
                  <c:v>299.58677685950005</c:v>
                </c:pt>
                <c:pt idx="1632">
                  <c:v>299.75206611569837</c:v>
                </c:pt>
                <c:pt idx="1633">
                  <c:v>299.91735537189669</c:v>
                </c:pt>
                <c:pt idx="1634">
                  <c:v>300.08264462809501</c:v>
                </c:pt>
                <c:pt idx="1635">
                  <c:v>300.24793388429333</c:v>
                </c:pt>
                <c:pt idx="1636">
                  <c:v>300.41322314049165</c:v>
                </c:pt>
                <c:pt idx="1637">
                  <c:v>300.57851239668997</c:v>
                </c:pt>
                <c:pt idx="1638">
                  <c:v>300.74380165288829</c:v>
                </c:pt>
                <c:pt idx="1639">
                  <c:v>300.90909090908661</c:v>
                </c:pt>
                <c:pt idx="1640">
                  <c:v>301.07438016528494</c:v>
                </c:pt>
                <c:pt idx="1641">
                  <c:v>301.23966942148326</c:v>
                </c:pt>
                <c:pt idx="1642">
                  <c:v>301.40495867768158</c:v>
                </c:pt>
                <c:pt idx="1643">
                  <c:v>301.5702479338799</c:v>
                </c:pt>
                <c:pt idx="1644">
                  <c:v>301.73553719007822</c:v>
                </c:pt>
                <c:pt idx="1645">
                  <c:v>301.90082644627654</c:v>
                </c:pt>
                <c:pt idx="1646">
                  <c:v>302.06611570247486</c:v>
                </c:pt>
                <c:pt idx="1647">
                  <c:v>302.23140495867318</c:v>
                </c:pt>
                <c:pt idx="1648">
                  <c:v>302.3966942148715</c:v>
                </c:pt>
                <c:pt idx="1649">
                  <c:v>302.56198347106982</c:v>
                </c:pt>
                <c:pt idx="1650">
                  <c:v>302.72727272726814</c:v>
                </c:pt>
                <c:pt idx="1651">
                  <c:v>302.89256198346646</c:v>
                </c:pt>
                <c:pt idx="1652">
                  <c:v>303.05785123966479</c:v>
                </c:pt>
                <c:pt idx="1653">
                  <c:v>303.22314049586311</c:v>
                </c:pt>
                <c:pt idx="1654">
                  <c:v>303.38842975206143</c:v>
                </c:pt>
                <c:pt idx="1655">
                  <c:v>303.55371900825975</c:v>
                </c:pt>
                <c:pt idx="1656">
                  <c:v>303.71900826445807</c:v>
                </c:pt>
                <c:pt idx="1657">
                  <c:v>303.88429752065639</c:v>
                </c:pt>
                <c:pt idx="1658">
                  <c:v>304.04958677685471</c:v>
                </c:pt>
                <c:pt idx="1659">
                  <c:v>304.21487603305303</c:v>
                </c:pt>
                <c:pt idx="1660">
                  <c:v>304.38016528925135</c:v>
                </c:pt>
                <c:pt idx="1661">
                  <c:v>304.54545454544967</c:v>
                </c:pt>
                <c:pt idx="1662">
                  <c:v>304.71074380164799</c:v>
                </c:pt>
                <c:pt idx="1663">
                  <c:v>304.87603305784631</c:v>
                </c:pt>
                <c:pt idx="1664">
                  <c:v>305.04132231404463</c:v>
                </c:pt>
                <c:pt idx="1665">
                  <c:v>305.20661157024296</c:v>
                </c:pt>
                <c:pt idx="1666">
                  <c:v>305.37190082644128</c:v>
                </c:pt>
                <c:pt idx="1667">
                  <c:v>305.5371900826396</c:v>
                </c:pt>
                <c:pt idx="1668">
                  <c:v>305.70247933883792</c:v>
                </c:pt>
                <c:pt idx="1669">
                  <c:v>305.86776859503624</c:v>
                </c:pt>
                <c:pt idx="1670">
                  <c:v>306.03305785123456</c:v>
                </c:pt>
                <c:pt idx="1671">
                  <c:v>306.19834710743288</c:v>
                </c:pt>
                <c:pt idx="1672">
                  <c:v>306.3636363636312</c:v>
                </c:pt>
                <c:pt idx="1673">
                  <c:v>306.52892561982952</c:v>
                </c:pt>
                <c:pt idx="1674">
                  <c:v>306.69421487602784</c:v>
                </c:pt>
                <c:pt idx="1675">
                  <c:v>306.85950413222616</c:v>
                </c:pt>
                <c:pt idx="1676">
                  <c:v>307.02479338842448</c:v>
                </c:pt>
                <c:pt idx="1677">
                  <c:v>307.19008264462281</c:v>
                </c:pt>
                <c:pt idx="1678">
                  <c:v>307.35537190082113</c:v>
                </c:pt>
                <c:pt idx="1679">
                  <c:v>307.52066115701945</c:v>
                </c:pt>
                <c:pt idx="1680">
                  <c:v>307.68595041321777</c:v>
                </c:pt>
                <c:pt idx="1681">
                  <c:v>307.85123966941609</c:v>
                </c:pt>
                <c:pt idx="1682">
                  <c:v>308.01652892561441</c:v>
                </c:pt>
                <c:pt idx="1683">
                  <c:v>308.18181818181273</c:v>
                </c:pt>
                <c:pt idx="1684">
                  <c:v>308.34710743801105</c:v>
                </c:pt>
                <c:pt idx="1685">
                  <c:v>308.51239669420937</c:v>
                </c:pt>
                <c:pt idx="1686">
                  <c:v>308.67768595040769</c:v>
                </c:pt>
                <c:pt idx="1687">
                  <c:v>308.84297520660601</c:v>
                </c:pt>
                <c:pt idx="1688">
                  <c:v>309.00826446280433</c:v>
                </c:pt>
                <c:pt idx="1689">
                  <c:v>309.17355371900265</c:v>
                </c:pt>
                <c:pt idx="1690">
                  <c:v>309.33884297520098</c:v>
                </c:pt>
                <c:pt idx="1691">
                  <c:v>309.5041322313993</c:v>
                </c:pt>
                <c:pt idx="1692">
                  <c:v>309.66942148759762</c:v>
                </c:pt>
                <c:pt idx="1693">
                  <c:v>309.83471074379594</c:v>
                </c:pt>
                <c:pt idx="1694">
                  <c:v>309.99999999999426</c:v>
                </c:pt>
                <c:pt idx="1695">
                  <c:v>310.16528925619258</c:v>
                </c:pt>
                <c:pt idx="1696">
                  <c:v>310.3305785123909</c:v>
                </c:pt>
                <c:pt idx="1697">
                  <c:v>310.49586776858922</c:v>
                </c:pt>
                <c:pt idx="1698">
                  <c:v>310.66115702478754</c:v>
                </c:pt>
                <c:pt idx="1699">
                  <c:v>310.82644628098586</c:v>
                </c:pt>
                <c:pt idx="1700">
                  <c:v>310.99173553718418</c:v>
                </c:pt>
                <c:pt idx="1701">
                  <c:v>311.1570247933825</c:v>
                </c:pt>
                <c:pt idx="1702">
                  <c:v>311.32231404958083</c:v>
                </c:pt>
                <c:pt idx="1703">
                  <c:v>311.48760330577915</c:v>
                </c:pt>
                <c:pt idx="1704">
                  <c:v>311.65289256197747</c:v>
                </c:pt>
                <c:pt idx="1705">
                  <c:v>311.81818181817579</c:v>
                </c:pt>
                <c:pt idx="1706">
                  <c:v>311.98347107437411</c:v>
                </c:pt>
                <c:pt idx="1707">
                  <c:v>312.14876033057243</c:v>
                </c:pt>
                <c:pt idx="1708">
                  <c:v>312.31404958677075</c:v>
                </c:pt>
                <c:pt idx="1709">
                  <c:v>312.47933884296907</c:v>
                </c:pt>
                <c:pt idx="1710">
                  <c:v>312.64462809916739</c:v>
                </c:pt>
                <c:pt idx="1711">
                  <c:v>312.80991735536571</c:v>
                </c:pt>
                <c:pt idx="1712">
                  <c:v>312.97520661156403</c:v>
                </c:pt>
                <c:pt idx="1713">
                  <c:v>313.14049586776235</c:v>
                </c:pt>
                <c:pt idx="1714">
                  <c:v>313.30578512396067</c:v>
                </c:pt>
                <c:pt idx="1715">
                  <c:v>313.471074380159</c:v>
                </c:pt>
                <c:pt idx="1716">
                  <c:v>313.63636363635732</c:v>
                </c:pt>
                <c:pt idx="1717">
                  <c:v>313.80165289255564</c:v>
                </c:pt>
                <c:pt idx="1718">
                  <c:v>313.96694214875396</c:v>
                </c:pt>
                <c:pt idx="1719">
                  <c:v>314.13223140495228</c:v>
                </c:pt>
                <c:pt idx="1720">
                  <c:v>314.2975206611506</c:v>
                </c:pt>
                <c:pt idx="1721">
                  <c:v>314.46280991734892</c:v>
                </c:pt>
                <c:pt idx="1722">
                  <c:v>314.62809917354724</c:v>
                </c:pt>
                <c:pt idx="1723">
                  <c:v>314.79338842974556</c:v>
                </c:pt>
                <c:pt idx="1724">
                  <c:v>314.95867768594388</c:v>
                </c:pt>
                <c:pt idx="1725">
                  <c:v>315.1239669421422</c:v>
                </c:pt>
                <c:pt idx="1726">
                  <c:v>315.28925619834052</c:v>
                </c:pt>
                <c:pt idx="1727">
                  <c:v>315.45454545453885</c:v>
                </c:pt>
                <c:pt idx="1728">
                  <c:v>315.61983471073717</c:v>
                </c:pt>
                <c:pt idx="1729">
                  <c:v>315.78512396693549</c:v>
                </c:pt>
                <c:pt idx="1730">
                  <c:v>315.95041322313381</c:v>
                </c:pt>
                <c:pt idx="1731">
                  <c:v>316.11570247933213</c:v>
                </c:pt>
                <c:pt idx="1732">
                  <c:v>316.28099173553045</c:v>
                </c:pt>
                <c:pt idx="1733">
                  <c:v>316.44628099172877</c:v>
                </c:pt>
                <c:pt idx="1734">
                  <c:v>316.61157024792709</c:v>
                </c:pt>
                <c:pt idx="1735">
                  <c:v>316.77685950412541</c:v>
                </c:pt>
                <c:pt idx="1736">
                  <c:v>316.94214876032373</c:v>
                </c:pt>
                <c:pt idx="1737">
                  <c:v>317.10743801652205</c:v>
                </c:pt>
                <c:pt idx="1738">
                  <c:v>317.27272727272037</c:v>
                </c:pt>
                <c:pt idx="1739">
                  <c:v>317.43801652891869</c:v>
                </c:pt>
                <c:pt idx="1740">
                  <c:v>317.60330578511702</c:v>
                </c:pt>
                <c:pt idx="1741">
                  <c:v>317.76859504131534</c:v>
                </c:pt>
                <c:pt idx="1742">
                  <c:v>317.93388429751366</c:v>
                </c:pt>
                <c:pt idx="1743">
                  <c:v>318.09917355371198</c:v>
                </c:pt>
                <c:pt idx="1744">
                  <c:v>318.2644628099103</c:v>
                </c:pt>
                <c:pt idx="1745">
                  <c:v>318.42975206610862</c:v>
                </c:pt>
                <c:pt idx="1746">
                  <c:v>318.59504132230694</c:v>
                </c:pt>
                <c:pt idx="1747">
                  <c:v>318.76033057850526</c:v>
                </c:pt>
                <c:pt idx="1748">
                  <c:v>318.92561983470358</c:v>
                </c:pt>
                <c:pt idx="1749">
                  <c:v>319.0909090909019</c:v>
                </c:pt>
                <c:pt idx="1750">
                  <c:v>319.25619834710022</c:v>
                </c:pt>
                <c:pt idx="1751">
                  <c:v>319.42148760329854</c:v>
                </c:pt>
                <c:pt idx="1752">
                  <c:v>319.58677685949687</c:v>
                </c:pt>
                <c:pt idx="1753">
                  <c:v>319.75206611569519</c:v>
                </c:pt>
                <c:pt idx="1754">
                  <c:v>319.91735537189351</c:v>
                </c:pt>
                <c:pt idx="1755">
                  <c:v>320.08264462809183</c:v>
                </c:pt>
                <c:pt idx="1756">
                  <c:v>320.24793388429015</c:v>
                </c:pt>
                <c:pt idx="1757">
                  <c:v>320.41322314048847</c:v>
                </c:pt>
                <c:pt idx="1758">
                  <c:v>320.57851239668679</c:v>
                </c:pt>
                <c:pt idx="1759">
                  <c:v>320.74380165288511</c:v>
                </c:pt>
                <c:pt idx="1760">
                  <c:v>320.90909090908343</c:v>
                </c:pt>
                <c:pt idx="1761">
                  <c:v>321.07438016528175</c:v>
                </c:pt>
                <c:pt idx="1762">
                  <c:v>321.23966942148007</c:v>
                </c:pt>
                <c:pt idx="1763">
                  <c:v>321.40495867767839</c:v>
                </c:pt>
                <c:pt idx="1764">
                  <c:v>321.57024793387671</c:v>
                </c:pt>
                <c:pt idx="1765">
                  <c:v>321.73553719007504</c:v>
                </c:pt>
                <c:pt idx="1766">
                  <c:v>321.90082644627336</c:v>
                </c:pt>
                <c:pt idx="1767">
                  <c:v>322.06611570247168</c:v>
                </c:pt>
                <c:pt idx="1768">
                  <c:v>322.23140495867</c:v>
                </c:pt>
                <c:pt idx="1769">
                  <c:v>322.39669421486832</c:v>
                </c:pt>
                <c:pt idx="1770">
                  <c:v>322.56198347106664</c:v>
                </c:pt>
                <c:pt idx="1771">
                  <c:v>322.72727272726496</c:v>
                </c:pt>
                <c:pt idx="1772">
                  <c:v>322.89256198346328</c:v>
                </c:pt>
                <c:pt idx="1773">
                  <c:v>323.0578512396616</c:v>
                </c:pt>
                <c:pt idx="1774">
                  <c:v>323.22314049585992</c:v>
                </c:pt>
                <c:pt idx="1775">
                  <c:v>323.38842975205824</c:v>
                </c:pt>
                <c:pt idx="1776">
                  <c:v>323.55371900825656</c:v>
                </c:pt>
                <c:pt idx="1777">
                  <c:v>323.71900826445489</c:v>
                </c:pt>
                <c:pt idx="1778">
                  <c:v>323.88429752065321</c:v>
                </c:pt>
                <c:pt idx="1779">
                  <c:v>324.04958677685153</c:v>
                </c:pt>
                <c:pt idx="1780">
                  <c:v>324.21487603304985</c:v>
                </c:pt>
                <c:pt idx="1781">
                  <c:v>324.38016528924817</c:v>
                </c:pt>
                <c:pt idx="1782">
                  <c:v>324.54545454544649</c:v>
                </c:pt>
                <c:pt idx="1783">
                  <c:v>324.71074380164481</c:v>
                </c:pt>
                <c:pt idx="1784">
                  <c:v>324.87603305784313</c:v>
                </c:pt>
                <c:pt idx="1785">
                  <c:v>325.04132231404145</c:v>
                </c:pt>
                <c:pt idx="1786">
                  <c:v>325.20661157023977</c:v>
                </c:pt>
                <c:pt idx="1787">
                  <c:v>325.37190082643809</c:v>
                </c:pt>
                <c:pt idx="1788">
                  <c:v>325.53719008263641</c:v>
                </c:pt>
                <c:pt idx="1789">
                  <c:v>325.70247933883473</c:v>
                </c:pt>
                <c:pt idx="1790">
                  <c:v>325.86776859503306</c:v>
                </c:pt>
                <c:pt idx="1791">
                  <c:v>326.03305785123138</c:v>
                </c:pt>
                <c:pt idx="1792">
                  <c:v>326.1983471074297</c:v>
                </c:pt>
                <c:pt idx="1793">
                  <c:v>326.36363636362802</c:v>
                </c:pt>
                <c:pt idx="1794">
                  <c:v>326.52892561982634</c:v>
                </c:pt>
                <c:pt idx="1795">
                  <c:v>326.69421487602466</c:v>
                </c:pt>
                <c:pt idx="1796">
                  <c:v>326.85950413222298</c:v>
                </c:pt>
                <c:pt idx="1797">
                  <c:v>327.0247933884213</c:v>
                </c:pt>
                <c:pt idx="1798">
                  <c:v>327.19008264461962</c:v>
                </c:pt>
                <c:pt idx="1799">
                  <c:v>327.35537190081794</c:v>
                </c:pt>
                <c:pt idx="1800">
                  <c:v>327.52066115701626</c:v>
                </c:pt>
                <c:pt idx="1801">
                  <c:v>327.68595041321458</c:v>
                </c:pt>
                <c:pt idx="1802">
                  <c:v>327.85123966941291</c:v>
                </c:pt>
                <c:pt idx="1803">
                  <c:v>328.01652892561123</c:v>
                </c:pt>
                <c:pt idx="1804">
                  <c:v>328.18181818180955</c:v>
                </c:pt>
                <c:pt idx="1805">
                  <c:v>328.34710743800787</c:v>
                </c:pt>
                <c:pt idx="1806">
                  <c:v>328.51239669420619</c:v>
                </c:pt>
                <c:pt idx="1807">
                  <c:v>328.67768595040451</c:v>
                </c:pt>
                <c:pt idx="1808">
                  <c:v>328.84297520660283</c:v>
                </c:pt>
                <c:pt idx="1809">
                  <c:v>329.00826446280115</c:v>
                </c:pt>
                <c:pt idx="1810">
                  <c:v>329.17355371899947</c:v>
                </c:pt>
                <c:pt idx="1811">
                  <c:v>329.33884297519779</c:v>
                </c:pt>
                <c:pt idx="1812">
                  <c:v>329.50413223139611</c:v>
                </c:pt>
                <c:pt idx="1813">
                  <c:v>329.66942148759443</c:v>
                </c:pt>
                <c:pt idx="1814">
                  <c:v>329.83471074379275</c:v>
                </c:pt>
                <c:pt idx="1815">
                  <c:v>329.99999999999108</c:v>
                </c:pt>
                <c:pt idx="1816">
                  <c:v>330.1652892561894</c:v>
                </c:pt>
                <c:pt idx="1817">
                  <c:v>330.33057851238772</c:v>
                </c:pt>
                <c:pt idx="1818">
                  <c:v>330.49586776858604</c:v>
                </c:pt>
                <c:pt idx="1819">
                  <c:v>330.66115702478436</c:v>
                </c:pt>
                <c:pt idx="1820">
                  <c:v>330.82644628098268</c:v>
                </c:pt>
                <c:pt idx="1821">
                  <c:v>330.991735537181</c:v>
                </c:pt>
                <c:pt idx="1822">
                  <c:v>331.15702479337932</c:v>
                </c:pt>
                <c:pt idx="1823">
                  <c:v>331.32231404957764</c:v>
                </c:pt>
                <c:pt idx="1824">
                  <c:v>331.48760330577596</c:v>
                </c:pt>
                <c:pt idx="1825">
                  <c:v>331.65289256197428</c:v>
                </c:pt>
                <c:pt idx="1826">
                  <c:v>331.8181818181726</c:v>
                </c:pt>
                <c:pt idx="1827">
                  <c:v>331.98347107437093</c:v>
                </c:pt>
                <c:pt idx="1828">
                  <c:v>332.14876033056925</c:v>
                </c:pt>
                <c:pt idx="1829">
                  <c:v>332.31404958676757</c:v>
                </c:pt>
                <c:pt idx="1830">
                  <c:v>332.47933884296589</c:v>
                </c:pt>
                <c:pt idx="1831">
                  <c:v>332.64462809916421</c:v>
                </c:pt>
                <c:pt idx="1832">
                  <c:v>332.80991735536253</c:v>
                </c:pt>
                <c:pt idx="1833">
                  <c:v>332.97520661156085</c:v>
                </c:pt>
                <c:pt idx="1834">
                  <c:v>333.14049586775917</c:v>
                </c:pt>
                <c:pt idx="1835">
                  <c:v>333.30578512395749</c:v>
                </c:pt>
                <c:pt idx="1836">
                  <c:v>333.47107438015581</c:v>
                </c:pt>
                <c:pt idx="1837">
                  <c:v>333.63636363635413</c:v>
                </c:pt>
                <c:pt idx="1838">
                  <c:v>333.80165289255245</c:v>
                </c:pt>
                <c:pt idx="1839">
                  <c:v>333.96694214875077</c:v>
                </c:pt>
                <c:pt idx="1840">
                  <c:v>334.1322314049491</c:v>
                </c:pt>
                <c:pt idx="1841">
                  <c:v>334.29752066114742</c:v>
                </c:pt>
                <c:pt idx="1842">
                  <c:v>334.46280991734574</c:v>
                </c:pt>
                <c:pt idx="1843">
                  <c:v>334.62809917354406</c:v>
                </c:pt>
                <c:pt idx="1844">
                  <c:v>334.79338842974238</c:v>
                </c:pt>
                <c:pt idx="1845">
                  <c:v>334.9586776859407</c:v>
                </c:pt>
                <c:pt idx="1846">
                  <c:v>335.12396694213902</c:v>
                </c:pt>
                <c:pt idx="1847">
                  <c:v>335.28925619833734</c:v>
                </c:pt>
                <c:pt idx="1848">
                  <c:v>335.45454545453566</c:v>
                </c:pt>
                <c:pt idx="1849">
                  <c:v>335.61983471073398</c:v>
                </c:pt>
                <c:pt idx="1850">
                  <c:v>335.7851239669323</c:v>
                </c:pt>
                <c:pt idx="1851">
                  <c:v>335.95041322313062</c:v>
                </c:pt>
                <c:pt idx="1852">
                  <c:v>336.11570247932895</c:v>
                </c:pt>
                <c:pt idx="1853">
                  <c:v>336.28099173552727</c:v>
                </c:pt>
                <c:pt idx="1854">
                  <c:v>336.44628099172559</c:v>
                </c:pt>
                <c:pt idx="1855">
                  <c:v>336.61157024792391</c:v>
                </c:pt>
                <c:pt idx="1856">
                  <c:v>336.77685950412223</c:v>
                </c:pt>
                <c:pt idx="1857">
                  <c:v>336.94214876032055</c:v>
                </c:pt>
                <c:pt idx="1858">
                  <c:v>337.10743801651887</c:v>
                </c:pt>
                <c:pt idx="1859">
                  <c:v>337.27272727271719</c:v>
                </c:pt>
                <c:pt idx="1860">
                  <c:v>337.43801652891551</c:v>
                </c:pt>
                <c:pt idx="1861">
                  <c:v>337.60330578511383</c:v>
                </c:pt>
                <c:pt idx="1862">
                  <c:v>337.76859504131215</c:v>
                </c:pt>
                <c:pt idx="1863">
                  <c:v>337.93388429751047</c:v>
                </c:pt>
                <c:pt idx="1864">
                  <c:v>338.09917355370879</c:v>
                </c:pt>
                <c:pt idx="1865">
                  <c:v>338.26446280990712</c:v>
                </c:pt>
                <c:pt idx="1866">
                  <c:v>338.42975206610544</c:v>
                </c:pt>
                <c:pt idx="1867">
                  <c:v>338.59504132230376</c:v>
                </c:pt>
                <c:pt idx="1868">
                  <c:v>338.76033057850208</c:v>
                </c:pt>
                <c:pt idx="1869">
                  <c:v>338.9256198347004</c:v>
                </c:pt>
                <c:pt idx="1870">
                  <c:v>339.09090909089872</c:v>
                </c:pt>
                <c:pt idx="1871">
                  <c:v>339.25619834709704</c:v>
                </c:pt>
                <c:pt idx="1872">
                  <c:v>339.42148760329536</c:v>
                </c:pt>
                <c:pt idx="1873">
                  <c:v>339.58677685949368</c:v>
                </c:pt>
                <c:pt idx="1874">
                  <c:v>339.752066115692</c:v>
                </c:pt>
                <c:pt idx="1875">
                  <c:v>339.91735537189032</c:v>
                </c:pt>
                <c:pt idx="1876">
                  <c:v>340.08264462808864</c:v>
                </c:pt>
                <c:pt idx="1877">
                  <c:v>340.24793388428697</c:v>
                </c:pt>
                <c:pt idx="1878">
                  <c:v>340.41322314048529</c:v>
                </c:pt>
                <c:pt idx="1879">
                  <c:v>340.57851239668361</c:v>
                </c:pt>
                <c:pt idx="1880">
                  <c:v>340.74380165288193</c:v>
                </c:pt>
                <c:pt idx="1881">
                  <c:v>340.90909090908025</c:v>
                </c:pt>
                <c:pt idx="1882">
                  <c:v>341.07438016527857</c:v>
                </c:pt>
                <c:pt idx="1883">
                  <c:v>341.23966942147689</c:v>
                </c:pt>
                <c:pt idx="1884">
                  <c:v>341.40495867767521</c:v>
                </c:pt>
                <c:pt idx="1885">
                  <c:v>341.57024793387353</c:v>
                </c:pt>
                <c:pt idx="1886">
                  <c:v>341.73553719007185</c:v>
                </c:pt>
                <c:pt idx="1887">
                  <c:v>341.90082644627017</c:v>
                </c:pt>
                <c:pt idx="1888">
                  <c:v>342.06611570246849</c:v>
                </c:pt>
                <c:pt idx="1889">
                  <c:v>342.23140495866681</c:v>
                </c:pt>
                <c:pt idx="1890">
                  <c:v>342.39669421486514</c:v>
                </c:pt>
                <c:pt idx="1891">
                  <c:v>342.56198347106346</c:v>
                </c:pt>
                <c:pt idx="1892">
                  <c:v>342.72727272726178</c:v>
                </c:pt>
                <c:pt idx="1893">
                  <c:v>342.8925619834601</c:v>
                </c:pt>
                <c:pt idx="1894">
                  <c:v>343.05785123965842</c:v>
                </c:pt>
                <c:pt idx="1895">
                  <c:v>343.22314049585674</c:v>
                </c:pt>
                <c:pt idx="1896">
                  <c:v>343.38842975205506</c:v>
                </c:pt>
                <c:pt idx="1897">
                  <c:v>343.55371900825338</c:v>
                </c:pt>
                <c:pt idx="1898">
                  <c:v>343.7190082644517</c:v>
                </c:pt>
                <c:pt idx="1899">
                  <c:v>343.88429752065002</c:v>
                </c:pt>
                <c:pt idx="1900">
                  <c:v>344.04958677684834</c:v>
                </c:pt>
                <c:pt idx="1901">
                  <c:v>344.21487603304666</c:v>
                </c:pt>
                <c:pt idx="1902">
                  <c:v>344.38016528924499</c:v>
                </c:pt>
                <c:pt idx="1903">
                  <c:v>344.54545454544331</c:v>
                </c:pt>
                <c:pt idx="1904">
                  <c:v>344.71074380164163</c:v>
                </c:pt>
                <c:pt idx="1905">
                  <c:v>344.87603305783995</c:v>
                </c:pt>
                <c:pt idx="1906">
                  <c:v>345.04132231403827</c:v>
                </c:pt>
                <c:pt idx="1907">
                  <c:v>345.20661157023659</c:v>
                </c:pt>
                <c:pt idx="1908">
                  <c:v>345.37190082643491</c:v>
                </c:pt>
                <c:pt idx="1909">
                  <c:v>345.53719008263323</c:v>
                </c:pt>
                <c:pt idx="1910">
                  <c:v>345.70247933883155</c:v>
                </c:pt>
                <c:pt idx="1911">
                  <c:v>345.86776859502987</c:v>
                </c:pt>
                <c:pt idx="1912">
                  <c:v>346.03305785122819</c:v>
                </c:pt>
                <c:pt idx="1913">
                  <c:v>346.19834710742651</c:v>
                </c:pt>
                <c:pt idx="1914">
                  <c:v>346.36363636362483</c:v>
                </c:pt>
                <c:pt idx="1915">
                  <c:v>346.52892561982316</c:v>
                </c:pt>
                <c:pt idx="1916">
                  <c:v>346.69421487602148</c:v>
                </c:pt>
                <c:pt idx="1917">
                  <c:v>346.8595041322198</c:v>
                </c:pt>
                <c:pt idx="1918">
                  <c:v>347.02479338841812</c:v>
                </c:pt>
                <c:pt idx="1919">
                  <c:v>347.19008264461644</c:v>
                </c:pt>
                <c:pt idx="1920">
                  <c:v>347.35537190081476</c:v>
                </c:pt>
                <c:pt idx="1921">
                  <c:v>347.52066115701308</c:v>
                </c:pt>
                <c:pt idx="1922">
                  <c:v>347.6859504132114</c:v>
                </c:pt>
                <c:pt idx="1923">
                  <c:v>347.85123966940972</c:v>
                </c:pt>
                <c:pt idx="1924">
                  <c:v>348.01652892560804</c:v>
                </c:pt>
                <c:pt idx="1925">
                  <c:v>348.18181818180636</c:v>
                </c:pt>
                <c:pt idx="1926">
                  <c:v>348.34710743800468</c:v>
                </c:pt>
                <c:pt idx="1927">
                  <c:v>348.51239669420301</c:v>
                </c:pt>
                <c:pt idx="1928">
                  <c:v>348.67768595040133</c:v>
                </c:pt>
                <c:pt idx="1929">
                  <c:v>348.84297520659965</c:v>
                </c:pt>
                <c:pt idx="1930">
                  <c:v>349.00826446279797</c:v>
                </c:pt>
                <c:pt idx="1931">
                  <c:v>349.17355371899629</c:v>
                </c:pt>
                <c:pt idx="1932">
                  <c:v>349.33884297519461</c:v>
                </c:pt>
                <c:pt idx="1933">
                  <c:v>349.50413223139293</c:v>
                </c:pt>
                <c:pt idx="1934">
                  <c:v>349.66942148759125</c:v>
                </c:pt>
                <c:pt idx="1935">
                  <c:v>349.83471074378957</c:v>
                </c:pt>
                <c:pt idx="1936">
                  <c:v>349.99999999998789</c:v>
                </c:pt>
                <c:pt idx="1937">
                  <c:v>350.16528925618621</c:v>
                </c:pt>
                <c:pt idx="1938">
                  <c:v>350.33057851238453</c:v>
                </c:pt>
                <c:pt idx="1939">
                  <c:v>350.49586776858285</c:v>
                </c:pt>
                <c:pt idx="1940">
                  <c:v>350.66115702478118</c:v>
                </c:pt>
                <c:pt idx="1941">
                  <c:v>350.8264462809795</c:v>
                </c:pt>
                <c:pt idx="1942">
                  <c:v>350.99173553717782</c:v>
                </c:pt>
                <c:pt idx="1943">
                  <c:v>351.15702479337614</c:v>
                </c:pt>
                <c:pt idx="1944">
                  <c:v>351.32231404957446</c:v>
                </c:pt>
                <c:pt idx="1945">
                  <c:v>351.48760330577278</c:v>
                </c:pt>
                <c:pt idx="1946">
                  <c:v>351.6528925619711</c:v>
                </c:pt>
                <c:pt idx="1947">
                  <c:v>351.81818181816942</c:v>
                </c:pt>
                <c:pt idx="1948">
                  <c:v>351.98347107436774</c:v>
                </c:pt>
                <c:pt idx="1949">
                  <c:v>352.14876033056606</c:v>
                </c:pt>
                <c:pt idx="1950">
                  <c:v>352.31404958676438</c:v>
                </c:pt>
                <c:pt idx="1951">
                  <c:v>352.4793388429627</c:v>
                </c:pt>
                <c:pt idx="1952">
                  <c:v>352.64462809916103</c:v>
                </c:pt>
                <c:pt idx="1953">
                  <c:v>352.80991735535935</c:v>
                </c:pt>
                <c:pt idx="1954">
                  <c:v>352.97520661155767</c:v>
                </c:pt>
                <c:pt idx="1955">
                  <c:v>353.14049586775599</c:v>
                </c:pt>
                <c:pt idx="1956">
                  <c:v>353.30578512395431</c:v>
                </c:pt>
                <c:pt idx="1957">
                  <c:v>353.47107438015263</c:v>
                </c:pt>
                <c:pt idx="1958">
                  <c:v>353.63636363635095</c:v>
                </c:pt>
                <c:pt idx="1959">
                  <c:v>353.80165289254927</c:v>
                </c:pt>
                <c:pt idx="1960">
                  <c:v>353.96694214874759</c:v>
                </c:pt>
                <c:pt idx="1961">
                  <c:v>354.13223140494591</c:v>
                </c:pt>
                <c:pt idx="1962">
                  <c:v>354.29752066114423</c:v>
                </c:pt>
                <c:pt idx="1963">
                  <c:v>354.46280991734255</c:v>
                </c:pt>
                <c:pt idx="1964">
                  <c:v>354.62809917354087</c:v>
                </c:pt>
                <c:pt idx="1965">
                  <c:v>354.7933884297392</c:v>
                </c:pt>
                <c:pt idx="1966">
                  <c:v>354.95867768593752</c:v>
                </c:pt>
                <c:pt idx="1967">
                  <c:v>355.12396694213584</c:v>
                </c:pt>
                <c:pt idx="1968">
                  <c:v>355.28925619833416</c:v>
                </c:pt>
                <c:pt idx="1969">
                  <c:v>355.45454545453248</c:v>
                </c:pt>
                <c:pt idx="1970">
                  <c:v>355.6198347107308</c:v>
                </c:pt>
                <c:pt idx="1971">
                  <c:v>355.78512396692912</c:v>
                </c:pt>
                <c:pt idx="1972">
                  <c:v>355.95041322312744</c:v>
                </c:pt>
                <c:pt idx="1973">
                  <c:v>356.11570247932576</c:v>
                </c:pt>
                <c:pt idx="1974">
                  <c:v>356.28099173552408</c:v>
                </c:pt>
                <c:pt idx="1975">
                  <c:v>356.4462809917224</c:v>
                </c:pt>
                <c:pt idx="1976">
                  <c:v>356.61157024792072</c:v>
                </c:pt>
                <c:pt idx="1977">
                  <c:v>356.77685950411905</c:v>
                </c:pt>
                <c:pt idx="1978">
                  <c:v>356.94214876031737</c:v>
                </c:pt>
                <c:pt idx="1979">
                  <c:v>357.10743801651569</c:v>
                </c:pt>
                <c:pt idx="1980">
                  <c:v>357.27272727271401</c:v>
                </c:pt>
                <c:pt idx="1981">
                  <c:v>357.43801652891233</c:v>
                </c:pt>
                <c:pt idx="1982">
                  <c:v>357.60330578511065</c:v>
                </c:pt>
                <c:pt idx="1983">
                  <c:v>357.76859504130897</c:v>
                </c:pt>
                <c:pt idx="1984">
                  <c:v>357.93388429750729</c:v>
                </c:pt>
                <c:pt idx="1985">
                  <c:v>358.09917355370561</c:v>
                </c:pt>
                <c:pt idx="1986">
                  <c:v>358.26446280990393</c:v>
                </c:pt>
                <c:pt idx="1987">
                  <c:v>358.42975206610225</c:v>
                </c:pt>
                <c:pt idx="1988">
                  <c:v>358.59504132230057</c:v>
                </c:pt>
                <c:pt idx="1989">
                  <c:v>358.76033057849889</c:v>
                </c:pt>
                <c:pt idx="1990">
                  <c:v>358.92561983469722</c:v>
                </c:pt>
                <c:pt idx="1991">
                  <c:v>359.09090909089554</c:v>
                </c:pt>
                <c:pt idx="1992">
                  <c:v>359.25619834709386</c:v>
                </c:pt>
                <c:pt idx="1993">
                  <c:v>359.42148760329218</c:v>
                </c:pt>
                <c:pt idx="1994">
                  <c:v>359.5867768594905</c:v>
                </c:pt>
                <c:pt idx="1995">
                  <c:v>359.75206611568882</c:v>
                </c:pt>
                <c:pt idx="1996">
                  <c:v>359.91735537188714</c:v>
                </c:pt>
                <c:pt idx="1997">
                  <c:v>360.08264462808546</c:v>
                </c:pt>
                <c:pt idx="1998">
                  <c:v>360.24793388428378</c:v>
                </c:pt>
                <c:pt idx="1999">
                  <c:v>360.4132231404821</c:v>
                </c:pt>
                <c:pt idx="2000">
                  <c:v>360.57851239668042</c:v>
                </c:pt>
                <c:pt idx="2001">
                  <c:v>360.74380165287874</c:v>
                </c:pt>
                <c:pt idx="2002">
                  <c:v>360.90909090907707</c:v>
                </c:pt>
                <c:pt idx="2003">
                  <c:v>361.07438016527539</c:v>
                </c:pt>
                <c:pt idx="2004">
                  <c:v>361.23966942147371</c:v>
                </c:pt>
                <c:pt idx="2005">
                  <c:v>361.40495867767203</c:v>
                </c:pt>
                <c:pt idx="2006">
                  <c:v>361.57024793387035</c:v>
                </c:pt>
                <c:pt idx="2007">
                  <c:v>361.73553719006867</c:v>
                </c:pt>
                <c:pt idx="2008">
                  <c:v>361.90082644626699</c:v>
                </c:pt>
                <c:pt idx="2009">
                  <c:v>362.06611570246531</c:v>
                </c:pt>
                <c:pt idx="2010">
                  <c:v>362.23140495866363</c:v>
                </c:pt>
                <c:pt idx="2011">
                  <c:v>362.39669421486195</c:v>
                </c:pt>
                <c:pt idx="2012">
                  <c:v>362.56198347106027</c:v>
                </c:pt>
                <c:pt idx="2013">
                  <c:v>362.72727272725859</c:v>
                </c:pt>
                <c:pt idx="2014">
                  <c:v>362.89256198345691</c:v>
                </c:pt>
                <c:pt idx="2015">
                  <c:v>363.05785123965524</c:v>
                </c:pt>
                <c:pt idx="2016">
                  <c:v>363.22314049585356</c:v>
                </c:pt>
                <c:pt idx="2017">
                  <c:v>363.38842975205188</c:v>
                </c:pt>
                <c:pt idx="2018">
                  <c:v>363.5537190082502</c:v>
                </c:pt>
                <c:pt idx="2019">
                  <c:v>363.71900826444852</c:v>
                </c:pt>
                <c:pt idx="2020">
                  <c:v>363.88429752064684</c:v>
                </c:pt>
                <c:pt idx="2021">
                  <c:v>364.04958677684516</c:v>
                </c:pt>
                <c:pt idx="2022">
                  <c:v>364.21487603304348</c:v>
                </c:pt>
                <c:pt idx="2023">
                  <c:v>364.3801652892418</c:v>
                </c:pt>
                <c:pt idx="2024">
                  <c:v>364.54545454544012</c:v>
                </c:pt>
                <c:pt idx="2025">
                  <c:v>364.71074380163844</c:v>
                </c:pt>
                <c:pt idx="2026">
                  <c:v>364.87603305783676</c:v>
                </c:pt>
                <c:pt idx="2027">
                  <c:v>365.04132231403509</c:v>
                </c:pt>
                <c:pt idx="2028">
                  <c:v>365.20661157023341</c:v>
                </c:pt>
                <c:pt idx="2029">
                  <c:v>365.37190082643173</c:v>
                </c:pt>
                <c:pt idx="2030">
                  <c:v>365.53719008263005</c:v>
                </c:pt>
                <c:pt idx="2031">
                  <c:v>365.70247933882837</c:v>
                </c:pt>
                <c:pt idx="2032">
                  <c:v>365.86776859502669</c:v>
                </c:pt>
                <c:pt idx="2033">
                  <c:v>366.03305785122501</c:v>
                </c:pt>
                <c:pt idx="2034">
                  <c:v>366.19834710742333</c:v>
                </c:pt>
                <c:pt idx="2035">
                  <c:v>366.36363636362165</c:v>
                </c:pt>
                <c:pt idx="2036">
                  <c:v>366.52892561981997</c:v>
                </c:pt>
                <c:pt idx="2037">
                  <c:v>366.69421487601829</c:v>
                </c:pt>
                <c:pt idx="2038">
                  <c:v>366.85950413221661</c:v>
                </c:pt>
                <c:pt idx="2039">
                  <c:v>367.02479338841493</c:v>
                </c:pt>
                <c:pt idx="2040">
                  <c:v>367.19008264461326</c:v>
                </c:pt>
                <c:pt idx="2041">
                  <c:v>367.35537190081158</c:v>
                </c:pt>
                <c:pt idx="2042">
                  <c:v>367.5206611570099</c:v>
                </c:pt>
                <c:pt idx="2043">
                  <c:v>367.68595041320822</c:v>
                </c:pt>
                <c:pt idx="2044">
                  <c:v>367.85123966940654</c:v>
                </c:pt>
                <c:pt idx="2045">
                  <c:v>368.01652892560486</c:v>
                </c:pt>
                <c:pt idx="2046">
                  <c:v>368.18181818180318</c:v>
                </c:pt>
                <c:pt idx="2047">
                  <c:v>368.3471074380015</c:v>
                </c:pt>
                <c:pt idx="2048">
                  <c:v>368.51239669419982</c:v>
                </c:pt>
                <c:pt idx="2049">
                  <c:v>368.67768595039814</c:v>
                </c:pt>
                <c:pt idx="2050">
                  <c:v>368.84297520659646</c:v>
                </c:pt>
                <c:pt idx="2051">
                  <c:v>369.00826446279478</c:v>
                </c:pt>
                <c:pt idx="2052">
                  <c:v>369.17355371899311</c:v>
                </c:pt>
                <c:pt idx="2053">
                  <c:v>369.33884297519143</c:v>
                </c:pt>
                <c:pt idx="2054">
                  <c:v>369.50413223138975</c:v>
                </c:pt>
                <c:pt idx="2055">
                  <c:v>369.66942148758807</c:v>
                </c:pt>
                <c:pt idx="2056">
                  <c:v>369.83471074378639</c:v>
                </c:pt>
                <c:pt idx="2057">
                  <c:v>369.99999999998471</c:v>
                </c:pt>
                <c:pt idx="2058">
                  <c:v>370.16528925618303</c:v>
                </c:pt>
                <c:pt idx="2059">
                  <c:v>370.33057851238135</c:v>
                </c:pt>
                <c:pt idx="2060">
                  <c:v>370.49586776857967</c:v>
                </c:pt>
                <c:pt idx="2061">
                  <c:v>370.66115702477799</c:v>
                </c:pt>
                <c:pt idx="2062">
                  <c:v>370.82644628097631</c:v>
                </c:pt>
                <c:pt idx="2063">
                  <c:v>370.99173553717463</c:v>
                </c:pt>
                <c:pt idx="2064">
                  <c:v>371.15702479337295</c:v>
                </c:pt>
                <c:pt idx="2065">
                  <c:v>371.32231404957128</c:v>
                </c:pt>
                <c:pt idx="2066">
                  <c:v>371.4876033057696</c:v>
                </c:pt>
                <c:pt idx="2067">
                  <c:v>371.65289256196792</c:v>
                </c:pt>
                <c:pt idx="2068">
                  <c:v>371.81818181816624</c:v>
                </c:pt>
                <c:pt idx="2069">
                  <c:v>371.98347107436456</c:v>
                </c:pt>
                <c:pt idx="2070">
                  <c:v>372.14876033056288</c:v>
                </c:pt>
                <c:pt idx="2071">
                  <c:v>372.3140495867612</c:v>
                </c:pt>
                <c:pt idx="2072">
                  <c:v>372.47933884295952</c:v>
                </c:pt>
                <c:pt idx="2073">
                  <c:v>372.64462809915784</c:v>
                </c:pt>
                <c:pt idx="2074">
                  <c:v>372.80991735535616</c:v>
                </c:pt>
                <c:pt idx="2075">
                  <c:v>372.97520661155448</c:v>
                </c:pt>
                <c:pt idx="2076">
                  <c:v>373.1404958677528</c:v>
                </c:pt>
                <c:pt idx="2077">
                  <c:v>373.30578512395113</c:v>
                </c:pt>
                <c:pt idx="2078">
                  <c:v>373.47107438014945</c:v>
                </c:pt>
                <c:pt idx="2079">
                  <c:v>373.63636363634777</c:v>
                </c:pt>
                <c:pt idx="2080">
                  <c:v>373.80165289254609</c:v>
                </c:pt>
                <c:pt idx="2081">
                  <c:v>373.96694214874441</c:v>
                </c:pt>
                <c:pt idx="2082">
                  <c:v>374.13223140494273</c:v>
                </c:pt>
                <c:pt idx="2083">
                  <c:v>374.29752066114105</c:v>
                </c:pt>
                <c:pt idx="2084">
                  <c:v>374.46280991733937</c:v>
                </c:pt>
                <c:pt idx="2085">
                  <c:v>374.62809917353769</c:v>
                </c:pt>
                <c:pt idx="2086">
                  <c:v>374.79338842973601</c:v>
                </c:pt>
                <c:pt idx="2087">
                  <c:v>374.95867768593433</c:v>
                </c:pt>
                <c:pt idx="2088">
                  <c:v>375.12396694213265</c:v>
                </c:pt>
                <c:pt idx="2089">
                  <c:v>375.28925619833097</c:v>
                </c:pt>
                <c:pt idx="2090">
                  <c:v>375.4545454545293</c:v>
                </c:pt>
                <c:pt idx="2091">
                  <c:v>375.61983471072762</c:v>
                </c:pt>
                <c:pt idx="2092">
                  <c:v>375.78512396692594</c:v>
                </c:pt>
                <c:pt idx="2093">
                  <c:v>375.95041322312426</c:v>
                </c:pt>
                <c:pt idx="2094">
                  <c:v>376.11570247932258</c:v>
                </c:pt>
                <c:pt idx="2095">
                  <c:v>376.2809917355209</c:v>
                </c:pt>
                <c:pt idx="2096">
                  <c:v>376.44628099171922</c:v>
                </c:pt>
                <c:pt idx="2097">
                  <c:v>376.61157024791754</c:v>
                </c:pt>
                <c:pt idx="2098">
                  <c:v>376.77685950411586</c:v>
                </c:pt>
                <c:pt idx="2099">
                  <c:v>376.94214876031418</c:v>
                </c:pt>
                <c:pt idx="2100">
                  <c:v>377.1074380165125</c:v>
                </c:pt>
                <c:pt idx="2101">
                  <c:v>377.27272727271082</c:v>
                </c:pt>
                <c:pt idx="2102">
                  <c:v>377.43801652890915</c:v>
                </c:pt>
                <c:pt idx="2103">
                  <c:v>377.60330578510747</c:v>
                </c:pt>
                <c:pt idx="2104">
                  <c:v>377.76859504130579</c:v>
                </c:pt>
                <c:pt idx="2105">
                  <c:v>377.93388429750411</c:v>
                </c:pt>
                <c:pt idx="2106">
                  <c:v>378.09917355370243</c:v>
                </c:pt>
                <c:pt idx="2107">
                  <c:v>378.26446280990075</c:v>
                </c:pt>
                <c:pt idx="2108">
                  <c:v>378.42975206609907</c:v>
                </c:pt>
                <c:pt idx="2109">
                  <c:v>378.59504132229739</c:v>
                </c:pt>
                <c:pt idx="2110">
                  <c:v>378.76033057849571</c:v>
                </c:pt>
                <c:pt idx="2111">
                  <c:v>378.92561983469403</c:v>
                </c:pt>
                <c:pt idx="2112">
                  <c:v>379.09090909089235</c:v>
                </c:pt>
                <c:pt idx="2113">
                  <c:v>379.25619834709067</c:v>
                </c:pt>
                <c:pt idx="2114">
                  <c:v>379.42148760328899</c:v>
                </c:pt>
                <c:pt idx="2115">
                  <c:v>379.58677685948732</c:v>
                </c:pt>
                <c:pt idx="2116">
                  <c:v>379.75206611568564</c:v>
                </c:pt>
                <c:pt idx="2117">
                  <c:v>379.91735537188396</c:v>
                </c:pt>
                <c:pt idx="2118">
                  <c:v>380.08264462808228</c:v>
                </c:pt>
                <c:pt idx="2119">
                  <c:v>380.2479338842806</c:v>
                </c:pt>
                <c:pt idx="2120">
                  <c:v>380.41322314047892</c:v>
                </c:pt>
                <c:pt idx="2121">
                  <c:v>380.57851239667724</c:v>
                </c:pt>
                <c:pt idx="2122">
                  <c:v>380.74380165287556</c:v>
                </c:pt>
                <c:pt idx="2123">
                  <c:v>380.90909090907388</c:v>
                </c:pt>
                <c:pt idx="2124">
                  <c:v>381.0743801652722</c:v>
                </c:pt>
                <c:pt idx="2125">
                  <c:v>381.23966942147052</c:v>
                </c:pt>
                <c:pt idx="2126">
                  <c:v>381.40495867766884</c:v>
                </c:pt>
                <c:pt idx="2127">
                  <c:v>381.57024793386717</c:v>
                </c:pt>
                <c:pt idx="2128">
                  <c:v>381.73553719006549</c:v>
                </c:pt>
                <c:pt idx="2129">
                  <c:v>381.90082644626381</c:v>
                </c:pt>
                <c:pt idx="2130">
                  <c:v>382.06611570246213</c:v>
                </c:pt>
                <c:pt idx="2131">
                  <c:v>382.23140495866045</c:v>
                </c:pt>
                <c:pt idx="2132">
                  <c:v>382.39669421485877</c:v>
                </c:pt>
                <c:pt idx="2133">
                  <c:v>382.56198347105709</c:v>
                </c:pt>
                <c:pt idx="2134">
                  <c:v>382.72727272725541</c:v>
                </c:pt>
                <c:pt idx="2135">
                  <c:v>382.89256198345373</c:v>
                </c:pt>
                <c:pt idx="2136">
                  <c:v>383.05785123965205</c:v>
                </c:pt>
                <c:pt idx="2137">
                  <c:v>383.22314049585037</c:v>
                </c:pt>
                <c:pt idx="2138">
                  <c:v>383.38842975204869</c:v>
                </c:pt>
                <c:pt idx="2139">
                  <c:v>383.55371900824701</c:v>
                </c:pt>
                <c:pt idx="2140">
                  <c:v>383.71900826444534</c:v>
                </c:pt>
                <c:pt idx="2141">
                  <c:v>383.88429752064366</c:v>
                </c:pt>
                <c:pt idx="2142">
                  <c:v>384.04958677684198</c:v>
                </c:pt>
                <c:pt idx="2143">
                  <c:v>384.2148760330403</c:v>
                </c:pt>
                <c:pt idx="2144">
                  <c:v>384.38016528923862</c:v>
                </c:pt>
                <c:pt idx="2145">
                  <c:v>384.54545454543694</c:v>
                </c:pt>
                <c:pt idx="2146">
                  <c:v>384.71074380163526</c:v>
                </c:pt>
                <c:pt idx="2147">
                  <c:v>384.87603305783358</c:v>
                </c:pt>
                <c:pt idx="2148">
                  <c:v>385.0413223140319</c:v>
                </c:pt>
                <c:pt idx="2149">
                  <c:v>385.20661157023022</c:v>
                </c:pt>
                <c:pt idx="2150">
                  <c:v>385.37190082642854</c:v>
                </c:pt>
                <c:pt idx="2151">
                  <c:v>385.53719008262686</c:v>
                </c:pt>
                <c:pt idx="2152">
                  <c:v>385.70247933882519</c:v>
                </c:pt>
                <c:pt idx="2153">
                  <c:v>385.86776859502351</c:v>
                </c:pt>
                <c:pt idx="2154">
                  <c:v>386.03305785122183</c:v>
                </c:pt>
                <c:pt idx="2155">
                  <c:v>386.19834710742015</c:v>
                </c:pt>
                <c:pt idx="2156">
                  <c:v>386.36363636361847</c:v>
                </c:pt>
                <c:pt idx="2157">
                  <c:v>386.52892561981679</c:v>
                </c:pt>
                <c:pt idx="2158">
                  <c:v>386.69421487601511</c:v>
                </c:pt>
                <c:pt idx="2159">
                  <c:v>386.85950413221343</c:v>
                </c:pt>
                <c:pt idx="2160">
                  <c:v>387.02479338841175</c:v>
                </c:pt>
                <c:pt idx="2161">
                  <c:v>387.19008264461007</c:v>
                </c:pt>
                <c:pt idx="2162">
                  <c:v>387.35537190080839</c:v>
                </c:pt>
                <c:pt idx="2163">
                  <c:v>387.52066115700671</c:v>
                </c:pt>
                <c:pt idx="2164">
                  <c:v>387.68595041320503</c:v>
                </c:pt>
                <c:pt idx="2165">
                  <c:v>387.85123966940336</c:v>
                </c:pt>
                <c:pt idx="2166">
                  <c:v>388.01652892560168</c:v>
                </c:pt>
                <c:pt idx="2167">
                  <c:v>388.1818181818</c:v>
                </c:pt>
                <c:pt idx="2168">
                  <c:v>388.34710743799832</c:v>
                </c:pt>
                <c:pt idx="2169">
                  <c:v>388.51239669419664</c:v>
                </c:pt>
                <c:pt idx="2170">
                  <c:v>388.67768595039496</c:v>
                </c:pt>
                <c:pt idx="2171">
                  <c:v>388.84297520659328</c:v>
                </c:pt>
                <c:pt idx="2172">
                  <c:v>389.0082644627916</c:v>
                </c:pt>
                <c:pt idx="2173">
                  <c:v>389.17355371898992</c:v>
                </c:pt>
                <c:pt idx="2174">
                  <c:v>389.33884297518824</c:v>
                </c:pt>
                <c:pt idx="2175">
                  <c:v>389.50413223138656</c:v>
                </c:pt>
                <c:pt idx="2176">
                  <c:v>389.66942148758488</c:v>
                </c:pt>
                <c:pt idx="2177">
                  <c:v>389.83471074378321</c:v>
                </c:pt>
                <c:pt idx="2178">
                  <c:v>389.99999999998153</c:v>
                </c:pt>
                <c:pt idx="2179">
                  <c:v>390.16528925617985</c:v>
                </c:pt>
                <c:pt idx="2180">
                  <c:v>390.33057851237817</c:v>
                </c:pt>
                <c:pt idx="2181">
                  <c:v>390.49586776857649</c:v>
                </c:pt>
                <c:pt idx="2182">
                  <c:v>390.66115702477481</c:v>
                </c:pt>
                <c:pt idx="2183">
                  <c:v>390.82644628097313</c:v>
                </c:pt>
                <c:pt idx="2184">
                  <c:v>390.99173553717145</c:v>
                </c:pt>
                <c:pt idx="2185">
                  <c:v>391.15702479336977</c:v>
                </c:pt>
                <c:pt idx="2186">
                  <c:v>391.32231404956809</c:v>
                </c:pt>
                <c:pt idx="2187">
                  <c:v>391.48760330576641</c:v>
                </c:pt>
                <c:pt idx="2188">
                  <c:v>391.65289256196473</c:v>
                </c:pt>
                <c:pt idx="2189">
                  <c:v>391.81818181816305</c:v>
                </c:pt>
                <c:pt idx="2190">
                  <c:v>391.98347107436138</c:v>
                </c:pt>
                <c:pt idx="2191">
                  <c:v>392.1487603305597</c:v>
                </c:pt>
                <c:pt idx="2192">
                  <c:v>392.31404958675802</c:v>
                </c:pt>
                <c:pt idx="2193">
                  <c:v>392.47933884295634</c:v>
                </c:pt>
                <c:pt idx="2194">
                  <c:v>392.64462809915466</c:v>
                </c:pt>
                <c:pt idx="2195">
                  <c:v>392.80991735535298</c:v>
                </c:pt>
                <c:pt idx="2196">
                  <c:v>392.9752066115513</c:v>
                </c:pt>
                <c:pt idx="2197">
                  <c:v>393.14049586774962</c:v>
                </c:pt>
                <c:pt idx="2198">
                  <c:v>393.30578512394794</c:v>
                </c:pt>
                <c:pt idx="2199">
                  <c:v>393.47107438014626</c:v>
                </c:pt>
                <c:pt idx="2200">
                  <c:v>393.63636363634458</c:v>
                </c:pt>
                <c:pt idx="2201">
                  <c:v>393.8016528925429</c:v>
                </c:pt>
                <c:pt idx="2202">
                  <c:v>393.96694214874123</c:v>
                </c:pt>
                <c:pt idx="2203">
                  <c:v>394.13223140493955</c:v>
                </c:pt>
                <c:pt idx="2204">
                  <c:v>394.29752066113787</c:v>
                </c:pt>
                <c:pt idx="2205">
                  <c:v>394.46280991733619</c:v>
                </c:pt>
                <c:pt idx="2206">
                  <c:v>394.62809917353451</c:v>
                </c:pt>
                <c:pt idx="2207">
                  <c:v>394.79338842973283</c:v>
                </c:pt>
                <c:pt idx="2208">
                  <c:v>394.95867768593115</c:v>
                </c:pt>
                <c:pt idx="2209">
                  <c:v>395.12396694212947</c:v>
                </c:pt>
                <c:pt idx="2210">
                  <c:v>395.28925619832779</c:v>
                </c:pt>
                <c:pt idx="2211">
                  <c:v>395.45454545452611</c:v>
                </c:pt>
                <c:pt idx="2212">
                  <c:v>395.61983471072443</c:v>
                </c:pt>
                <c:pt idx="2213">
                  <c:v>395.78512396692275</c:v>
                </c:pt>
                <c:pt idx="2214">
                  <c:v>395.95041322312107</c:v>
                </c:pt>
                <c:pt idx="2215">
                  <c:v>396.1157024793194</c:v>
                </c:pt>
                <c:pt idx="2216">
                  <c:v>396.28099173551772</c:v>
                </c:pt>
                <c:pt idx="2217">
                  <c:v>396.44628099171604</c:v>
                </c:pt>
                <c:pt idx="2218">
                  <c:v>396.61157024791436</c:v>
                </c:pt>
                <c:pt idx="2219">
                  <c:v>396.77685950411268</c:v>
                </c:pt>
                <c:pt idx="2220">
                  <c:v>396.942148760311</c:v>
                </c:pt>
                <c:pt idx="2221">
                  <c:v>397.10743801650932</c:v>
                </c:pt>
                <c:pt idx="2222">
                  <c:v>397.27272727270764</c:v>
                </c:pt>
                <c:pt idx="2223">
                  <c:v>397.43801652890596</c:v>
                </c:pt>
                <c:pt idx="2224">
                  <c:v>397.60330578510428</c:v>
                </c:pt>
                <c:pt idx="2225">
                  <c:v>397.7685950413026</c:v>
                </c:pt>
                <c:pt idx="2226">
                  <c:v>397.93388429750092</c:v>
                </c:pt>
                <c:pt idx="2227">
                  <c:v>398.09917355369925</c:v>
                </c:pt>
                <c:pt idx="2228">
                  <c:v>398.26446280989757</c:v>
                </c:pt>
                <c:pt idx="2229">
                  <c:v>398.42975206609589</c:v>
                </c:pt>
                <c:pt idx="2230">
                  <c:v>398.59504132229421</c:v>
                </c:pt>
                <c:pt idx="2231">
                  <c:v>398.76033057849253</c:v>
                </c:pt>
                <c:pt idx="2232">
                  <c:v>398.92561983469085</c:v>
                </c:pt>
                <c:pt idx="2233">
                  <c:v>399.09090909088917</c:v>
                </c:pt>
                <c:pt idx="2234">
                  <c:v>399.25619834708749</c:v>
                </c:pt>
                <c:pt idx="2235">
                  <c:v>399.42148760328581</c:v>
                </c:pt>
                <c:pt idx="2236">
                  <c:v>399.58677685948413</c:v>
                </c:pt>
                <c:pt idx="2237">
                  <c:v>399.75206611568245</c:v>
                </c:pt>
                <c:pt idx="2238">
                  <c:v>399.91735537188077</c:v>
                </c:pt>
                <c:pt idx="2239">
                  <c:v>400.08264462807909</c:v>
                </c:pt>
                <c:pt idx="2240">
                  <c:v>400.24793388427742</c:v>
                </c:pt>
                <c:pt idx="2241">
                  <c:v>400.41322314047574</c:v>
                </c:pt>
                <c:pt idx="2242">
                  <c:v>400.57851239667406</c:v>
                </c:pt>
                <c:pt idx="2243">
                  <c:v>400.74380165287238</c:v>
                </c:pt>
                <c:pt idx="2244">
                  <c:v>400.9090909090707</c:v>
                </c:pt>
                <c:pt idx="2245">
                  <c:v>401.07438016526902</c:v>
                </c:pt>
                <c:pt idx="2246">
                  <c:v>401.23966942146734</c:v>
                </c:pt>
                <c:pt idx="2247">
                  <c:v>401.40495867766566</c:v>
                </c:pt>
                <c:pt idx="2248">
                  <c:v>401.57024793386398</c:v>
                </c:pt>
                <c:pt idx="2249">
                  <c:v>401.7355371900623</c:v>
                </c:pt>
                <c:pt idx="2250">
                  <c:v>401.90082644626062</c:v>
                </c:pt>
                <c:pt idx="2251">
                  <c:v>402.06611570245894</c:v>
                </c:pt>
                <c:pt idx="2252">
                  <c:v>402.23140495865727</c:v>
                </c:pt>
                <c:pt idx="2253">
                  <c:v>402.39669421485559</c:v>
                </c:pt>
                <c:pt idx="2254">
                  <c:v>402.56198347105391</c:v>
                </c:pt>
                <c:pt idx="2255">
                  <c:v>402.72727272725223</c:v>
                </c:pt>
                <c:pt idx="2256">
                  <c:v>402.89256198345055</c:v>
                </c:pt>
                <c:pt idx="2257">
                  <c:v>403.05785123964887</c:v>
                </c:pt>
                <c:pt idx="2258">
                  <c:v>403.22314049584719</c:v>
                </c:pt>
                <c:pt idx="2259">
                  <c:v>403.38842975204551</c:v>
                </c:pt>
                <c:pt idx="2260">
                  <c:v>403.55371900824383</c:v>
                </c:pt>
                <c:pt idx="2261">
                  <c:v>403.71900826444215</c:v>
                </c:pt>
                <c:pt idx="2262">
                  <c:v>403.88429752064047</c:v>
                </c:pt>
                <c:pt idx="2263">
                  <c:v>404.04958677683879</c:v>
                </c:pt>
                <c:pt idx="2264">
                  <c:v>404.21487603303711</c:v>
                </c:pt>
                <c:pt idx="2265">
                  <c:v>404.38016528923544</c:v>
                </c:pt>
                <c:pt idx="2266">
                  <c:v>404.54545454543376</c:v>
                </c:pt>
                <c:pt idx="2267">
                  <c:v>404.71074380163208</c:v>
                </c:pt>
                <c:pt idx="2268">
                  <c:v>404.8760330578304</c:v>
                </c:pt>
                <c:pt idx="2269">
                  <c:v>405.04132231402872</c:v>
                </c:pt>
                <c:pt idx="2270">
                  <c:v>405.20661157022704</c:v>
                </c:pt>
                <c:pt idx="2271">
                  <c:v>405.37190082642536</c:v>
                </c:pt>
                <c:pt idx="2272">
                  <c:v>405.53719008262368</c:v>
                </c:pt>
                <c:pt idx="2273">
                  <c:v>405.702479338822</c:v>
                </c:pt>
                <c:pt idx="2274">
                  <c:v>405.86776859502032</c:v>
                </c:pt>
                <c:pt idx="2275">
                  <c:v>406.03305785121864</c:v>
                </c:pt>
                <c:pt idx="2276">
                  <c:v>406.19834710741696</c:v>
                </c:pt>
                <c:pt idx="2277">
                  <c:v>406.36363636361529</c:v>
                </c:pt>
                <c:pt idx="2278">
                  <c:v>406.52892561981361</c:v>
                </c:pt>
                <c:pt idx="2279">
                  <c:v>406.69421487601193</c:v>
                </c:pt>
                <c:pt idx="2280">
                  <c:v>406.85950413221025</c:v>
                </c:pt>
                <c:pt idx="2281">
                  <c:v>407.02479338840857</c:v>
                </c:pt>
                <c:pt idx="2282">
                  <c:v>407.19008264460689</c:v>
                </c:pt>
                <c:pt idx="2283">
                  <c:v>407.35537190080521</c:v>
                </c:pt>
                <c:pt idx="2284">
                  <c:v>407.52066115700353</c:v>
                </c:pt>
                <c:pt idx="2285">
                  <c:v>407.68595041320185</c:v>
                </c:pt>
                <c:pt idx="2286">
                  <c:v>407.85123966940017</c:v>
                </c:pt>
                <c:pt idx="2287">
                  <c:v>408.01652892559849</c:v>
                </c:pt>
                <c:pt idx="2288">
                  <c:v>408.18181818179681</c:v>
                </c:pt>
                <c:pt idx="2289">
                  <c:v>408.34710743799513</c:v>
                </c:pt>
                <c:pt idx="2290">
                  <c:v>408.51239669419346</c:v>
                </c:pt>
                <c:pt idx="2291">
                  <c:v>408.67768595039178</c:v>
                </c:pt>
                <c:pt idx="2292">
                  <c:v>408.8429752065901</c:v>
                </c:pt>
                <c:pt idx="2293">
                  <c:v>409.00826446278842</c:v>
                </c:pt>
                <c:pt idx="2294">
                  <c:v>409.17355371898674</c:v>
                </c:pt>
                <c:pt idx="2295">
                  <c:v>409.33884297518506</c:v>
                </c:pt>
                <c:pt idx="2296">
                  <c:v>409.50413223138338</c:v>
                </c:pt>
                <c:pt idx="2297">
                  <c:v>409.6694214875817</c:v>
                </c:pt>
                <c:pt idx="2298">
                  <c:v>409.83471074378002</c:v>
                </c:pt>
                <c:pt idx="2299">
                  <c:v>409.99999999997834</c:v>
                </c:pt>
                <c:pt idx="2300">
                  <c:v>410.16528925617666</c:v>
                </c:pt>
                <c:pt idx="2301">
                  <c:v>410.33057851237498</c:v>
                </c:pt>
                <c:pt idx="2302">
                  <c:v>410.49586776857331</c:v>
                </c:pt>
                <c:pt idx="2303">
                  <c:v>410.66115702477163</c:v>
                </c:pt>
                <c:pt idx="2304">
                  <c:v>410.82644628096995</c:v>
                </c:pt>
                <c:pt idx="2305">
                  <c:v>410.99173553716827</c:v>
                </c:pt>
                <c:pt idx="2306">
                  <c:v>411.15702479336659</c:v>
                </c:pt>
                <c:pt idx="2307">
                  <c:v>411.32231404956491</c:v>
                </c:pt>
                <c:pt idx="2308">
                  <c:v>411.48760330576323</c:v>
                </c:pt>
                <c:pt idx="2309">
                  <c:v>411.65289256196155</c:v>
                </c:pt>
                <c:pt idx="2310">
                  <c:v>411.81818181815987</c:v>
                </c:pt>
                <c:pt idx="2311">
                  <c:v>411.98347107435819</c:v>
                </c:pt>
                <c:pt idx="2312">
                  <c:v>412.14876033055651</c:v>
                </c:pt>
                <c:pt idx="2313">
                  <c:v>412.31404958675483</c:v>
                </c:pt>
                <c:pt idx="2314">
                  <c:v>412.47933884295315</c:v>
                </c:pt>
                <c:pt idx="2315">
                  <c:v>412.64462809915148</c:v>
                </c:pt>
                <c:pt idx="2316">
                  <c:v>412.8099173553498</c:v>
                </c:pt>
                <c:pt idx="2317">
                  <c:v>412.97520661154812</c:v>
                </c:pt>
                <c:pt idx="2318">
                  <c:v>413.14049586774644</c:v>
                </c:pt>
                <c:pt idx="2319">
                  <c:v>413.30578512394476</c:v>
                </c:pt>
                <c:pt idx="2320">
                  <c:v>413.47107438014308</c:v>
                </c:pt>
                <c:pt idx="2321">
                  <c:v>413.6363636363414</c:v>
                </c:pt>
                <c:pt idx="2322">
                  <c:v>413.80165289253972</c:v>
                </c:pt>
                <c:pt idx="2323">
                  <c:v>413.96694214873804</c:v>
                </c:pt>
                <c:pt idx="2324">
                  <c:v>414.13223140493636</c:v>
                </c:pt>
                <c:pt idx="2325">
                  <c:v>414.29752066113468</c:v>
                </c:pt>
                <c:pt idx="2326">
                  <c:v>414.462809917333</c:v>
                </c:pt>
                <c:pt idx="2327">
                  <c:v>414.62809917353133</c:v>
                </c:pt>
                <c:pt idx="2328">
                  <c:v>414.79338842972965</c:v>
                </c:pt>
                <c:pt idx="2329">
                  <c:v>414.95867768592797</c:v>
                </c:pt>
                <c:pt idx="2330">
                  <c:v>415.12396694212629</c:v>
                </c:pt>
                <c:pt idx="2331">
                  <c:v>415.28925619832461</c:v>
                </c:pt>
                <c:pt idx="2332">
                  <c:v>415.45454545452293</c:v>
                </c:pt>
                <c:pt idx="2333">
                  <c:v>415.61983471072125</c:v>
                </c:pt>
                <c:pt idx="2334">
                  <c:v>415.78512396691957</c:v>
                </c:pt>
                <c:pt idx="2335">
                  <c:v>415.95041322311789</c:v>
                </c:pt>
                <c:pt idx="2336">
                  <c:v>416.11570247931621</c:v>
                </c:pt>
                <c:pt idx="2337">
                  <c:v>416.28099173551453</c:v>
                </c:pt>
                <c:pt idx="2338">
                  <c:v>416.44628099171285</c:v>
                </c:pt>
                <c:pt idx="2339">
                  <c:v>416.61157024791117</c:v>
                </c:pt>
                <c:pt idx="2340">
                  <c:v>416.7768595041095</c:v>
                </c:pt>
                <c:pt idx="2341">
                  <c:v>416.94214876030782</c:v>
                </c:pt>
                <c:pt idx="2342">
                  <c:v>417.10743801650614</c:v>
                </c:pt>
                <c:pt idx="2343">
                  <c:v>417.27272727270446</c:v>
                </c:pt>
                <c:pt idx="2344">
                  <c:v>417.43801652890278</c:v>
                </c:pt>
                <c:pt idx="2345">
                  <c:v>417.6033057851011</c:v>
                </c:pt>
                <c:pt idx="2346">
                  <c:v>417.76859504129942</c:v>
                </c:pt>
                <c:pt idx="2347">
                  <c:v>417.93388429749774</c:v>
                </c:pt>
                <c:pt idx="2348">
                  <c:v>418.09917355369606</c:v>
                </c:pt>
                <c:pt idx="2349">
                  <c:v>418.26446280989438</c:v>
                </c:pt>
                <c:pt idx="2350">
                  <c:v>418.4297520660927</c:v>
                </c:pt>
                <c:pt idx="2351">
                  <c:v>418.59504132229102</c:v>
                </c:pt>
                <c:pt idx="2352">
                  <c:v>418.76033057848935</c:v>
                </c:pt>
                <c:pt idx="2353">
                  <c:v>418.92561983468767</c:v>
                </c:pt>
                <c:pt idx="2354">
                  <c:v>419.09090909088599</c:v>
                </c:pt>
                <c:pt idx="2355">
                  <c:v>419.25619834708431</c:v>
                </c:pt>
                <c:pt idx="2356">
                  <c:v>419.42148760328263</c:v>
                </c:pt>
                <c:pt idx="2357">
                  <c:v>419.58677685948095</c:v>
                </c:pt>
                <c:pt idx="2358">
                  <c:v>419.75206611567927</c:v>
                </c:pt>
                <c:pt idx="2359">
                  <c:v>419.91735537187759</c:v>
                </c:pt>
                <c:pt idx="2360">
                  <c:v>420.08264462807591</c:v>
                </c:pt>
                <c:pt idx="2361">
                  <c:v>420.24793388427423</c:v>
                </c:pt>
                <c:pt idx="2362">
                  <c:v>420.41322314047255</c:v>
                </c:pt>
                <c:pt idx="2363">
                  <c:v>420.57851239667087</c:v>
                </c:pt>
                <c:pt idx="2364">
                  <c:v>420.74380165286919</c:v>
                </c:pt>
                <c:pt idx="2365">
                  <c:v>420.90909090906752</c:v>
                </c:pt>
                <c:pt idx="2366">
                  <c:v>421.07438016526584</c:v>
                </c:pt>
                <c:pt idx="2367">
                  <c:v>421.23966942146416</c:v>
                </c:pt>
                <c:pt idx="2368">
                  <c:v>421.40495867766248</c:v>
                </c:pt>
                <c:pt idx="2369">
                  <c:v>421.5702479338608</c:v>
                </c:pt>
                <c:pt idx="2370">
                  <c:v>421.73553719005912</c:v>
                </c:pt>
                <c:pt idx="2371">
                  <c:v>421.90082644625744</c:v>
                </c:pt>
                <c:pt idx="2372">
                  <c:v>422.06611570245576</c:v>
                </c:pt>
                <c:pt idx="2373">
                  <c:v>422.23140495865408</c:v>
                </c:pt>
                <c:pt idx="2374">
                  <c:v>422.3966942148524</c:v>
                </c:pt>
                <c:pt idx="2375">
                  <c:v>422.56198347105072</c:v>
                </c:pt>
                <c:pt idx="2376">
                  <c:v>422.72727272724904</c:v>
                </c:pt>
                <c:pt idx="2377">
                  <c:v>422.89256198344737</c:v>
                </c:pt>
                <c:pt idx="2378">
                  <c:v>423.05785123964569</c:v>
                </c:pt>
                <c:pt idx="2379">
                  <c:v>423.22314049584401</c:v>
                </c:pt>
                <c:pt idx="2380">
                  <c:v>423.38842975204233</c:v>
                </c:pt>
                <c:pt idx="2381">
                  <c:v>423.55371900824065</c:v>
                </c:pt>
                <c:pt idx="2382">
                  <c:v>423.71900826443897</c:v>
                </c:pt>
                <c:pt idx="2383">
                  <c:v>423.88429752063729</c:v>
                </c:pt>
                <c:pt idx="2384">
                  <c:v>424.04958677683561</c:v>
                </c:pt>
                <c:pt idx="2385">
                  <c:v>424.21487603303393</c:v>
                </c:pt>
                <c:pt idx="2386">
                  <c:v>424.38016528923225</c:v>
                </c:pt>
                <c:pt idx="2387">
                  <c:v>424.54545454543057</c:v>
                </c:pt>
                <c:pt idx="2388">
                  <c:v>424.71074380162889</c:v>
                </c:pt>
                <c:pt idx="2389">
                  <c:v>424.87603305782721</c:v>
                </c:pt>
                <c:pt idx="2390">
                  <c:v>425.04132231402554</c:v>
                </c:pt>
                <c:pt idx="2391">
                  <c:v>425.20661157022386</c:v>
                </c:pt>
                <c:pt idx="2392">
                  <c:v>425.37190082642218</c:v>
                </c:pt>
                <c:pt idx="2393">
                  <c:v>425.5371900826205</c:v>
                </c:pt>
                <c:pt idx="2394">
                  <c:v>425.70247933881882</c:v>
                </c:pt>
                <c:pt idx="2395">
                  <c:v>425.86776859501714</c:v>
                </c:pt>
                <c:pt idx="2396">
                  <c:v>426.03305785121546</c:v>
                </c:pt>
                <c:pt idx="2397">
                  <c:v>426.19834710741378</c:v>
                </c:pt>
                <c:pt idx="2398">
                  <c:v>426.3636363636121</c:v>
                </c:pt>
                <c:pt idx="2399">
                  <c:v>426.52892561981042</c:v>
                </c:pt>
                <c:pt idx="2400">
                  <c:v>426.69421487600874</c:v>
                </c:pt>
                <c:pt idx="2401">
                  <c:v>426.85950413220706</c:v>
                </c:pt>
                <c:pt idx="2402">
                  <c:v>427.02479338840539</c:v>
                </c:pt>
                <c:pt idx="2403">
                  <c:v>427.19008264460371</c:v>
                </c:pt>
                <c:pt idx="2404">
                  <c:v>427.35537190080203</c:v>
                </c:pt>
                <c:pt idx="2405">
                  <c:v>427.52066115700035</c:v>
                </c:pt>
                <c:pt idx="2406">
                  <c:v>427.68595041319867</c:v>
                </c:pt>
                <c:pt idx="2407">
                  <c:v>427.85123966939699</c:v>
                </c:pt>
                <c:pt idx="2408">
                  <c:v>428.01652892559531</c:v>
                </c:pt>
                <c:pt idx="2409">
                  <c:v>428.18181818179363</c:v>
                </c:pt>
                <c:pt idx="2410">
                  <c:v>428.34710743799195</c:v>
                </c:pt>
                <c:pt idx="2411">
                  <c:v>428.51239669419027</c:v>
                </c:pt>
                <c:pt idx="2412">
                  <c:v>428.67768595038859</c:v>
                </c:pt>
                <c:pt idx="2413">
                  <c:v>428.84297520658691</c:v>
                </c:pt>
                <c:pt idx="2414">
                  <c:v>429.00826446278523</c:v>
                </c:pt>
                <c:pt idx="2415">
                  <c:v>429.17355371898356</c:v>
                </c:pt>
                <c:pt idx="2416">
                  <c:v>429.33884297518188</c:v>
                </c:pt>
                <c:pt idx="2417">
                  <c:v>429.5041322313802</c:v>
                </c:pt>
                <c:pt idx="2418">
                  <c:v>429.66942148757852</c:v>
                </c:pt>
                <c:pt idx="2419">
                  <c:v>429.83471074377684</c:v>
                </c:pt>
                <c:pt idx="2420">
                  <c:v>429.99999999997516</c:v>
                </c:pt>
                <c:pt idx="2421">
                  <c:v>430.16528925617348</c:v>
                </c:pt>
                <c:pt idx="2422">
                  <c:v>430.3305785123718</c:v>
                </c:pt>
                <c:pt idx="2423">
                  <c:v>430.49586776857012</c:v>
                </c:pt>
                <c:pt idx="2424">
                  <c:v>430.66115702476844</c:v>
                </c:pt>
                <c:pt idx="2425">
                  <c:v>430.82644628096676</c:v>
                </c:pt>
                <c:pt idx="2426">
                  <c:v>430.99173553716508</c:v>
                </c:pt>
                <c:pt idx="2427">
                  <c:v>431.15702479336341</c:v>
                </c:pt>
                <c:pt idx="2428">
                  <c:v>431.32231404956173</c:v>
                </c:pt>
                <c:pt idx="2429">
                  <c:v>431.48760330576005</c:v>
                </c:pt>
                <c:pt idx="2430">
                  <c:v>431.65289256195837</c:v>
                </c:pt>
                <c:pt idx="2431">
                  <c:v>431.81818181815669</c:v>
                </c:pt>
                <c:pt idx="2432">
                  <c:v>431.98347107435501</c:v>
                </c:pt>
                <c:pt idx="2433">
                  <c:v>432.14876033055333</c:v>
                </c:pt>
                <c:pt idx="2434">
                  <c:v>432.31404958675165</c:v>
                </c:pt>
                <c:pt idx="2435">
                  <c:v>432.47933884294997</c:v>
                </c:pt>
                <c:pt idx="2436">
                  <c:v>432.64462809914829</c:v>
                </c:pt>
                <c:pt idx="2437">
                  <c:v>432.80991735534661</c:v>
                </c:pt>
                <c:pt idx="2438">
                  <c:v>432.97520661154493</c:v>
                </c:pt>
                <c:pt idx="2439">
                  <c:v>433.14049586774325</c:v>
                </c:pt>
                <c:pt idx="2440">
                  <c:v>433.30578512394158</c:v>
                </c:pt>
                <c:pt idx="2441">
                  <c:v>433.4710743801399</c:v>
                </c:pt>
                <c:pt idx="2442">
                  <c:v>433.63636363633822</c:v>
                </c:pt>
                <c:pt idx="2443">
                  <c:v>433.80165289253654</c:v>
                </c:pt>
                <c:pt idx="2444">
                  <c:v>433.96694214873486</c:v>
                </c:pt>
                <c:pt idx="2445">
                  <c:v>434.13223140493318</c:v>
                </c:pt>
                <c:pt idx="2446">
                  <c:v>434.2975206611315</c:v>
                </c:pt>
                <c:pt idx="2447">
                  <c:v>434.46280991732982</c:v>
                </c:pt>
                <c:pt idx="2448">
                  <c:v>434.62809917352814</c:v>
                </c:pt>
                <c:pt idx="2449">
                  <c:v>434.79338842972646</c:v>
                </c:pt>
                <c:pt idx="2450">
                  <c:v>434.95867768592478</c:v>
                </c:pt>
                <c:pt idx="2451">
                  <c:v>435.1239669421231</c:v>
                </c:pt>
                <c:pt idx="2452">
                  <c:v>435.28925619832143</c:v>
                </c:pt>
                <c:pt idx="2453">
                  <c:v>435.45454545451975</c:v>
                </c:pt>
                <c:pt idx="2454">
                  <c:v>435.61983471071807</c:v>
                </c:pt>
                <c:pt idx="2455">
                  <c:v>435.78512396691639</c:v>
                </c:pt>
                <c:pt idx="2456">
                  <c:v>435.95041322311471</c:v>
                </c:pt>
                <c:pt idx="2457">
                  <c:v>436.11570247931303</c:v>
                </c:pt>
                <c:pt idx="2458">
                  <c:v>436.28099173551135</c:v>
                </c:pt>
                <c:pt idx="2459">
                  <c:v>436.44628099170967</c:v>
                </c:pt>
                <c:pt idx="2460">
                  <c:v>436.61157024790799</c:v>
                </c:pt>
                <c:pt idx="2461">
                  <c:v>436.77685950410631</c:v>
                </c:pt>
                <c:pt idx="2462">
                  <c:v>436.94214876030463</c:v>
                </c:pt>
                <c:pt idx="2463">
                  <c:v>437.10743801650295</c:v>
                </c:pt>
                <c:pt idx="2464">
                  <c:v>437.27272727270127</c:v>
                </c:pt>
                <c:pt idx="2465">
                  <c:v>437.4380165288996</c:v>
                </c:pt>
                <c:pt idx="2466">
                  <c:v>437.60330578509792</c:v>
                </c:pt>
                <c:pt idx="2467">
                  <c:v>437.76859504129624</c:v>
                </c:pt>
                <c:pt idx="2468">
                  <c:v>437.93388429749456</c:v>
                </c:pt>
                <c:pt idx="2469">
                  <c:v>438.09917355369288</c:v>
                </c:pt>
                <c:pt idx="2470">
                  <c:v>438.2644628098912</c:v>
                </c:pt>
                <c:pt idx="2471">
                  <c:v>438.42975206608952</c:v>
                </c:pt>
                <c:pt idx="2472">
                  <c:v>438.59504132228784</c:v>
                </c:pt>
                <c:pt idx="2473">
                  <c:v>438.76033057848616</c:v>
                </c:pt>
                <c:pt idx="2474">
                  <c:v>438.92561983468448</c:v>
                </c:pt>
                <c:pt idx="2475">
                  <c:v>439.0909090908828</c:v>
                </c:pt>
                <c:pt idx="2476">
                  <c:v>439.25619834708112</c:v>
                </c:pt>
                <c:pt idx="2477">
                  <c:v>439.42148760327945</c:v>
                </c:pt>
                <c:pt idx="2478">
                  <c:v>439.58677685947777</c:v>
                </c:pt>
                <c:pt idx="2479">
                  <c:v>439.75206611567609</c:v>
                </c:pt>
                <c:pt idx="2480">
                  <c:v>439.91735537187441</c:v>
                </c:pt>
                <c:pt idx="2481">
                  <c:v>440.08264462807273</c:v>
                </c:pt>
                <c:pt idx="2482">
                  <c:v>440.24793388427105</c:v>
                </c:pt>
                <c:pt idx="2483">
                  <c:v>440.41322314046937</c:v>
                </c:pt>
                <c:pt idx="2484">
                  <c:v>440.57851239666769</c:v>
                </c:pt>
                <c:pt idx="2485">
                  <c:v>440.74380165286601</c:v>
                </c:pt>
                <c:pt idx="2486">
                  <c:v>440.90909090906433</c:v>
                </c:pt>
                <c:pt idx="2487">
                  <c:v>441.07438016526265</c:v>
                </c:pt>
                <c:pt idx="2488">
                  <c:v>441.23966942146097</c:v>
                </c:pt>
                <c:pt idx="2489">
                  <c:v>441.40495867765929</c:v>
                </c:pt>
                <c:pt idx="2490">
                  <c:v>441.57024793385762</c:v>
                </c:pt>
                <c:pt idx="2491">
                  <c:v>441.73553719005594</c:v>
                </c:pt>
                <c:pt idx="2492">
                  <c:v>441.90082644625426</c:v>
                </c:pt>
                <c:pt idx="2493">
                  <c:v>442.06611570245258</c:v>
                </c:pt>
                <c:pt idx="2494">
                  <c:v>442.2314049586509</c:v>
                </c:pt>
                <c:pt idx="2495">
                  <c:v>442.39669421484922</c:v>
                </c:pt>
                <c:pt idx="2496">
                  <c:v>442.56198347104754</c:v>
                </c:pt>
                <c:pt idx="2497">
                  <c:v>442.72727272724586</c:v>
                </c:pt>
                <c:pt idx="2498">
                  <c:v>442.89256198344418</c:v>
                </c:pt>
                <c:pt idx="2499">
                  <c:v>443.0578512396425</c:v>
                </c:pt>
                <c:pt idx="2500">
                  <c:v>443.22314049584082</c:v>
                </c:pt>
                <c:pt idx="2501">
                  <c:v>443.38842975203914</c:v>
                </c:pt>
                <c:pt idx="2502">
                  <c:v>443.55371900823747</c:v>
                </c:pt>
                <c:pt idx="2503">
                  <c:v>443.71900826443579</c:v>
                </c:pt>
                <c:pt idx="2504">
                  <c:v>443.88429752063411</c:v>
                </c:pt>
                <c:pt idx="2505">
                  <c:v>444.04958677683243</c:v>
                </c:pt>
                <c:pt idx="2506">
                  <c:v>444.21487603303075</c:v>
                </c:pt>
                <c:pt idx="2507">
                  <c:v>444.38016528922907</c:v>
                </c:pt>
                <c:pt idx="2508">
                  <c:v>444.54545454542739</c:v>
                </c:pt>
                <c:pt idx="2509">
                  <c:v>444.71074380162571</c:v>
                </c:pt>
                <c:pt idx="2510">
                  <c:v>444.87603305782403</c:v>
                </c:pt>
                <c:pt idx="2511">
                  <c:v>445.04132231402235</c:v>
                </c:pt>
                <c:pt idx="2512">
                  <c:v>445.20661157022067</c:v>
                </c:pt>
                <c:pt idx="2513">
                  <c:v>445.37190082641899</c:v>
                </c:pt>
                <c:pt idx="2514">
                  <c:v>445.53719008261731</c:v>
                </c:pt>
                <c:pt idx="2515">
                  <c:v>445.70247933881564</c:v>
                </c:pt>
                <c:pt idx="2516">
                  <c:v>445.86776859501396</c:v>
                </c:pt>
                <c:pt idx="2517">
                  <c:v>446.03305785121228</c:v>
                </c:pt>
                <c:pt idx="2518">
                  <c:v>446.1983471074106</c:v>
                </c:pt>
                <c:pt idx="2519">
                  <c:v>446.36363636360892</c:v>
                </c:pt>
                <c:pt idx="2520">
                  <c:v>446.52892561980724</c:v>
                </c:pt>
                <c:pt idx="2521">
                  <c:v>446.69421487600556</c:v>
                </c:pt>
                <c:pt idx="2522">
                  <c:v>446.85950413220388</c:v>
                </c:pt>
                <c:pt idx="2523">
                  <c:v>447.0247933884022</c:v>
                </c:pt>
                <c:pt idx="2524">
                  <c:v>447.19008264460052</c:v>
                </c:pt>
                <c:pt idx="2525">
                  <c:v>447.35537190079884</c:v>
                </c:pt>
                <c:pt idx="2526">
                  <c:v>447.52066115699716</c:v>
                </c:pt>
                <c:pt idx="2527">
                  <c:v>447.68595041319548</c:v>
                </c:pt>
                <c:pt idx="2528">
                  <c:v>447.85123966939381</c:v>
                </c:pt>
                <c:pt idx="2529">
                  <c:v>448.01652892559213</c:v>
                </c:pt>
                <c:pt idx="2530">
                  <c:v>448.18181818179045</c:v>
                </c:pt>
                <c:pt idx="2531">
                  <c:v>448.34710743798877</c:v>
                </c:pt>
                <c:pt idx="2532">
                  <c:v>448.51239669418709</c:v>
                </c:pt>
                <c:pt idx="2533">
                  <c:v>448.67768595038541</c:v>
                </c:pt>
                <c:pt idx="2534">
                  <c:v>448.84297520658373</c:v>
                </c:pt>
                <c:pt idx="2535">
                  <c:v>449.00826446278205</c:v>
                </c:pt>
                <c:pt idx="2536">
                  <c:v>449.17355371898037</c:v>
                </c:pt>
                <c:pt idx="2537">
                  <c:v>449.33884297517869</c:v>
                </c:pt>
                <c:pt idx="2538">
                  <c:v>449.50413223137701</c:v>
                </c:pt>
                <c:pt idx="2539">
                  <c:v>449.66942148757533</c:v>
                </c:pt>
                <c:pt idx="2540">
                  <c:v>449.83471074377366</c:v>
                </c:pt>
                <c:pt idx="2541">
                  <c:v>449.99999999997198</c:v>
                </c:pt>
                <c:pt idx="2542">
                  <c:v>450.1652892561703</c:v>
                </c:pt>
                <c:pt idx="2543">
                  <c:v>450.33057851236862</c:v>
                </c:pt>
                <c:pt idx="2544">
                  <c:v>450.49586776856694</c:v>
                </c:pt>
                <c:pt idx="2545">
                  <c:v>450.66115702476526</c:v>
                </c:pt>
                <c:pt idx="2546">
                  <c:v>450.82644628096358</c:v>
                </c:pt>
                <c:pt idx="2547">
                  <c:v>450.9917355371619</c:v>
                </c:pt>
                <c:pt idx="2548">
                  <c:v>451.15702479336022</c:v>
                </c:pt>
                <c:pt idx="2549">
                  <c:v>451.32231404955854</c:v>
                </c:pt>
                <c:pt idx="2550">
                  <c:v>451.48760330575686</c:v>
                </c:pt>
                <c:pt idx="2551">
                  <c:v>451.65289256195518</c:v>
                </c:pt>
                <c:pt idx="2552">
                  <c:v>451.8181818181535</c:v>
                </c:pt>
                <c:pt idx="2553">
                  <c:v>451.98347107435183</c:v>
                </c:pt>
                <c:pt idx="2554">
                  <c:v>452.14876033055015</c:v>
                </c:pt>
                <c:pt idx="2555">
                  <c:v>452.31404958674847</c:v>
                </c:pt>
                <c:pt idx="2556">
                  <c:v>452.47933884294679</c:v>
                </c:pt>
                <c:pt idx="2557">
                  <c:v>452.64462809914511</c:v>
                </c:pt>
                <c:pt idx="2558">
                  <c:v>452.80991735534343</c:v>
                </c:pt>
                <c:pt idx="2559">
                  <c:v>452.97520661154175</c:v>
                </c:pt>
                <c:pt idx="2560">
                  <c:v>453.14049586774007</c:v>
                </c:pt>
                <c:pt idx="2561">
                  <c:v>453.30578512393839</c:v>
                </c:pt>
                <c:pt idx="2562">
                  <c:v>453.47107438013671</c:v>
                </c:pt>
                <c:pt idx="2563">
                  <c:v>453.63636363633503</c:v>
                </c:pt>
                <c:pt idx="2564">
                  <c:v>453.80165289253335</c:v>
                </c:pt>
                <c:pt idx="2565">
                  <c:v>453.96694214873168</c:v>
                </c:pt>
                <c:pt idx="2566">
                  <c:v>454.13223140493</c:v>
                </c:pt>
                <c:pt idx="2567">
                  <c:v>454.29752066112832</c:v>
                </c:pt>
                <c:pt idx="2568">
                  <c:v>454.46280991732664</c:v>
                </c:pt>
                <c:pt idx="2569">
                  <c:v>454.62809917352496</c:v>
                </c:pt>
                <c:pt idx="2570">
                  <c:v>454.79338842972328</c:v>
                </c:pt>
                <c:pt idx="2571">
                  <c:v>454.9586776859216</c:v>
                </c:pt>
                <c:pt idx="2572">
                  <c:v>455.12396694211992</c:v>
                </c:pt>
                <c:pt idx="2573">
                  <c:v>455.28925619831824</c:v>
                </c:pt>
                <c:pt idx="2574">
                  <c:v>455.45454545451656</c:v>
                </c:pt>
                <c:pt idx="2575">
                  <c:v>455.61983471071488</c:v>
                </c:pt>
                <c:pt idx="2576">
                  <c:v>455.7851239669132</c:v>
                </c:pt>
                <c:pt idx="2577">
                  <c:v>455.95041322311152</c:v>
                </c:pt>
                <c:pt idx="2578">
                  <c:v>456.11570247930985</c:v>
                </c:pt>
                <c:pt idx="2579">
                  <c:v>456.28099173550817</c:v>
                </c:pt>
                <c:pt idx="2580">
                  <c:v>456.44628099170649</c:v>
                </c:pt>
                <c:pt idx="2581">
                  <c:v>456.61157024790481</c:v>
                </c:pt>
                <c:pt idx="2582">
                  <c:v>456.77685950410313</c:v>
                </c:pt>
                <c:pt idx="2583">
                  <c:v>456.94214876030145</c:v>
                </c:pt>
                <c:pt idx="2584">
                  <c:v>457.10743801649977</c:v>
                </c:pt>
                <c:pt idx="2585">
                  <c:v>457.27272727269809</c:v>
                </c:pt>
                <c:pt idx="2586">
                  <c:v>457.43801652889641</c:v>
                </c:pt>
                <c:pt idx="2587">
                  <c:v>457.60330578509473</c:v>
                </c:pt>
                <c:pt idx="2588">
                  <c:v>457.76859504129305</c:v>
                </c:pt>
                <c:pt idx="2589">
                  <c:v>457.93388429749137</c:v>
                </c:pt>
                <c:pt idx="2590">
                  <c:v>458.0991735536897</c:v>
                </c:pt>
                <c:pt idx="2591">
                  <c:v>458.26446280988802</c:v>
                </c:pt>
                <c:pt idx="2592">
                  <c:v>458.42975206608634</c:v>
                </c:pt>
                <c:pt idx="2593">
                  <c:v>458.59504132228466</c:v>
                </c:pt>
                <c:pt idx="2594">
                  <c:v>458.76033057848298</c:v>
                </c:pt>
                <c:pt idx="2595">
                  <c:v>458.9256198346813</c:v>
                </c:pt>
                <c:pt idx="2596">
                  <c:v>459.09090909087962</c:v>
                </c:pt>
                <c:pt idx="2597">
                  <c:v>459.25619834707794</c:v>
                </c:pt>
                <c:pt idx="2598">
                  <c:v>459.42148760327626</c:v>
                </c:pt>
                <c:pt idx="2599">
                  <c:v>459.58677685947458</c:v>
                </c:pt>
                <c:pt idx="2600">
                  <c:v>459.7520661156729</c:v>
                </c:pt>
                <c:pt idx="2601">
                  <c:v>459.91735537187122</c:v>
                </c:pt>
                <c:pt idx="2602">
                  <c:v>460.08264462806954</c:v>
                </c:pt>
                <c:pt idx="2603">
                  <c:v>460.24793388426787</c:v>
                </c:pt>
                <c:pt idx="2604">
                  <c:v>460.41322314046619</c:v>
                </c:pt>
                <c:pt idx="2605">
                  <c:v>460.57851239666451</c:v>
                </c:pt>
                <c:pt idx="2606">
                  <c:v>460.74380165286283</c:v>
                </c:pt>
                <c:pt idx="2607">
                  <c:v>460.90909090906115</c:v>
                </c:pt>
                <c:pt idx="2608">
                  <c:v>461.07438016525947</c:v>
                </c:pt>
                <c:pt idx="2609">
                  <c:v>461.23966942145779</c:v>
                </c:pt>
                <c:pt idx="2610">
                  <c:v>461.40495867765611</c:v>
                </c:pt>
                <c:pt idx="2611">
                  <c:v>461.57024793385443</c:v>
                </c:pt>
                <c:pt idx="2612">
                  <c:v>461.73553719005275</c:v>
                </c:pt>
                <c:pt idx="2613">
                  <c:v>461.90082644625107</c:v>
                </c:pt>
                <c:pt idx="2614">
                  <c:v>462.06611570244939</c:v>
                </c:pt>
                <c:pt idx="2615">
                  <c:v>462.23140495864772</c:v>
                </c:pt>
                <c:pt idx="2616">
                  <c:v>462.39669421484604</c:v>
                </c:pt>
                <c:pt idx="2617">
                  <c:v>462.56198347104436</c:v>
                </c:pt>
                <c:pt idx="2618">
                  <c:v>462.72727272724268</c:v>
                </c:pt>
                <c:pt idx="2619">
                  <c:v>462.892561983441</c:v>
                </c:pt>
                <c:pt idx="2620">
                  <c:v>463.05785123963932</c:v>
                </c:pt>
                <c:pt idx="2621">
                  <c:v>463.22314049583764</c:v>
                </c:pt>
                <c:pt idx="2622">
                  <c:v>463.38842975203596</c:v>
                </c:pt>
                <c:pt idx="2623">
                  <c:v>463.55371900823428</c:v>
                </c:pt>
                <c:pt idx="2624">
                  <c:v>463.7190082644326</c:v>
                </c:pt>
                <c:pt idx="2625">
                  <c:v>463.88429752063092</c:v>
                </c:pt>
                <c:pt idx="2626">
                  <c:v>464.04958677682924</c:v>
                </c:pt>
                <c:pt idx="2627">
                  <c:v>464.21487603302756</c:v>
                </c:pt>
                <c:pt idx="2628">
                  <c:v>464.38016528922589</c:v>
                </c:pt>
                <c:pt idx="2629">
                  <c:v>464.54545454542421</c:v>
                </c:pt>
                <c:pt idx="2630">
                  <c:v>464.71074380162253</c:v>
                </c:pt>
                <c:pt idx="2631">
                  <c:v>464.87603305782085</c:v>
                </c:pt>
                <c:pt idx="2632">
                  <c:v>465.04132231401917</c:v>
                </c:pt>
                <c:pt idx="2633">
                  <c:v>465.20661157021749</c:v>
                </c:pt>
                <c:pt idx="2634">
                  <c:v>465.37190082641581</c:v>
                </c:pt>
                <c:pt idx="2635">
                  <c:v>465.53719008261413</c:v>
                </c:pt>
                <c:pt idx="2636">
                  <c:v>465.70247933881245</c:v>
                </c:pt>
                <c:pt idx="2637">
                  <c:v>465.86776859501077</c:v>
                </c:pt>
                <c:pt idx="2638">
                  <c:v>466.03305785120909</c:v>
                </c:pt>
                <c:pt idx="2639">
                  <c:v>466.19834710740741</c:v>
                </c:pt>
                <c:pt idx="2640">
                  <c:v>466.36363636360574</c:v>
                </c:pt>
                <c:pt idx="2641">
                  <c:v>466.52892561980406</c:v>
                </c:pt>
                <c:pt idx="2642">
                  <c:v>466.69421487600238</c:v>
                </c:pt>
                <c:pt idx="2643">
                  <c:v>466.8595041322007</c:v>
                </c:pt>
                <c:pt idx="2644">
                  <c:v>467.02479338839902</c:v>
                </c:pt>
                <c:pt idx="2645">
                  <c:v>467.19008264459734</c:v>
                </c:pt>
                <c:pt idx="2646">
                  <c:v>467.35537190079566</c:v>
                </c:pt>
                <c:pt idx="2647">
                  <c:v>467.52066115699398</c:v>
                </c:pt>
                <c:pt idx="2648">
                  <c:v>467.6859504131923</c:v>
                </c:pt>
                <c:pt idx="2649">
                  <c:v>467.85123966939062</c:v>
                </c:pt>
                <c:pt idx="2650">
                  <c:v>468.01652892558894</c:v>
                </c:pt>
                <c:pt idx="2651">
                  <c:v>468.18181818178726</c:v>
                </c:pt>
                <c:pt idx="2652">
                  <c:v>468.34710743798558</c:v>
                </c:pt>
                <c:pt idx="2653">
                  <c:v>468.51239669418391</c:v>
                </c:pt>
                <c:pt idx="2654">
                  <c:v>468.67768595038223</c:v>
                </c:pt>
                <c:pt idx="2655">
                  <c:v>468.84297520658055</c:v>
                </c:pt>
                <c:pt idx="2656">
                  <c:v>469.00826446277887</c:v>
                </c:pt>
                <c:pt idx="2657">
                  <c:v>469.17355371897719</c:v>
                </c:pt>
                <c:pt idx="2658">
                  <c:v>469.33884297517551</c:v>
                </c:pt>
                <c:pt idx="2659">
                  <c:v>469.50413223137383</c:v>
                </c:pt>
                <c:pt idx="2660">
                  <c:v>469.66942148757215</c:v>
                </c:pt>
                <c:pt idx="2661">
                  <c:v>469.83471074377047</c:v>
                </c:pt>
                <c:pt idx="2662">
                  <c:v>469.99999999996879</c:v>
                </c:pt>
                <c:pt idx="2663">
                  <c:v>470.16528925616711</c:v>
                </c:pt>
                <c:pt idx="2664">
                  <c:v>470.33057851236543</c:v>
                </c:pt>
                <c:pt idx="2665">
                  <c:v>470.49586776856376</c:v>
                </c:pt>
                <c:pt idx="2666">
                  <c:v>470.66115702476208</c:v>
                </c:pt>
                <c:pt idx="2667">
                  <c:v>470.8264462809604</c:v>
                </c:pt>
                <c:pt idx="2668">
                  <c:v>470.99173553715872</c:v>
                </c:pt>
                <c:pt idx="2669">
                  <c:v>471.15702479335704</c:v>
                </c:pt>
                <c:pt idx="2670">
                  <c:v>471.32231404955536</c:v>
                </c:pt>
                <c:pt idx="2671">
                  <c:v>471.48760330575368</c:v>
                </c:pt>
                <c:pt idx="2672">
                  <c:v>471.652892561952</c:v>
                </c:pt>
                <c:pt idx="2673">
                  <c:v>471.81818181815032</c:v>
                </c:pt>
                <c:pt idx="2674">
                  <c:v>471.98347107434864</c:v>
                </c:pt>
                <c:pt idx="2675">
                  <c:v>472.14876033054696</c:v>
                </c:pt>
                <c:pt idx="2676">
                  <c:v>472.31404958674528</c:v>
                </c:pt>
                <c:pt idx="2677">
                  <c:v>472.4793388429436</c:v>
                </c:pt>
                <c:pt idx="2678">
                  <c:v>472.64462809914193</c:v>
                </c:pt>
                <c:pt idx="2679">
                  <c:v>472.80991735534025</c:v>
                </c:pt>
                <c:pt idx="2680">
                  <c:v>472.97520661153857</c:v>
                </c:pt>
                <c:pt idx="2681">
                  <c:v>473.14049586773689</c:v>
                </c:pt>
                <c:pt idx="2682">
                  <c:v>473.30578512393521</c:v>
                </c:pt>
                <c:pt idx="2683">
                  <c:v>473.47107438013353</c:v>
                </c:pt>
                <c:pt idx="2684">
                  <c:v>473.63636363633185</c:v>
                </c:pt>
                <c:pt idx="2685">
                  <c:v>473.80165289253017</c:v>
                </c:pt>
                <c:pt idx="2686">
                  <c:v>473.96694214872849</c:v>
                </c:pt>
                <c:pt idx="2687">
                  <c:v>474.13223140492681</c:v>
                </c:pt>
                <c:pt idx="2688">
                  <c:v>474.29752066112513</c:v>
                </c:pt>
                <c:pt idx="2689">
                  <c:v>474.46280991732345</c:v>
                </c:pt>
                <c:pt idx="2690">
                  <c:v>474.62809917352178</c:v>
                </c:pt>
                <c:pt idx="2691">
                  <c:v>474.7933884297201</c:v>
                </c:pt>
                <c:pt idx="2692">
                  <c:v>474.95867768591842</c:v>
                </c:pt>
                <c:pt idx="2693">
                  <c:v>475.12396694211674</c:v>
                </c:pt>
                <c:pt idx="2694">
                  <c:v>475.28925619831506</c:v>
                </c:pt>
                <c:pt idx="2695">
                  <c:v>475.45454545451338</c:v>
                </c:pt>
                <c:pt idx="2696">
                  <c:v>475.6198347107117</c:v>
                </c:pt>
                <c:pt idx="2697">
                  <c:v>475.78512396691002</c:v>
                </c:pt>
                <c:pt idx="2698">
                  <c:v>475.95041322310834</c:v>
                </c:pt>
                <c:pt idx="2699">
                  <c:v>476.11570247930666</c:v>
                </c:pt>
                <c:pt idx="2700">
                  <c:v>476.28099173550498</c:v>
                </c:pt>
                <c:pt idx="2701">
                  <c:v>476.4462809917033</c:v>
                </c:pt>
                <c:pt idx="2702">
                  <c:v>476.61157024790162</c:v>
                </c:pt>
                <c:pt idx="2703">
                  <c:v>476.77685950409995</c:v>
                </c:pt>
                <c:pt idx="2704">
                  <c:v>476.94214876029827</c:v>
                </c:pt>
                <c:pt idx="2705">
                  <c:v>477.10743801649659</c:v>
                </c:pt>
                <c:pt idx="2706">
                  <c:v>477.27272727269491</c:v>
                </c:pt>
                <c:pt idx="2707">
                  <c:v>477.43801652889323</c:v>
                </c:pt>
                <c:pt idx="2708">
                  <c:v>477.60330578509155</c:v>
                </c:pt>
                <c:pt idx="2709">
                  <c:v>477.76859504128987</c:v>
                </c:pt>
                <c:pt idx="2710">
                  <c:v>477.93388429748819</c:v>
                </c:pt>
                <c:pt idx="2711">
                  <c:v>478.09917355368651</c:v>
                </c:pt>
                <c:pt idx="2712">
                  <c:v>478.26446280988483</c:v>
                </c:pt>
                <c:pt idx="2713">
                  <c:v>478.42975206608315</c:v>
                </c:pt>
                <c:pt idx="2714">
                  <c:v>478.59504132228147</c:v>
                </c:pt>
                <c:pt idx="2715">
                  <c:v>478.7603305784798</c:v>
                </c:pt>
                <c:pt idx="2716">
                  <c:v>478.92561983467812</c:v>
                </c:pt>
                <c:pt idx="2717">
                  <c:v>479.09090909087644</c:v>
                </c:pt>
                <c:pt idx="2718">
                  <c:v>479.25619834707476</c:v>
                </c:pt>
                <c:pt idx="2719">
                  <c:v>479.42148760327308</c:v>
                </c:pt>
                <c:pt idx="2720">
                  <c:v>479.5867768594714</c:v>
                </c:pt>
                <c:pt idx="2721">
                  <c:v>479.75206611566972</c:v>
                </c:pt>
                <c:pt idx="2722">
                  <c:v>479.91735537186804</c:v>
                </c:pt>
                <c:pt idx="2723">
                  <c:v>480.08264462806636</c:v>
                </c:pt>
                <c:pt idx="2724">
                  <c:v>480.24793388426468</c:v>
                </c:pt>
                <c:pt idx="2725">
                  <c:v>480.413223140463</c:v>
                </c:pt>
                <c:pt idx="2726">
                  <c:v>480.57851239666132</c:v>
                </c:pt>
                <c:pt idx="2727">
                  <c:v>480.74380165285964</c:v>
                </c:pt>
                <c:pt idx="2728">
                  <c:v>480.90909090905797</c:v>
                </c:pt>
                <c:pt idx="2729">
                  <c:v>481.07438016525629</c:v>
                </c:pt>
                <c:pt idx="2730">
                  <c:v>481.23966942145461</c:v>
                </c:pt>
                <c:pt idx="2731">
                  <c:v>481.40495867765293</c:v>
                </c:pt>
                <c:pt idx="2732">
                  <c:v>481.57024793385125</c:v>
                </c:pt>
                <c:pt idx="2733">
                  <c:v>481.73553719004957</c:v>
                </c:pt>
                <c:pt idx="2734">
                  <c:v>481.90082644624789</c:v>
                </c:pt>
                <c:pt idx="2735">
                  <c:v>482.06611570244621</c:v>
                </c:pt>
                <c:pt idx="2736">
                  <c:v>482.23140495864453</c:v>
                </c:pt>
                <c:pt idx="2737">
                  <c:v>482.39669421484285</c:v>
                </c:pt>
                <c:pt idx="2738">
                  <c:v>482.56198347104117</c:v>
                </c:pt>
                <c:pt idx="2739">
                  <c:v>482.72727272723949</c:v>
                </c:pt>
                <c:pt idx="2740">
                  <c:v>482.89256198343782</c:v>
                </c:pt>
                <c:pt idx="2741">
                  <c:v>483.05785123963614</c:v>
                </c:pt>
                <c:pt idx="2742">
                  <c:v>483.22314049583446</c:v>
                </c:pt>
                <c:pt idx="2743">
                  <c:v>483.38842975203278</c:v>
                </c:pt>
                <c:pt idx="2744">
                  <c:v>483.5537190082311</c:v>
                </c:pt>
                <c:pt idx="2745">
                  <c:v>483.71900826442942</c:v>
                </c:pt>
                <c:pt idx="2746">
                  <c:v>483.88429752062774</c:v>
                </c:pt>
                <c:pt idx="2747">
                  <c:v>484.04958677682606</c:v>
                </c:pt>
                <c:pt idx="2748">
                  <c:v>484.21487603302438</c:v>
                </c:pt>
                <c:pt idx="2749">
                  <c:v>484.3801652892227</c:v>
                </c:pt>
                <c:pt idx="2750">
                  <c:v>484.54545454542102</c:v>
                </c:pt>
                <c:pt idx="2751">
                  <c:v>484.71074380161934</c:v>
                </c:pt>
                <c:pt idx="2752">
                  <c:v>484.87603305781766</c:v>
                </c:pt>
                <c:pt idx="2753">
                  <c:v>485.04132231401599</c:v>
                </c:pt>
                <c:pt idx="2754">
                  <c:v>485.20661157021431</c:v>
                </c:pt>
                <c:pt idx="2755">
                  <c:v>485.37190082641263</c:v>
                </c:pt>
                <c:pt idx="2756">
                  <c:v>485.53719008261095</c:v>
                </c:pt>
                <c:pt idx="2757">
                  <c:v>485.70247933880927</c:v>
                </c:pt>
                <c:pt idx="2758">
                  <c:v>485.86776859500759</c:v>
                </c:pt>
                <c:pt idx="2759">
                  <c:v>486.03305785120591</c:v>
                </c:pt>
                <c:pt idx="2760">
                  <c:v>486.19834710740423</c:v>
                </c:pt>
                <c:pt idx="2761">
                  <c:v>486.36363636360255</c:v>
                </c:pt>
                <c:pt idx="2762">
                  <c:v>486.52892561980087</c:v>
                </c:pt>
                <c:pt idx="2763">
                  <c:v>486.69421487599919</c:v>
                </c:pt>
                <c:pt idx="2764">
                  <c:v>486.85950413219751</c:v>
                </c:pt>
                <c:pt idx="2765">
                  <c:v>487.02479338839584</c:v>
                </c:pt>
                <c:pt idx="2766">
                  <c:v>487.19008264459416</c:v>
                </c:pt>
                <c:pt idx="2767">
                  <c:v>487.35537190079248</c:v>
                </c:pt>
                <c:pt idx="2768">
                  <c:v>487.5206611569908</c:v>
                </c:pt>
                <c:pt idx="2769">
                  <c:v>487.68595041318912</c:v>
                </c:pt>
                <c:pt idx="2770">
                  <c:v>487.85123966938744</c:v>
                </c:pt>
                <c:pt idx="2771">
                  <c:v>488.01652892558576</c:v>
                </c:pt>
                <c:pt idx="2772">
                  <c:v>488.18181818178408</c:v>
                </c:pt>
                <c:pt idx="2773">
                  <c:v>488.3471074379824</c:v>
                </c:pt>
                <c:pt idx="2774">
                  <c:v>488.51239669418072</c:v>
                </c:pt>
                <c:pt idx="2775">
                  <c:v>488.67768595037904</c:v>
                </c:pt>
                <c:pt idx="2776">
                  <c:v>488.84297520657736</c:v>
                </c:pt>
                <c:pt idx="2777">
                  <c:v>489.00826446277568</c:v>
                </c:pt>
                <c:pt idx="2778">
                  <c:v>489.17355371897401</c:v>
                </c:pt>
                <c:pt idx="2779">
                  <c:v>489.33884297517233</c:v>
                </c:pt>
                <c:pt idx="2780">
                  <c:v>489.50413223137065</c:v>
                </c:pt>
                <c:pt idx="2781">
                  <c:v>489.66942148756897</c:v>
                </c:pt>
                <c:pt idx="2782">
                  <c:v>489.83471074376729</c:v>
                </c:pt>
                <c:pt idx="2783">
                  <c:v>489.99999999996561</c:v>
                </c:pt>
                <c:pt idx="2784">
                  <c:v>490.16528925616393</c:v>
                </c:pt>
                <c:pt idx="2785">
                  <c:v>490.33057851236225</c:v>
                </c:pt>
                <c:pt idx="2786">
                  <c:v>490.49586776856057</c:v>
                </c:pt>
                <c:pt idx="2787">
                  <c:v>490.66115702475889</c:v>
                </c:pt>
                <c:pt idx="2788">
                  <c:v>490.82644628095721</c:v>
                </c:pt>
                <c:pt idx="2789">
                  <c:v>490.99173553715553</c:v>
                </c:pt>
                <c:pt idx="2790">
                  <c:v>491.15702479335386</c:v>
                </c:pt>
                <c:pt idx="2791">
                  <c:v>491.32231404955218</c:v>
                </c:pt>
                <c:pt idx="2792">
                  <c:v>491.4876033057505</c:v>
                </c:pt>
                <c:pt idx="2793">
                  <c:v>491.65289256194882</c:v>
                </c:pt>
                <c:pt idx="2794">
                  <c:v>491.81818181814714</c:v>
                </c:pt>
                <c:pt idx="2795">
                  <c:v>491.98347107434546</c:v>
                </c:pt>
                <c:pt idx="2796">
                  <c:v>492.14876033054378</c:v>
                </c:pt>
                <c:pt idx="2797">
                  <c:v>492.3140495867421</c:v>
                </c:pt>
                <c:pt idx="2798">
                  <c:v>492.47933884294042</c:v>
                </c:pt>
                <c:pt idx="2799">
                  <c:v>492.64462809913874</c:v>
                </c:pt>
                <c:pt idx="2800">
                  <c:v>492.80991735533706</c:v>
                </c:pt>
                <c:pt idx="2801">
                  <c:v>492.97520661153538</c:v>
                </c:pt>
                <c:pt idx="2802">
                  <c:v>493.1404958677337</c:v>
                </c:pt>
                <c:pt idx="2803">
                  <c:v>493.30578512393203</c:v>
                </c:pt>
                <c:pt idx="2804">
                  <c:v>493.47107438013035</c:v>
                </c:pt>
                <c:pt idx="2805">
                  <c:v>493.63636363632867</c:v>
                </c:pt>
                <c:pt idx="2806">
                  <c:v>493.80165289252699</c:v>
                </c:pt>
                <c:pt idx="2807">
                  <c:v>493.96694214872531</c:v>
                </c:pt>
                <c:pt idx="2808">
                  <c:v>494.13223140492363</c:v>
                </c:pt>
                <c:pt idx="2809">
                  <c:v>494.29752066112195</c:v>
                </c:pt>
                <c:pt idx="2810">
                  <c:v>494.46280991732027</c:v>
                </c:pt>
                <c:pt idx="2811">
                  <c:v>494.62809917351859</c:v>
                </c:pt>
                <c:pt idx="2812">
                  <c:v>494.79338842971691</c:v>
                </c:pt>
                <c:pt idx="2813">
                  <c:v>494.95867768591523</c:v>
                </c:pt>
                <c:pt idx="2814">
                  <c:v>495.12396694211355</c:v>
                </c:pt>
                <c:pt idx="2815">
                  <c:v>495.28925619831188</c:v>
                </c:pt>
                <c:pt idx="2816">
                  <c:v>495.4545454545102</c:v>
                </c:pt>
                <c:pt idx="2817">
                  <c:v>495.61983471070852</c:v>
                </c:pt>
                <c:pt idx="2818">
                  <c:v>495.78512396690684</c:v>
                </c:pt>
                <c:pt idx="2819">
                  <c:v>495.95041322310516</c:v>
                </c:pt>
                <c:pt idx="2820">
                  <c:v>496.11570247930348</c:v>
                </c:pt>
                <c:pt idx="2821">
                  <c:v>496.2809917355018</c:v>
                </c:pt>
                <c:pt idx="2822">
                  <c:v>496.44628099170012</c:v>
                </c:pt>
                <c:pt idx="2823">
                  <c:v>496.61157024789844</c:v>
                </c:pt>
                <c:pt idx="2824">
                  <c:v>496.77685950409676</c:v>
                </c:pt>
                <c:pt idx="2825">
                  <c:v>496.94214876029508</c:v>
                </c:pt>
                <c:pt idx="2826">
                  <c:v>497.1074380164934</c:v>
                </c:pt>
                <c:pt idx="2827">
                  <c:v>497.27272727269172</c:v>
                </c:pt>
                <c:pt idx="2828">
                  <c:v>497.43801652889005</c:v>
                </c:pt>
                <c:pt idx="2829">
                  <c:v>497.60330578508837</c:v>
                </c:pt>
                <c:pt idx="2830">
                  <c:v>497.76859504128669</c:v>
                </c:pt>
                <c:pt idx="2831">
                  <c:v>497.93388429748501</c:v>
                </c:pt>
                <c:pt idx="2832">
                  <c:v>498.09917355368333</c:v>
                </c:pt>
                <c:pt idx="2833">
                  <c:v>498.26446280988165</c:v>
                </c:pt>
                <c:pt idx="2834">
                  <c:v>498.42975206607997</c:v>
                </c:pt>
                <c:pt idx="2835">
                  <c:v>498.59504132227829</c:v>
                </c:pt>
                <c:pt idx="2836">
                  <c:v>498.76033057847661</c:v>
                </c:pt>
                <c:pt idx="2837">
                  <c:v>498.92561983467493</c:v>
                </c:pt>
                <c:pt idx="2838">
                  <c:v>499.09090909087325</c:v>
                </c:pt>
                <c:pt idx="2839">
                  <c:v>499.25619834707157</c:v>
                </c:pt>
                <c:pt idx="2840">
                  <c:v>499.4214876032699</c:v>
                </c:pt>
                <c:pt idx="2841">
                  <c:v>499.58677685946822</c:v>
                </c:pt>
                <c:pt idx="2842">
                  <c:v>499.75206611566654</c:v>
                </c:pt>
                <c:pt idx="2843">
                  <c:v>499.91735537186486</c:v>
                </c:pt>
                <c:pt idx="2844">
                  <c:v>500.08264462806318</c:v>
                </c:pt>
                <c:pt idx="2845">
                  <c:v>500.2479338842615</c:v>
                </c:pt>
                <c:pt idx="2846">
                  <c:v>500.41322314045982</c:v>
                </c:pt>
                <c:pt idx="2847">
                  <c:v>500.57851239665814</c:v>
                </c:pt>
                <c:pt idx="2848">
                  <c:v>500.74380165285646</c:v>
                </c:pt>
                <c:pt idx="2849">
                  <c:v>500.90909090905478</c:v>
                </c:pt>
                <c:pt idx="2850">
                  <c:v>501.0743801652531</c:v>
                </c:pt>
                <c:pt idx="2851">
                  <c:v>501.23966942145142</c:v>
                </c:pt>
                <c:pt idx="2852">
                  <c:v>501.40495867764974</c:v>
                </c:pt>
                <c:pt idx="2853">
                  <c:v>501.57024793384807</c:v>
                </c:pt>
                <c:pt idx="2854">
                  <c:v>501.73553719004639</c:v>
                </c:pt>
                <c:pt idx="2855">
                  <c:v>501.90082644624471</c:v>
                </c:pt>
                <c:pt idx="2856">
                  <c:v>502.06611570244303</c:v>
                </c:pt>
                <c:pt idx="2857">
                  <c:v>502.23140495864135</c:v>
                </c:pt>
                <c:pt idx="2858">
                  <c:v>502.39669421483967</c:v>
                </c:pt>
                <c:pt idx="2859">
                  <c:v>502.56198347103799</c:v>
                </c:pt>
                <c:pt idx="2860">
                  <c:v>502.72727272723631</c:v>
                </c:pt>
                <c:pt idx="2861">
                  <c:v>502.89256198343463</c:v>
                </c:pt>
                <c:pt idx="2862">
                  <c:v>503.05785123963295</c:v>
                </c:pt>
                <c:pt idx="2863">
                  <c:v>503.22314049583127</c:v>
                </c:pt>
                <c:pt idx="2864">
                  <c:v>503.38842975202959</c:v>
                </c:pt>
                <c:pt idx="2865">
                  <c:v>503.55371900822792</c:v>
                </c:pt>
                <c:pt idx="2866">
                  <c:v>503.71900826442624</c:v>
                </c:pt>
                <c:pt idx="2867">
                  <c:v>503.88429752062456</c:v>
                </c:pt>
                <c:pt idx="2868">
                  <c:v>504.04958677682288</c:v>
                </c:pt>
                <c:pt idx="2869">
                  <c:v>504.2148760330212</c:v>
                </c:pt>
                <c:pt idx="2870">
                  <c:v>504.38016528921952</c:v>
                </c:pt>
                <c:pt idx="2871">
                  <c:v>504.54545454541784</c:v>
                </c:pt>
                <c:pt idx="2872">
                  <c:v>504.71074380161616</c:v>
                </c:pt>
                <c:pt idx="2873">
                  <c:v>504.87603305781448</c:v>
                </c:pt>
                <c:pt idx="2874">
                  <c:v>505.0413223140128</c:v>
                </c:pt>
                <c:pt idx="2875">
                  <c:v>505.20661157021112</c:v>
                </c:pt>
                <c:pt idx="2876">
                  <c:v>505.37190082640944</c:v>
                </c:pt>
                <c:pt idx="2877">
                  <c:v>505.53719008260776</c:v>
                </c:pt>
                <c:pt idx="2878">
                  <c:v>505.70247933880609</c:v>
                </c:pt>
                <c:pt idx="2879">
                  <c:v>505.86776859500441</c:v>
                </c:pt>
                <c:pt idx="2880">
                  <c:v>506.03305785120273</c:v>
                </c:pt>
                <c:pt idx="2881">
                  <c:v>506.19834710740105</c:v>
                </c:pt>
                <c:pt idx="2882">
                  <c:v>506.36363636359937</c:v>
                </c:pt>
                <c:pt idx="2883">
                  <c:v>506.52892561979769</c:v>
                </c:pt>
                <c:pt idx="2884">
                  <c:v>506.69421487599601</c:v>
                </c:pt>
                <c:pt idx="2885">
                  <c:v>506.85950413219433</c:v>
                </c:pt>
                <c:pt idx="2886">
                  <c:v>507.02479338839265</c:v>
                </c:pt>
                <c:pt idx="2887">
                  <c:v>507.19008264459097</c:v>
                </c:pt>
                <c:pt idx="2888">
                  <c:v>507.35537190078929</c:v>
                </c:pt>
                <c:pt idx="2889">
                  <c:v>507.52066115698761</c:v>
                </c:pt>
                <c:pt idx="2890">
                  <c:v>507.68595041318594</c:v>
                </c:pt>
                <c:pt idx="2891">
                  <c:v>507.85123966938426</c:v>
                </c:pt>
                <c:pt idx="2892">
                  <c:v>508.01652892558258</c:v>
                </c:pt>
                <c:pt idx="2893">
                  <c:v>508.1818181817809</c:v>
                </c:pt>
                <c:pt idx="2894">
                  <c:v>508.34710743797922</c:v>
                </c:pt>
                <c:pt idx="2895">
                  <c:v>508.51239669417754</c:v>
                </c:pt>
                <c:pt idx="2896">
                  <c:v>508.67768595037586</c:v>
                </c:pt>
                <c:pt idx="2897">
                  <c:v>508.84297520657418</c:v>
                </c:pt>
                <c:pt idx="2898">
                  <c:v>509.0082644627725</c:v>
                </c:pt>
                <c:pt idx="2899">
                  <c:v>509.17355371897082</c:v>
                </c:pt>
                <c:pt idx="2900">
                  <c:v>509.33884297516914</c:v>
                </c:pt>
                <c:pt idx="2901">
                  <c:v>509.50413223136746</c:v>
                </c:pt>
                <c:pt idx="2902">
                  <c:v>509.66942148756578</c:v>
                </c:pt>
                <c:pt idx="2903" formatCode="General">
                  <c:v>510</c:v>
                </c:pt>
              </c:numCache>
            </c:numRef>
          </c:xVal>
          <c:yVal>
            <c:numRef>
              <c:f>Temp!$N$3:$N$2906</c:f>
              <c:numCache>
                <c:formatCode>General</c:formatCode>
                <c:ptCount val="2904"/>
                <c:pt idx="0">
                  <c:v>1.2001477104874446E-3</c:v>
                </c:pt>
                <c:pt idx="1">
                  <c:v>1.3563799568230882E-3</c:v>
                </c:pt>
                <c:pt idx="2">
                  <c:v>1.3847858197932052E-3</c:v>
                </c:pt>
                <c:pt idx="3">
                  <c:v>1.3563799568230882E-3</c:v>
                </c:pt>
                <c:pt idx="4">
                  <c:v>1.3847858197932052E-3</c:v>
                </c:pt>
                <c:pt idx="5">
                  <c:v>1.3563799568230882E-3</c:v>
                </c:pt>
                <c:pt idx="6">
                  <c:v>1.5339166003863198E-3</c:v>
                </c:pt>
                <c:pt idx="7">
                  <c:v>1.349278491080559E-3</c:v>
                </c:pt>
                <c:pt idx="8">
                  <c:v>1.2427565049426201E-3</c:v>
                </c:pt>
                <c:pt idx="9">
                  <c:v>1.4202931485058517E-3</c:v>
                </c:pt>
                <c:pt idx="10">
                  <c:v>1.1717418475173276E-3</c:v>
                </c:pt>
                <c:pt idx="11">
                  <c:v>1.4984092716736734E-3</c:v>
                </c:pt>
                <c:pt idx="12">
                  <c:v>1.3563799568230882E-3</c:v>
                </c:pt>
                <c:pt idx="13">
                  <c:v>1.2853652993977957E-3</c:v>
                </c:pt>
                <c:pt idx="14">
                  <c:v>1.4202931485058517E-3</c:v>
                </c:pt>
                <c:pt idx="15">
                  <c:v>1.4273946142483809E-3</c:v>
                </c:pt>
                <c:pt idx="16">
                  <c:v>6.8884217702533802E-4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7.1014657425292577E-6</c:v>
                </c:pt>
                <c:pt idx="23">
                  <c:v>0</c:v>
                </c:pt>
                <c:pt idx="24">
                  <c:v>0</c:v>
                </c:pt>
                <c:pt idx="25">
                  <c:v>4.2608794455175551E-5</c:v>
                </c:pt>
                <c:pt idx="26">
                  <c:v>1.5552209976139075E-3</c:v>
                </c:pt>
                <c:pt idx="27">
                  <c:v>1.2640609021702079E-3</c:v>
                </c:pt>
                <c:pt idx="28">
                  <c:v>1.0581183956368595E-3</c:v>
                </c:pt>
                <c:pt idx="29">
                  <c:v>1.4202931485058517E-3</c:v>
                </c:pt>
                <c:pt idx="30">
                  <c:v>1.320872628110442E-3</c:v>
                </c:pt>
                <c:pt idx="31">
                  <c:v>1.4415975457334393E-3</c:v>
                </c:pt>
                <c:pt idx="32">
                  <c:v>1.4273946142483809E-3</c:v>
                </c:pt>
                <c:pt idx="33">
                  <c:v>1.4060902170207931E-3</c:v>
                </c:pt>
                <c:pt idx="34">
                  <c:v>1.4558004772184979E-3</c:v>
                </c:pt>
                <c:pt idx="35">
                  <c:v>1.2711623679127371E-3</c:v>
                </c:pt>
                <c:pt idx="36">
                  <c:v>1.3137711623679128E-3</c:v>
                </c:pt>
                <c:pt idx="37">
                  <c:v>1.185944779002386E-3</c:v>
                </c:pt>
                <c:pt idx="38">
                  <c:v>1.4486990114759687E-3</c:v>
                </c:pt>
                <c:pt idx="39">
                  <c:v>1.2782638336552665E-3</c:v>
                </c:pt>
                <c:pt idx="40">
                  <c:v>1.3989887512782639E-3</c:v>
                </c:pt>
                <c:pt idx="41">
                  <c:v>2.1304397227587773E-4</c:v>
                </c:pt>
                <c:pt idx="42">
                  <c:v>7.1014657425292577E-6</c:v>
                </c:pt>
                <c:pt idx="43">
                  <c:v>2.8405862970117031E-5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7.1014657425292577E-6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7.1014657425292577E-6</c:v>
                </c:pt>
                <c:pt idx="56">
                  <c:v>7.1014657425292577E-6</c:v>
                </c:pt>
                <c:pt idx="57">
                  <c:v>7.1014657425292577E-6</c:v>
                </c:pt>
                <c:pt idx="58">
                  <c:v>0</c:v>
                </c:pt>
                <c:pt idx="59">
                  <c:v>2.1304397227587776E-5</c:v>
                </c:pt>
                <c:pt idx="60">
                  <c:v>0</c:v>
                </c:pt>
                <c:pt idx="61">
                  <c:v>1.4202931485058515E-5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7.1014657425292577E-6</c:v>
                </c:pt>
                <c:pt idx="67">
                  <c:v>3.763776843540507E-4</c:v>
                </c:pt>
                <c:pt idx="68">
                  <c:v>1.5907283263265539E-3</c:v>
                </c:pt>
                <c:pt idx="69">
                  <c:v>1.4060902170207931E-3</c:v>
                </c:pt>
                <c:pt idx="70">
                  <c:v>1.1362345188046814E-3</c:v>
                </c:pt>
                <c:pt idx="71">
                  <c:v>1.484206340188615E-3</c:v>
                </c:pt>
                <c:pt idx="72">
                  <c:v>1.4273946142483809E-3</c:v>
                </c:pt>
                <c:pt idx="73">
                  <c:v>1.3350755595955006E-3</c:v>
                </c:pt>
                <c:pt idx="74">
                  <c:v>1.3066696966253836E-3</c:v>
                </c:pt>
                <c:pt idx="75">
                  <c:v>1.2285535734575617E-3</c:v>
                </c:pt>
                <c:pt idx="76">
                  <c:v>1.3421770253380298E-3</c:v>
                </c:pt>
                <c:pt idx="77">
                  <c:v>1.3847858197932052E-3</c:v>
                </c:pt>
                <c:pt idx="78">
                  <c:v>1.2924667651403249E-3</c:v>
                </c:pt>
                <c:pt idx="79">
                  <c:v>1.2711623679127371E-3</c:v>
                </c:pt>
                <c:pt idx="80">
                  <c:v>1.1646403817747984E-3</c:v>
                </c:pt>
                <c:pt idx="81">
                  <c:v>1.3563799568230882E-3</c:v>
                </c:pt>
                <c:pt idx="82">
                  <c:v>1.2285535734575617E-3</c:v>
                </c:pt>
                <c:pt idx="83">
                  <c:v>1.4202931485058515E-5</c:v>
                </c:pt>
                <c:pt idx="84">
                  <c:v>0</c:v>
                </c:pt>
                <c:pt idx="85">
                  <c:v>1.4202931485058515E-5</c:v>
                </c:pt>
                <c:pt idx="86">
                  <c:v>0</c:v>
                </c:pt>
                <c:pt idx="87">
                  <c:v>7.1014657425292577E-6</c:v>
                </c:pt>
                <c:pt idx="88">
                  <c:v>7.1014657425292577E-6</c:v>
                </c:pt>
                <c:pt idx="89">
                  <c:v>3.5507328712646293E-5</c:v>
                </c:pt>
                <c:pt idx="90">
                  <c:v>2.1304397227587776E-5</c:v>
                </c:pt>
                <c:pt idx="91">
                  <c:v>1.4202931485058515E-5</c:v>
                </c:pt>
                <c:pt idx="92">
                  <c:v>0</c:v>
                </c:pt>
                <c:pt idx="93">
                  <c:v>0</c:v>
                </c:pt>
                <c:pt idx="94">
                  <c:v>1.4202931485058515E-5</c:v>
                </c:pt>
                <c:pt idx="95">
                  <c:v>1.4202931485058515E-5</c:v>
                </c:pt>
                <c:pt idx="96">
                  <c:v>0</c:v>
                </c:pt>
                <c:pt idx="97">
                  <c:v>1.4202931485058515E-5</c:v>
                </c:pt>
                <c:pt idx="98">
                  <c:v>7.1014657425292577E-6</c:v>
                </c:pt>
                <c:pt idx="99">
                  <c:v>1.4202931485058515E-5</c:v>
                </c:pt>
                <c:pt idx="100">
                  <c:v>7.1014657425292577E-6</c:v>
                </c:pt>
                <c:pt idx="101">
                  <c:v>0</c:v>
                </c:pt>
                <c:pt idx="102">
                  <c:v>7.1014657425292577E-6</c:v>
                </c:pt>
                <c:pt idx="103">
                  <c:v>2.1304397227587776E-5</c:v>
                </c:pt>
                <c:pt idx="104">
                  <c:v>7.1014657425292577E-6</c:v>
                </c:pt>
                <c:pt idx="105">
                  <c:v>0</c:v>
                </c:pt>
                <c:pt idx="106">
                  <c:v>1.4202931485058515E-5</c:v>
                </c:pt>
                <c:pt idx="107">
                  <c:v>1.4202931485058515E-5</c:v>
                </c:pt>
                <c:pt idx="108">
                  <c:v>7.1014657425292577E-6</c:v>
                </c:pt>
                <c:pt idx="109">
                  <c:v>3.5507328712646293E-5</c:v>
                </c:pt>
                <c:pt idx="110">
                  <c:v>2.1304397227587776E-5</c:v>
                </c:pt>
                <c:pt idx="111">
                  <c:v>7.1014657425292577E-6</c:v>
                </c:pt>
                <c:pt idx="112">
                  <c:v>1.4202931485058515E-5</c:v>
                </c:pt>
                <c:pt idx="113">
                  <c:v>1.4202931485058515E-5</c:v>
                </c:pt>
                <c:pt idx="114">
                  <c:v>1.4202931485058515E-5</c:v>
                </c:pt>
                <c:pt idx="115">
                  <c:v>2.1304397227587776E-5</c:v>
                </c:pt>
                <c:pt idx="116">
                  <c:v>1.4202931485058515E-5</c:v>
                </c:pt>
                <c:pt idx="117">
                  <c:v>0</c:v>
                </c:pt>
                <c:pt idx="118">
                  <c:v>1.4202931485058515E-5</c:v>
                </c:pt>
                <c:pt idx="119">
                  <c:v>1.4202931485058515E-5</c:v>
                </c:pt>
                <c:pt idx="120">
                  <c:v>7.1014657425292577E-6</c:v>
                </c:pt>
                <c:pt idx="121">
                  <c:v>2.8405862970117031E-5</c:v>
                </c:pt>
                <c:pt idx="122">
                  <c:v>7.1014657425292577E-6</c:v>
                </c:pt>
                <c:pt idx="123">
                  <c:v>2.1304397227587776E-5</c:v>
                </c:pt>
                <c:pt idx="124">
                  <c:v>2.1304397227587776E-5</c:v>
                </c:pt>
                <c:pt idx="125">
                  <c:v>1.4202931485058515E-5</c:v>
                </c:pt>
                <c:pt idx="126">
                  <c:v>7.1014657425292577E-6</c:v>
                </c:pt>
                <c:pt idx="127">
                  <c:v>3.5507328712646293E-5</c:v>
                </c:pt>
                <c:pt idx="128">
                  <c:v>1.4202931485058515E-5</c:v>
                </c:pt>
                <c:pt idx="129">
                  <c:v>7.1014657425292577E-6</c:v>
                </c:pt>
                <c:pt idx="130">
                  <c:v>2.8405862970117031E-5</c:v>
                </c:pt>
                <c:pt idx="131">
                  <c:v>2.1304397227587776E-5</c:v>
                </c:pt>
                <c:pt idx="132">
                  <c:v>4.2608794455175551E-5</c:v>
                </c:pt>
                <c:pt idx="133">
                  <c:v>2.1304397227587776E-5</c:v>
                </c:pt>
                <c:pt idx="134">
                  <c:v>3.5507328712646293E-5</c:v>
                </c:pt>
                <c:pt idx="135">
                  <c:v>7.1014657425292577E-6</c:v>
                </c:pt>
                <c:pt idx="136">
                  <c:v>2.1304397227587776E-5</c:v>
                </c:pt>
                <c:pt idx="137">
                  <c:v>3.5507328712646293E-5</c:v>
                </c:pt>
                <c:pt idx="138">
                  <c:v>2.8405862970117031E-5</c:v>
                </c:pt>
                <c:pt idx="139">
                  <c:v>3.5507328712646293E-5</c:v>
                </c:pt>
                <c:pt idx="140">
                  <c:v>1.4202931485058515E-5</c:v>
                </c:pt>
                <c:pt idx="141">
                  <c:v>7.1014657425292577E-6</c:v>
                </c:pt>
                <c:pt idx="142">
                  <c:v>2.8405862970117031E-5</c:v>
                </c:pt>
                <c:pt idx="143">
                  <c:v>2.8405862970117031E-5</c:v>
                </c:pt>
                <c:pt idx="144">
                  <c:v>8.2377002613339388E-4</c:v>
                </c:pt>
                <c:pt idx="145">
                  <c:v>1.349278491080559E-3</c:v>
                </c:pt>
                <c:pt idx="146">
                  <c:v>1.2711623679127371E-3</c:v>
                </c:pt>
                <c:pt idx="147">
                  <c:v>1.2853652993977957E-3</c:v>
                </c:pt>
                <c:pt idx="148">
                  <c:v>1.3918872855357347E-3</c:v>
                </c:pt>
                <c:pt idx="149">
                  <c:v>1.4700034087035563E-3</c:v>
                </c:pt>
                <c:pt idx="150">
                  <c:v>1.3989887512782639E-3</c:v>
                </c:pt>
                <c:pt idx="151">
                  <c:v>1.484206340188615E-3</c:v>
                </c:pt>
                <c:pt idx="152">
                  <c:v>1.3634814225656176E-3</c:v>
                </c:pt>
                <c:pt idx="153">
                  <c:v>1.4629019429610271E-3</c:v>
                </c:pt>
                <c:pt idx="154">
                  <c:v>1.4486990114759687E-3</c:v>
                </c:pt>
                <c:pt idx="155">
                  <c:v>1.3137711623679128E-3</c:v>
                </c:pt>
                <c:pt idx="156">
                  <c:v>1.5055107374162028E-3</c:v>
                </c:pt>
                <c:pt idx="157">
                  <c:v>1.4131916827633223E-3</c:v>
                </c:pt>
                <c:pt idx="158">
                  <c:v>1.377684354050676E-3</c:v>
                </c:pt>
                <c:pt idx="159">
                  <c:v>1.3918872855357347E-3</c:v>
                </c:pt>
                <c:pt idx="160">
                  <c:v>1.2995682308828541E-3</c:v>
                </c:pt>
                <c:pt idx="161">
                  <c:v>4.5449380752187249E-4</c:v>
                </c:pt>
                <c:pt idx="162">
                  <c:v>2.8405862970117031E-5</c:v>
                </c:pt>
                <c:pt idx="163">
                  <c:v>1.4202931485058515E-5</c:v>
                </c:pt>
                <c:pt idx="164">
                  <c:v>2.8405862970117031E-5</c:v>
                </c:pt>
                <c:pt idx="165">
                  <c:v>3.5507328712646293E-5</c:v>
                </c:pt>
                <c:pt idx="166">
                  <c:v>2.1304397227587776E-5</c:v>
                </c:pt>
                <c:pt idx="167">
                  <c:v>2.1304397227587776E-5</c:v>
                </c:pt>
                <c:pt idx="168">
                  <c:v>2.8405862970117031E-5</c:v>
                </c:pt>
                <c:pt idx="169">
                  <c:v>4.2608794455175551E-5</c:v>
                </c:pt>
                <c:pt idx="170">
                  <c:v>4.2608794455175551E-5</c:v>
                </c:pt>
                <c:pt idx="171">
                  <c:v>0</c:v>
                </c:pt>
                <c:pt idx="172">
                  <c:v>3.5507328712646293E-5</c:v>
                </c:pt>
                <c:pt idx="173">
                  <c:v>1.4202931485058515E-5</c:v>
                </c:pt>
                <c:pt idx="174">
                  <c:v>0</c:v>
                </c:pt>
                <c:pt idx="175">
                  <c:v>4.2608794455175551E-5</c:v>
                </c:pt>
                <c:pt idx="176">
                  <c:v>2.1304397227587776E-5</c:v>
                </c:pt>
                <c:pt idx="177">
                  <c:v>1.4202931485058515E-5</c:v>
                </c:pt>
                <c:pt idx="178">
                  <c:v>3.5507328712646293E-5</c:v>
                </c:pt>
                <c:pt idx="179">
                  <c:v>2.8405862970117031E-5</c:v>
                </c:pt>
                <c:pt idx="180">
                  <c:v>1.4202931485058515E-5</c:v>
                </c:pt>
                <c:pt idx="181">
                  <c:v>5.6811725940234061E-5</c:v>
                </c:pt>
                <c:pt idx="182">
                  <c:v>4.2608794455175551E-5</c:v>
                </c:pt>
                <c:pt idx="183">
                  <c:v>2.8405862970117031E-5</c:v>
                </c:pt>
                <c:pt idx="184">
                  <c:v>4.2608794455175551E-5</c:v>
                </c:pt>
                <c:pt idx="185">
                  <c:v>3.5507328712646293E-5</c:v>
                </c:pt>
                <c:pt idx="186">
                  <c:v>1.4202931485058515E-5</c:v>
                </c:pt>
                <c:pt idx="187">
                  <c:v>3.5507328712646293E-5</c:v>
                </c:pt>
                <c:pt idx="188">
                  <c:v>2.8405862970117031E-5</c:v>
                </c:pt>
                <c:pt idx="189">
                  <c:v>3.5507328712646293E-5</c:v>
                </c:pt>
                <c:pt idx="190">
                  <c:v>3.5507328712646293E-5</c:v>
                </c:pt>
                <c:pt idx="191">
                  <c:v>4.2608794455175551E-5</c:v>
                </c:pt>
                <c:pt idx="192">
                  <c:v>1.4202931485058515E-5</c:v>
                </c:pt>
                <c:pt idx="193">
                  <c:v>7.1014657425292577E-6</c:v>
                </c:pt>
                <c:pt idx="194">
                  <c:v>3.5507328712646293E-5</c:v>
                </c:pt>
                <c:pt idx="195">
                  <c:v>4.971026019770481E-5</c:v>
                </c:pt>
                <c:pt idx="196">
                  <c:v>2.8405862970117031E-5</c:v>
                </c:pt>
                <c:pt idx="197">
                  <c:v>4.2608794455175551E-5</c:v>
                </c:pt>
                <c:pt idx="198">
                  <c:v>3.5507328712646293E-5</c:v>
                </c:pt>
                <c:pt idx="199">
                  <c:v>4.971026019770481E-5</c:v>
                </c:pt>
                <c:pt idx="200">
                  <c:v>3.5507328712646293E-5</c:v>
                </c:pt>
                <c:pt idx="201">
                  <c:v>1.4202931485058515E-5</c:v>
                </c:pt>
                <c:pt idx="202">
                  <c:v>5.894216566299284E-4</c:v>
                </c:pt>
                <c:pt idx="203">
                  <c:v>1.2498579706851495E-3</c:v>
                </c:pt>
                <c:pt idx="204">
                  <c:v>1.4771048744460858E-3</c:v>
                </c:pt>
                <c:pt idx="205">
                  <c:v>1.1788433132598568E-3</c:v>
                </c:pt>
                <c:pt idx="206">
                  <c:v>1.3421770253380298E-3</c:v>
                </c:pt>
                <c:pt idx="207">
                  <c:v>1.3563799568230882E-3</c:v>
                </c:pt>
                <c:pt idx="208">
                  <c:v>1.4913078059311442E-3</c:v>
                </c:pt>
                <c:pt idx="209">
                  <c:v>1.3705828883081468E-3</c:v>
                </c:pt>
                <c:pt idx="210">
                  <c:v>1.1149301215770935E-3</c:v>
                </c:pt>
                <c:pt idx="211">
                  <c:v>1.320872628110442E-3</c:v>
                </c:pt>
                <c:pt idx="212">
                  <c:v>1.3563799568230882E-3</c:v>
                </c:pt>
                <c:pt idx="213">
                  <c:v>1.2853652993977957E-3</c:v>
                </c:pt>
                <c:pt idx="214">
                  <c:v>1.1788433132598568E-3</c:v>
                </c:pt>
                <c:pt idx="215">
                  <c:v>1.2782638336552665E-3</c:v>
                </c:pt>
                <c:pt idx="216">
                  <c:v>1.3918872855357347E-3</c:v>
                </c:pt>
                <c:pt idx="217">
                  <c:v>1.4202931485058517E-3</c:v>
                </c:pt>
                <c:pt idx="218">
                  <c:v>1.4771048744460858E-3</c:v>
                </c:pt>
                <c:pt idx="219">
                  <c:v>1.4060902170207931E-3</c:v>
                </c:pt>
                <c:pt idx="220">
                  <c:v>1.484206340188615E-3</c:v>
                </c:pt>
                <c:pt idx="221">
                  <c:v>1.484206340188615E-3</c:v>
                </c:pt>
                <c:pt idx="222">
                  <c:v>7.5985683445063061E-4</c:v>
                </c:pt>
                <c:pt idx="223">
                  <c:v>7.1014657425292585E-5</c:v>
                </c:pt>
                <c:pt idx="224">
                  <c:v>5.6811725940234061E-5</c:v>
                </c:pt>
                <c:pt idx="225">
                  <c:v>7.8116123167821844E-5</c:v>
                </c:pt>
                <c:pt idx="226">
                  <c:v>8.5217588910351102E-5</c:v>
                </c:pt>
                <c:pt idx="227">
                  <c:v>4.971026019770481E-5</c:v>
                </c:pt>
                <c:pt idx="228">
                  <c:v>4.971026019770481E-5</c:v>
                </c:pt>
                <c:pt idx="229">
                  <c:v>7.1014657425292585E-5</c:v>
                </c:pt>
                <c:pt idx="230">
                  <c:v>6.3913191682763327E-5</c:v>
                </c:pt>
                <c:pt idx="231">
                  <c:v>5.6811725940234061E-5</c:v>
                </c:pt>
                <c:pt idx="232">
                  <c:v>3.5507328712646293E-5</c:v>
                </c:pt>
                <c:pt idx="233">
                  <c:v>4.971026019770481E-5</c:v>
                </c:pt>
                <c:pt idx="234">
                  <c:v>7.8116123167821844E-5</c:v>
                </c:pt>
                <c:pt idx="235">
                  <c:v>5.6811725940234061E-5</c:v>
                </c:pt>
                <c:pt idx="236">
                  <c:v>7.8116123167821844E-5</c:v>
                </c:pt>
                <c:pt idx="237">
                  <c:v>1.1362345188046812E-4</c:v>
                </c:pt>
                <c:pt idx="238">
                  <c:v>1.1362345188046812E-4</c:v>
                </c:pt>
                <c:pt idx="239">
                  <c:v>6.3913191682763327E-5</c:v>
                </c:pt>
                <c:pt idx="240">
                  <c:v>7.1014657425292585E-5</c:v>
                </c:pt>
                <c:pt idx="241">
                  <c:v>4.2608794455175551E-5</c:v>
                </c:pt>
                <c:pt idx="242">
                  <c:v>8.5217588910351102E-5</c:v>
                </c:pt>
                <c:pt idx="243">
                  <c:v>6.3913191682763327E-5</c:v>
                </c:pt>
                <c:pt idx="244">
                  <c:v>6.3913191682763327E-5</c:v>
                </c:pt>
                <c:pt idx="245">
                  <c:v>6.3913191682763327E-5</c:v>
                </c:pt>
                <c:pt idx="246">
                  <c:v>3.5507328712646293E-5</c:v>
                </c:pt>
                <c:pt idx="247">
                  <c:v>5.6811725940234061E-5</c:v>
                </c:pt>
                <c:pt idx="248">
                  <c:v>6.3913191682763327E-5</c:v>
                </c:pt>
                <c:pt idx="249">
                  <c:v>5.6811725940234061E-5</c:v>
                </c:pt>
                <c:pt idx="250">
                  <c:v>7.8116123167821844E-5</c:v>
                </c:pt>
                <c:pt idx="251">
                  <c:v>7.1014657425292585E-5</c:v>
                </c:pt>
                <c:pt idx="252">
                  <c:v>8.5217588910351102E-5</c:v>
                </c:pt>
                <c:pt idx="253">
                  <c:v>7.8116123167821844E-5</c:v>
                </c:pt>
                <c:pt idx="254">
                  <c:v>4.971026019770481E-5</c:v>
                </c:pt>
                <c:pt idx="255">
                  <c:v>9.2319054652880361E-5</c:v>
                </c:pt>
                <c:pt idx="256">
                  <c:v>6.3913191682763327E-5</c:v>
                </c:pt>
                <c:pt idx="257">
                  <c:v>1.2569594364276787E-3</c:v>
                </c:pt>
                <c:pt idx="258">
                  <c:v>1.3989887512782639E-3</c:v>
                </c:pt>
                <c:pt idx="259">
                  <c:v>1.4700034087035563E-3</c:v>
                </c:pt>
                <c:pt idx="260">
                  <c:v>1.4060902170207931E-3</c:v>
                </c:pt>
                <c:pt idx="261">
                  <c:v>1.5836268605840245E-3</c:v>
                </c:pt>
                <c:pt idx="262">
                  <c:v>1.4486990114759687E-3</c:v>
                </c:pt>
                <c:pt idx="263">
                  <c:v>1.4984092716736734E-3</c:v>
                </c:pt>
                <c:pt idx="264">
                  <c:v>1.4700034087035563E-3</c:v>
                </c:pt>
                <c:pt idx="265">
                  <c:v>1.3421770253380298E-3</c:v>
                </c:pt>
                <c:pt idx="266">
                  <c:v>1.2924667651403249E-3</c:v>
                </c:pt>
                <c:pt idx="267">
                  <c:v>1.5907283263265539E-3</c:v>
                </c:pt>
                <c:pt idx="268">
                  <c:v>1.5055107374162028E-3</c:v>
                </c:pt>
                <c:pt idx="269">
                  <c:v>1.3705828883081468E-3</c:v>
                </c:pt>
                <c:pt idx="270">
                  <c:v>1.5339166003863198E-3</c:v>
                </c:pt>
                <c:pt idx="271">
                  <c:v>1.6333371207817293E-3</c:v>
                </c:pt>
                <c:pt idx="272">
                  <c:v>1.484206340188615E-3</c:v>
                </c:pt>
                <c:pt idx="273">
                  <c:v>7.4565390296557209E-4</c:v>
                </c:pt>
                <c:pt idx="274">
                  <c:v>9.2319054652880361E-5</c:v>
                </c:pt>
                <c:pt idx="275">
                  <c:v>7.8116123167821844E-5</c:v>
                </c:pt>
                <c:pt idx="276">
                  <c:v>9.9420520395409619E-5</c:v>
                </c:pt>
                <c:pt idx="277">
                  <c:v>7.1014657425292585E-5</c:v>
                </c:pt>
                <c:pt idx="278">
                  <c:v>1.1362345188046812E-4</c:v>
                </c:pt>
                <c:pt idx="279">
                  <c:v>6.3913191682763327E-5</c:v>
                </c:pt>
                <c:pt idx="280">
                  <c:v>1.4202931485058517E-4</c:v>
                </c:pt>
                <c:pt idx="281">
                  <c:v>8.5217588910351102E-5</c:v>
                </c:pt>
                <c:pt idx="282">
                  <c:v>8.5217588910351102E-5</c:v>
                </c:pt>
                <c:pt idx="283">
                  <c:v>7.1014657425292585E-5</c:v>
                </c:pt>
                <c:pt idx="284">
                  <c:v>7.8116123167821844E-5</c:v>
                </c:pt>
                <c:pt idx="285">
                  <c:v>4.971026019770481E-5</c:v>
                </c:pt>
                <c:pt idx="286">
                  <c:v>1.0652198613793886E-4</c:v>
                </c:pt>
                <c:pt idx="287">
                  <c:v>9.2319054652880361E-5</c:v>
                </c:pt>
                <c:pt idx="288">
                  <c:v>9.2319054652880361E-5</c:v>
                </c:pt>
                <c:pt idx="289">
                  <c:v>1.2782638336552665E-4</c:v>
                </c:pt>
                <c:pt idx="290">
                  <c:v>1.4202931485058517E-4</c:v>
                </c:pt>
                <c:pt idx="291">
                  <c:v>1.0652198613793886E-4</c:v>
                </c:pt>
                <c:pt idx="292">
                  <c:v>1.704351778207022E-4</c:v>
                </c:pt>
                <c:pt idx="293">
                  <c:v>7.1014657425292585E-5</c:v>
                </c:pt>
                <c:pt idx="294">
                  <c:v>7.1014657425292585E-5</c:v>
                </c:pt>
                <c:pt idx="295">
                  <c:v>5.6811725940234061E-5</c:v>
                </c:pt>
                <c:pt idx="296">
                  <c:v>7.1014657425292585E-5</c:v>
                </c:pt>
                <c:pt idx="297">
                  <c:v>1.1362345188046812E-4</c:v>
                </c:pt>
                <c:pt idx="298">
                  <c:v>7.1014657425292585E-5</c:v>
                </c:pt>
                <c:pt idx="299">
                  <c:v>7.8116123167821844E-5</c:v>
                </c:pt>
                <c:pt idx="300">
                  <c:v>9.9420520395409619E-5</c:v>
                </c:pt>
                <c:pt idx="301">
                  <c:v>5.6811725940234061E-5</c:v>
                </c:pt>
                <c:pt idx="302">
                  <c:v>9.9420520395409619E-5</c:v>
                </c:pt>
                <c:pt idx="303">
                  <c:v>8.5217588910351102E-5</c:v>
                </c:pt>
                <c:pt idx="304">
                  <c:v>1.3492784910805591E-4</c:v>
                </c:pt>
                <c:pt idx="305">
                  <c:v>1.4913078059311443E-4</c:v>
                </c:pt>
                <c:pt idx="306">
                  <c:v>1.4202931485058517E-4</c:v>
                </c:pt>
                <c:pt idx="307">
                  <c:v>1.0652198613793886E-4</c:v>
                </c:pt>
                <c:pt idx="308">
                  <c:v>9.2319054652880361E-5</c:v>
                </c:pt>
                <c:pt idx="309">
                  <c:v>9.2319054652880361E-5</c:v>
                </c:pt>
                <c:pt idx="310">
                  <c:v>1.2782638336552665E-4</c:v>
                </c:pt>
                <c:pt idx="311">
                  <c:v>1.4202931485058517E-4</c:v>
                </c:pt>
                <c:pt idx="312">
                  <c:v>7.1014657425292585E-5</c:v>
                </c:pt>
                <c:pt idx="313">
                  <c:v>9.2319054652880361E-5</c:v>
                </c:pt>
                <c:pt idx="314">
                  <c:v>1.7753664356323146E-4</c:v>
                </c:pt>
                <c:pt idx="315">
                  <c:v>1.0652198613793886E-4</c:v>
                </c:pt>
                <c:pt idx="316">
                  <c:v>1.2072491762299738E-4</c:v>
                </c:pt>
                <c:pt idx="317">
                  <c:v>9.2319054652880361E-5</c:v>
                </c:pt>
                <c:pt idx="318">
                  <c:v>1.4913078059311443E-4</c:v>
                </c:pt>
                <c:pt idx="319">
                  <c:v>1.1362345188046812E-4</c:v>
                </c:pt>
                <c:pt idx="320">
                  <c:v>1.6333371207817295E-4</c:v>
                </c:pt>
                <c:pt idx="321">
                  <c:v>1.4202931485058517E-4</c:v>
                </c:pt>
                <c:pt idx="322">
                  <c:v>1.2782638336552665E-4</c:v>
                </c:pt>
                <c:pt idx="323">
                  <c:v>1.0652198613793886E-4</c:v>
                </c:pt>
                <c:pt idx="324">
                  <c:v>1.1078286558345643E-3</c:v>
                </c:pt>
                <c:pt idx="325">
                  <c:v>1.541018066128849E-3</c:v>
                </c:pt>
                <c:pt idx="326">
                  <c:v>1.4558004772184979E-3</c:v>
                </c:pt>
                <c:pt idx="327">
                  <c:v>1.7256561754346097E-3</c:v>
                </c:pt>
                <c:pt idx="328">
                  <c:v>1.6617429837518464E-3</c:v>
                </c:pt>
                <c:pt idx="329">
                  <c:v>1.6901488467219634E-3</c:v>
                </c:pt>
                <c:pt idx="330">
                  <c:v>1.4486990114759687E-3</c:v>
                </c:pt>
                <c:pt idx="331">
                  <c:v>1.5552209976139075E-3</c:v>
                </c:pt>
                <c:pt idx="332">
                  <c:v>1.4629019429610271E-3</c:v>
                </c:pt>
                <c:pt idx="333">
                  <c:v>1.6191341892966709E-3</c:v>
                </c:pt>
                <c:pt idx="334">
                  <c:v>1.5765253948414953E-3</c:v>
                </c:pt>
                <c:pt idx="335">
                  <c:v>1.5907283263265539E-3</c:v>
                </c:pt>
                <c:pt idx="336">
                  <c:v>1.349278491080559E-3</c:v>
                </c:pt>
                <c:pt idx="337">
                  <c:v>1.3847858197932052E-3</c:v>
                </c:pt>
                <c:pt idx="338">
                  <c:v>1.6262356550392001E-3</c:v>
                </c:pt>
                <c:pt idx="339">
                  <c:v>1.6120327235541415E-3</c:v>
                </c:pt>
                <c:pt idx="340">
                  <c:v>1.6901488467219634E-3</c:v>
                </c:pt>
                <c:pt idx="341">
                  <c:v>1.7185547096920805E-3</c:v>
                </c:pt>
                <c:pt idx="342">
                  <c:v>3.2666742415634589E-4</c:v>
                </c:pt>
                <c:pt idx="343">
                  <c:v>1.8463810930576072E-4</c:v>
                </c:pt>
                <c:pt idx="344">
                  <c:v>2.2724690376093625E-4</c:v>
                </c:pt>
                <c:pt idx="345">
                  <c:v>1.704351778207022E-4</c:v>
                </c:pt>
                <c:pt idx="346">
                  <c:v>1.4913078059311443E-4</c:v>
                </c:pt>
                <c:pt idx="347">
                  <c:v>2.2014543801840699E-4</c:v>
                </c:pt>
                <c:pt idx="348">
                  <c:v>1.4202931485058517E-4</c:v>
                </c:pt>
                <c:pt idx="349">
                  <c:v>1.8463810930576072E-4</c:v>
                </c:pt>
                <c:pt idx="350">
                  <c:v>1.1362345188046812E-4</c:v>
                </c:pt>
                <c:pt idx="351">
                  <c:v>1.8463810930576072E-4</c:v>
                </c:pt>
                <c:pt idx="352">
                  <c:v>1.2072491762299738E-4</c:v>
                </c:pt>
                <c:pt idx="353">
                  <c:v>1.4202931485058517E-4</c:v>
                </c:pt>
                <c:pt idx="354">
                  <c:v>1.1362345188046812E-4</c:v>
                </c:pt>
                <c:pt idx="355">
                  <c:v>1.8463810930576072E-4</c:v>
                </c:pt>
                <c:pt idx="356">
                  <c:v>1.9173957504828998E-4</c:v>
                </c:pt>
                <c:pt idx="357">
                  <c:v>2.6275423247358256E-4</c:v>
                </c:pt>
                <c:pt idx="358">
                  <c:v>1.6333371207817295E-4</c:v>
                </c:pt>
                <c:pt idx="359">
                  <c:v>1.4913078059311443E-4</c:v>
                </c:pt>
                <c:pt idx="360">
                  <c:v>1.3492784910805591E-4</c:v>
                </c:pt>
                <c:pt idx="361">
                  <c:v>1.6333371207817295E-4</c:v>
                </c:pt>
                <c:pt idx="362">
                  <c:v>1.3492784910805591E-4</c:v>
                </c:pt>
                <c:pt idx="363">
                  <c:v>1.2072491762299738E-4</c:v>
                </c:pt>
                <c:pt idx="364">
                  <c:v>1.6333371207817295E-4</c:v>
                </c:pt>
                <c:pt idx="365">
                  <c:v>1.704351778207022E-4</c:v>
                </c:pt>
                <c:pt idx="366">
                  <c:v>1.3492784910805591E-4</c:v>
                </c:pt>
                <c:pt idx="367">
                  <c:v>1.9173957504828998E-4</c:v>
                </c:pt>
                <c:pt idx="368">
                  <c:v>1.6333371207817295E-4</c:v>
                </c:pt>
                <c:pt idx="369">
                  <c:v>1.1362345188046812E-4</c:v>
                </c:pt>
                <c:pt idx="370">
                  <c:v>1.4913078059311443E-4</c:v>
                </c:pt>
                <c:pt idx="371">
                  <c:v>1.5623224633564369E-4</c:v>
                </c:pt>
                <c:pt idx="372">
                  <c:v>2.0594250653334847E-4</c:v>
                </c:pt>
                <c:pt idx="373">
                  <c:v>1.9884104079081924E-4</c:v>
                </c:pt>
                <c:pt idx="374">
                  <c:v>1.6333371207817295E-4</c:v>
                </c:pt>
                <c:pt idx="375">
                  <c:v>1.4913078059311443E-4</c:v>
                </c:pt>
                <c:pt idx="376">
                  <c:v>1.4913078059311443E-4</c:v>
                </c:pt>
                <c:pt idx="377">
                  <c:v>2.2014543801840699E-4</c:v>
                </c:pt>
                <c:pt idx="378">
                  <c:v>1.4913078059311443E-4</c:v>
                </c:pt>
                <c:pt idx="379">
                  <c:v>1.9173957504828998E-4</c:v>
                </c:pt>
                <c:pt idx="380">
                  <c:v>8.8058175207362795E-4</c:v>
                </c:pt>
                <c:pt idx="381">
                  <c:v>1.6404385865242586E-3</c:v>
                </c:pt>
                <c:pt idx="382">
                  <c:v>1.7185547096920805E-3</c:v>
                </c:pt>
                <c:pt idx="383">
                  <c:v>1.7398591069196683E-3</c:v>
                </c:pt>
                <c:pt idx="384">
                  <c:v>1.6333371207817293E-3</c:v>
                </c:pt>
                <c:pt idx="385">
                  <c:v>1.6546415180093172E-3</c:v>
                </c:pt>
                <c:pt idx="386">
                  <c:v>1.5055107374162028E-3</c:v>
                </c:pt>
                <c:pt idx="387">
                  <c:v>1.512612203158732E-3</c:v>
                </c:pt>
                <c:pt idx="388">
                  <c:v>1.4700034087035563E-3</c:v>
                </c:pt>
                <c:pt idx="389">
                  <c:v>1.512612203158732E-3</c:v>
                </c:pt>
                <c:pt idx="390">
                  <c:v>1.7824679013748437E-3</c:v>
                </c:pt>
                <c:pt idx="391">
                  <c:v>1.5907283263265539E-3</c:v>
                </c:pt>
                <c:pt idx="392">
                  <c:v>1.541018066128849E-3</c:v>
                </c:pt>
                <c:pt idx="393">
                  <c:v>1.5978297920690831E-3</c:v>
                </c:pt>
                <c:pt idx="394">
                  <c:v>1.5836268605840245E-3</c:v>
                </c:pt>
                <c:pt idx="395">
                  <c:v>1.6830473809794342E-3</c:v>
                </c:pt>
                <c:pt idx="396">
                  <c:v>1.5836268605840245E-3</c:v>
                </c:pt>
                <c:pt idx="397">
                  <c:v>1.6049312578116123E-3</c:v>
                </c:pt>
                <c:pt idx="398">
                  <c:v>5.6811725940234068E-4</c:v>
                </c:pt>
                <c:pt idx="399">
                  <c:v>1.9884104079081924E-4</c:v>
                </c:pt>
                <c:pt idx="400">
                  <c:v>2.0594250653334847E-4</c:v>
                </c:pt>
                <c:pt idx="401">
                  <c:v>1.6333371207817295E-4</c:v>
                </c:pt>
                <c:pt idx="402">
                  <c:v>1.4202931485058517E-4</c:v>
                </c:pt>
                <c:pt idx="403">
                  <c:v>2.1304397227587773E-4</c:v>
                </c:pt>
                <c:pt idx="404">
                  <c:v>1.8463810930576072E-4</c:v>
                </c:pt>
                <c:pt idx="405">
                  <c:v>1.9173957504828998E-4</c:v>
                </c:pt>
                <c:pt idx="406">
                  <c:v>2.5565276673105331E-4</c:v>
                </c:pt>
                <c:pt idx="407">
                  <c:v>2.6985569821611182E-4</c:v>
                </c:pt>
                <c:pt idx="408">
                  <c:v>1.8463810930576072E-4</c:v>
                </c:pt>
                <c:pt idx="409">
                  <c:v>3.0536302692875812E-4</c:v>
                </c:pt>
                <c:pt idx="410">
                  <c:v>3.0536302692875812E-4</c:v>
                </c:pt>
                <c:pt idx="411">
                  <c:v>2.6985569821611182E-4</c:v>
                </c:pt>
                <c:pt idx="412">
                  <c:v>2.343483695034655E-4</c:v>
                </c:pt>
                <c:pt idx="413">
                  <c:v>2.7695716395864108E-4</c:v>
                </c:pt>
                <c:pt idx="414">
                  <c:v>2.343483695034655E-4</c:v>
                </c:pt>
                <c:pt idx="415">
                  <c:v>2.0594250653334847E-4</c:v>
                </c:pt>
                <c:pt idx="416">
                  <c:v>2.911600954436996E-4</c:v>
                </c:pt>
                <c:pt idx="417">
                  <c:v>2.2014543801840699E-4</c:v>
                </c:pt>
                <c:pt idx="418">
                  <c:v>2.6275423247358256E-4</c:v>
                </c:pt>
                <c:pt idx="419">
                  <c:v>1.9884104079081924E-4</c:v>
                </c:pt>
                <c:pt idx="420">
                  <c:v>2.1304397227587773E-4</c:v>
                </c:pt>
                <c:pt idx="421">
                  <c:v>2.5565276673105331E-4</c:v>
                </c:pt>
                <c:pt idx="422">
                  <c:v>2.0594250653334847E-4</c:v>
                </c:pt>
                <c:pt idx="423">
                  <c:v>3.4087035564140441E-4</c:v>
                </c:pt>
                <c:pt idx="424">
                  <c:v>2.7695716395864108E-4</c:v>
                </c:pt>
                <c:pt idx="425">
                  <c:v>2.1304397227587773E-4</c:v>
                </c:pt>
                <c:pt idx="426">
                  <c:v>2.343483695034655E-4</c:v>
                </c:pt>
                <c:pt idx="427">
                  <c:v>1.9173957504828998E-4</c:v>
                </c:pt>
                <c:pt idx="428">
                  <c:v>2.2014543801840699E-4</c:v>
                </c:pt>
                <c:pt idx="429">
                  <c:v>2.1304397227587773E-4</c:v>
                </c:pt>
                <c:pt idx="430">
                  <c:v>3.4087035564140441E-4</c:v>
                </c:pt>
                <c:pt idx="431">
                  <c:v>1.9173957504828998E-4</c:v>
                </c:pt>
                <c:pt idx="432">
                  <c:v>2.5565276673105331E-4</c:v>
                </c:pt>
                <c:pt idx="433">
                  <c:v>2.8405862970117034E-4</c:v>
                </c:pt>
                <c:pt idx="434">
                  <c:v>2.4144983524599476E-4</c:v>
                </c:pt>
                <c:pt idx="435">
                  <c:v>2.343483695034655E-4</c:v>
                </c:pt>
                <c:pt idx="436">
                  <c:v>2.5565276673105331E-4</c:v>
                </c:pt>
                <c:pt idx="437">
                  <c:v>3.0536302692875812E-4</c:v>
                </c:pt>
                <c:pt idx="438">
                  <c:v>2.4144983524599476E-4</c:v>
                </c:pt>
                <c:pt idx="439">
                  <c:v>1.7753664356323146E-4</c:v>
                </c:pt>
                <c:pt idx="440">
                  <c:v>3.4797182138393367E-4</c:v>
                </c:pt>
                <c:pt idx="441">
                  <c:v>1.5836268605840245E-3</c:v>
                </c:pt>
                <c:pt idx="442">
                  <c:v>1.6546415180093172E-3</c:v>
                </c:pt>
                <c:pt idx="443">
                  <c:v>1.8250766958300194E-3</c:v>
                </c:pt>
                <c:pt idx="444">
                  <c:v>1.8534825588001364E-3</c:v>
                </c:pt>
                <c:pt idx="445">
                  <c:v>1.81797523008749E-3</c:v>
                </c:pt>
                <c:pt idx="446">
                  <c:v>1.9387001477104875E-3</c:v>
                </c:pt>
                <c:pt idx="447">
                  <c:v>1.7682649698897853E-3</c:v>
                </c:pt>
                <c:pt idx="448">
                  <c:v>1.9173957504828997E-3</c:v>
                </c:pt>
                <c:pt idx="449">
                  <c:v>1.6049312578116123E-3</c:v>
                </c:pt>
                <c:pt idx="450">
                  <c:v>1.8392796273150778E-3</c:v>
                </c:pt>
                <c:pt idx="451">
                  <c:v>1.5694239290989661E-3</c:v>
                </c:pt>
                <c:pt idx="452">
                  <c:v>1.6617429837518464E-3</c:v>
                </c:pt>
                <c:pt idx="453">
                  <c:v>1.7256561754346097E-3</c:v>
                </c:pt>
                <c:pt idx="454">
                  <c:v>1.7824679013748437E-3</c:v>
                </c:pt>
                <c:pt idx="455">
                  <c:v>1.846381093057607E-3</c:v>
                </c:pt>
                <c:pt idx="456">
                  <c:v>1.81797523008749E-3</c:v>
                </c:pt>
                <c:pt idx="457">
                  <c:v>1.7327576411771389E-3</c:v>
                </c:pt>
                <c:pt idx="458">
                  <c:v>1.9387001477104875E-3</c:v>
                </c:pt>
                <c:pt idx="459">
                  <c:v>1.9031928189978411E-3</c:v>
                </c:pt>
                <c:pt idx="460">
                  <c:v>1.8037722986024316E-3</c:v>
                </c:pt>
                <c:pt idx="461">
                  <c:v>1.8037722986024316E-3</c:v>
                </c:pt>
                <c:pt idx="462">
                  <c:v>1.9387001477104875E-3</c:v>
                </c:pt>
                <c:pt idx="463">
                  <c:v>1.6759459152369048E-3</c:v>
                </c:pt>
                <c:pt idx="464">
                  <c:v>1.7256561754346097E-3</c:v>
                </c:pt>
                <c:pt idx="465">
                  <c:v>1.8392796273150778E-3</c:v>
                </c:pt>
                <c:pt idx="466">
                  <c:v>1.7469605726621975E-3</c:v>
                </c:pt>
                <c:pt idx="467">
                  <c:v>1.8108737643449608E-3</c:v>
                </c:pt>
                <c:pt idx="468">
                  <c:v>1.9244972162254289E-3</c:v>
                </c:pt>
                <c:pt idx="469">
                  <c:v>4.971026019770481E-4</c:v>
                </c:pt>
                <c:pt idx="470">
                  <c:v>2.0594250653334847E-4</c:v>
                </c:pt>
                <c:pt idx="471">
                  <c:v>2.4855130098852405E-4</c:v>
                </c:pt>
                <c:pt idx="472">
                  <c:v>2.8405862970117034E-4</c:v>
                </c:pt>
                <c:pt idx="473">
                  <c:v>2.4855130098852405E-4</c:v>
                </c:pt>
                <c:pt idx="474">
                  <c:v>3.1956595841381663E-4</c:v>
                </c:pt>
                <c:pt idx="475">
                  <c:v>3.1246449267128737E-4</c:v>
                </c:pt>
                <c:pt idx="476">
                  <c:v>2.1304397227587773E-4</c:v>
                </c:pt>
                <c:pt idx="477">
                  <c:v>2.1304397227587773E-4</c:v>
                </c:pt>
                <c:pt idx="478">
                  <c:v>2.6985569821611182E-4</c:v>
                </c:pt>
                <c:pt idx="479">
                  <c:v>2.2014543801840699E-4</c:v>
                </c:pt>
                <c:pt idx="480">
                  <c:v>1.9173957504828998E-4</c:v>
                </c:pt>
                <c:pt idx="481">
                  <c:v>1.9173957504828998E-4</c:v>
                </c:pt>
                <c:pt idx="482">
                  <c:v>2.4144983524599476E-4</c:v>
                </c:pt>
                <c:pt idx="483">
                  <c:v>2.6985569821611182E-4</c:v>
                </c:pt>
                <c:pt idx="484">
                  <c:v>1.9173957504828998E-4</c:v>
                </c:pt>
                <c:pt idx="485">
                  <c:v>3.0536302692875812E-4</c:v>
                </c:pt>
                <c:pt idx="486">
                  <c:v>2.5565276673105331E-4</c:v>
                </c:pt>
                <c:pt idx="487">
                  <c:v>2.2724690376093625E-4</c:v>
                </c:pt>
                <c:pt idx="488">
                  <c:v>2.4144983524599476E-4</c:v>
                </c:pt>
                <c:pt idx="489">
                  <c:v>2.5565276673105331E-4</c:v>
                </c:pt>
                <c:pt idx="490">
                  <c:v>3.3376888989887515E-4</c:v>
                </c:pt>
                <c:pt idx="491">
                  <c:v>3.6217475286899218E-4</c:v>
                </c:pt>
                <c:pt idx="492">
                  <c:v>2.343483695034655E-4</c:v>
                </c:pt>
                <c:pt idx="493">
                  <c:v>1.8463810930576072E-4</c:v>
                </c:pt>
                <c:pt idx="494">
                  <c:v>2.9826156118622886E-4</c:v>
                </c:pt>
                <c:pt idx="495">
                  <c:v>2.1304397227587773E-4</c:v>
                </c:pt>
                <c:pt idx="496">
                  <c:v>2.4144983524599476E-4</c:v>
                </c:pt>
                <c:pt idx="497">
                  <c:v>1.9884104079081924E-4</c:v>
                </c:pt>
                <c:pt idx="498">
                  <c:v>3.1956595841381663E-4</c:v>
                </c:pt>
                <c:pt idx="499">
                  <c:v>2.4144983524599476E-4</c:v>
                </c:pt>
                <c:pt idx="500">
                  <c:v>2.4855130098852405E-4</c:v>
                </c:pt>
                <c:pt idx="501">
                  <c:v>2.6985569821611182E-4</c:v>
                </c:pt>
                <c:pt idx="502">
                  <c:v>3.6927621861152144E-4</c:v>
                </c:pt>
                <c:pt idx="503">
                  <c:v>2.4855130098852405E-4</c:v>
                </c:pt>
                <c:pt idx="504">
                  <c:v>2.5565276673105331E-4</c:v>
                </c:pt>
                <c:pt idx="505">
                  <c:v>2.7695716395864108E-4</c:v>
                </c:pt>
                <c:pt idx="506">
                  <c:v>3.2666742415634589E-4</c:v>
                </c:pt>
                <c:pt idx="507">
                  <c:v>2.4855130098852405E-4</c:v>
                </c:pt>
                <c:pt idx="508">
                  <c:v>2.4144983524599476E-4</c:v>
                </c:pt>
                <c:pt idx="509">
                  <c:v>4.7579820474946027E-4</c:v>
                </c:pt>
                <c:pt idx="510">
                  <c:v>1.981308942165663E-3</c:v>
                </c:pt>
                <c:pt idx="511">
                  <c:v>1.7895693671173729E-3</c:v>
                </c:pt>
                <c:pt idx="512">
                  <c:v>1.7611635041472559E-3</c:v>
                </c:pt>
                <c:pt idx="513">
                  <c:v>1.81797523008749E-3</c:v>
                </c:pt>
                <c:pt idx="514">
                  <c:v>1.9102942847403705E-3</c:v>
                </c:pt>
                <c:pt idx="515">
                  <c:v>1.9529030791955459E-3</c:v>
                </c:pt>
                <c:pt idx="516">
                  <c:v>1.8605840245426656E-3</c:v>
                </c:pt>
                <c:pt idx="517">
                  <c:v>1.9529030791955459E-3</c:v>
                </c:pt>
                <c:pt idx="518">
                  <c:v>1.8250766958300194E-3</c:v>
                </c:pt>
                <c:pt idx="519">
                  <c:v>1.9315986819679581E-3</c:v>
                </c:pt>
                <c:pt idx="520">
                  <c:v>1.8392796273150778E-3</c:v>
                </c:pt>
                <c:pt idx="521">
                  <c:v>1.7256561754346097E-3</c:v>
                </c:pt>
                <c:pt idx="522">
                  <c:v>1.6617429837518464E-3</c:v>
                </c:pt>
                <c:pt idx="523">
                  <c:v>1.9671060106806046E-3</c:v>
                </c:pt>
                <c:pt idx="524">
                  <c:v>1.9387001477104875E-3</c:v>
                </c:pt>
                <c:pt idx="525">
                  <c:v>2.0736279968185433E-3</c:v>
                </c:pt>
                <c:pt idx="526">
                  <c:v>1.8392796273150778E-3</c:v>
                </c:pt>
                <c:pt idx="527">
                  <c:v>1.8818884217702535E-3</c:v>
                </c:pt>
                <c:pt idx="528">
                  <c:v>1.9244972162254289E-3</c:v>
                </c:pt>
                <c:pt idx="529">
                  <c:v>2.038120668105897E-3</c:v>
                </c:pt>
                <c:pt idx="530">
                  <c:v>2.1588455857288946E-3</c:v>
                </c:pt>
                <c:pt idx="531">
                  <c:v>1.9884104079081924E-3</c:v>
                </c:pt>
                <c:pt idx="532">
                  <c:v>2.1801499829564824E-3</c:v>
                </c:pt>
                <c:pt idx="533">
                  <c:v>2.0168162708783092E-3</c:v>
                </c:pt>
                <c:pt idx="534">
                  <c:v>5.7521872514486989E-4</c:v>
                </c:pt>
                <c:pt idx="535">
                  <c:v>2.2014543801840699E-4</c:v>
                </c:pt>
                <c:pt idx="536">
                  <c:v>2.5565276673105331E-4</c:v>
                </c:pt>
                <c:pt idx="537">
                  <c:v>2.4144983524599476E-4</c:v>
                </c:pt>
                <c:pt idx="538">
                  <c:v>4.1188501306669694E-4</c:v>
                </c:pt>
                <c:pt idx="539">
                  <c:v>3.1956595841381663E-4</c:v>
                </c:pt>
                <c:pt idx="540">
                  <c:v>2.343483695034655E-4</c:v>
                </c:pt>
                <c:pt idx="541">
                  <c:v>3.4087035564140441E-4</c:v>
                </c:pt>
                <c:pt idx="542">
                  <c:v>3.6217475286899218E-4</c:v>
                </c:pt>
                <c:pt idx="543">
                  <c:v>2.8405862970117034E-4</c:v>
                </c:pt>
                <c:pt idx="544">
                  <c:v>2.5565276673105331E-4</c:v>
                </c:pt>
                <c:pt idx="545">
                  <c:v>2.343483695034655E-4</c:v>
                </c:pt>
                <c:pt idx="546">
                  <c:v>3.6217475286899218E-4</c:v>
                </c:pt>
                <c:pt idx="547">
                  <c:v>2.9826156118622886E-4</c:v>
                </c:pt>
                <c:pt idx="548">
                  <c:v>2.6985569821611182E-4</c:v>
                </c:pt>
                <c:pt idx="549">
                  <c:v>3.0536302692875812E-4</c:v>
                </c:pt>
                <c:pt idx="550">
                  <c:v>1.9884104079081924E-4</c:v>
                </c:pt>
                <c:pt idx="551">
                  <c:v>2.5565276673105331E-4</c:v>
                </c:pt>
                <c:pt idx="552">
                  <c:v>1.6333371207817295E-4</c:v>
                </c:pt>
                <c:pt idx="553">
                  <c:v>2.4144983524599476E-4</c:v>
                </c:pt>
                <c:pt idx="554">
                  <c:v>3.1246449267128737E-4</c:v>
                </c:pt>
                <c:pt idx="555">
                  <c:v>2.343483695034655E-4</c:v>
                </c:pt>
                <c:pt idx="556">
                  <c:v>2.8405862970117034E-4</c:v>
                </c:pt>
                <c:pt idx="557">
                  <c:v>2.4144983524599476E-4</c:v>
                </c:pt>
                <c:pt idx="558">
                  <c:v>2.6985569821611182E-4</c:v>
                </c:pt>
                <c:pt idx="559">
                  <c:v>1.8463810930576072E-4</c:v>
                </c:pt>
                <c:pt idx="560">
                  <c:v>2.343483695034655E-4</c:v>
                </c:pt>
                <c:pt idx="561">
                  <c:v>2.0594250653334847E-4</c:v>
                </c:pt>
                <c:pt idx="562">
                  <c:v>2.4144983524599476E-4</c:v>
                </c:pt>
                <c:pt idx="563">
                  <c:v>2.2014543801840699E-4</c:v>
                </c:pt>
                <c:pt idx="564">
                  <c:v>4.7579820474946027E-4</c:v>
                </c:pt>
                <c:pt idx="565">
                  <c:v>1.9884104079081924E-3</c:v>
                </c:pt>
                <c:pt idx="566">
                  <c:v>1.874786956027724E-3</c:v>
                </c:pt>
                <c:pt idx="567">
                  <c:v>1.9387001477104875E-3</c:v>
                </c:pt>
                <c:pt idx="568">
                  <c:v>1.7469605726621975E-3</c:v>
                </c:pt>
                <c:pt idx="569">
                  <c:v>1.846381093057607E-3</c:v>
                </c:pt>
                <c:pt idx="570">
                  <c:v>1.6830473809794342E-3</c:v>
                </c:pt>
                <c:pt idx="571">
                  <c:v>2.0168162708783092E-3</c:v>
                </c:pt>
                <c:pt idx="572">
                  <c:v>1.9173957504828997E-3</c:v>
                </c:pt>
                <c:pt idx="573">
                  <c:v>1.9955118736507214E-3</c:v>
                </c:pt>
                <c:pt idx="574">
                  <c:v>1.9529030791955459E-3</c:v>
                </c:pt>
                <c:pt idx="575">
                  <c:v>1.9387001477104875E-3</c:v>
                </c:pt>
                <c:pt idx="576">
                  <c:v>1.8534825588001364E-3</c:v>
                </c:pt>
                <c:pt idx="577">
                  <c:v>1.9387001477104875E-3</c:v>
                </c:pt>
                <c:pt idx="578">
                  <c:v>1.8676854902851948E-3</c:v>
                </c:pt>
                <c:pt idx="579">
                  <c:v>1.7966708328599023E-3</c:v>
                </c:pt>
                <c:pt idx="580">
                  <c:v>1.9031928189978411E-3</c:v>
                </c:pt>
                <c:pt idx="581">
                  <c:v>2.1517441199863652E-3</c:v>
                </c:pt>
                <c:pt idx="582">
                  <c:v>2.0097148051357802E-3</c:v>
                </c:pt>
                <c:pt idx="583">
                  <c:v>1.846381093057607E-3</c:v>
                </c:pt>
                <c:pt idx="584">
                  <c:v>1.981308942165663E-3</c:v>
                </c:pt>
                <c:pt idx="585">
                  <c:v>1.8960913532553119E-3</c:v>
                </c:pt>
                <c:pt idx="586">
                  <c:v>1.9458016134530167E-3</c:v>
                </c:pt>
                <c:pt idx="587">
                  <c:v>1.6404385865242586E-3</c:v>
                </c:pt>
                <c:pt idx="588">
                  <c:v>2.343483695034655E-4</c:v>
                </c:pt>
                <c:pt idx="589">
                  <c:v>1.6333371207817295E-4</c:v>
                </c:pt>
                <c:pt idx="590">
                  <c:v>2.343483695034655E-4</c:v>
                </c:pt>
                <c:pt idx="591">
                  <c:v>2.343483695034655E-4</c:v>
                </c:pt>
                <c:pt idx="592">
                  <c:v>2.6985569821611182E-4</c:v>
                </c:pt>
                <c:pt idx="593">
                  <c:v>2.5565276673105331E-4</c:v>
                </c:pt>
                <c:pt idx="594">
                  <c:v>1.704351778207022E-4</c:v>
                </c:pt>
                <c:pt idx="595">
                  <c:v>2.4855130098852405E-4</c:v>
                </c:pt>
                <c:pt idx="596">
                  <c:v>2.0594250653334847E-4</c:v>
                </c:pt>
                <c:pt idx="597">
                  <c:v>3.0536302692875812E-4</c:v>
                </c:pt>
                <c:pt idx="598">
                  <c:v>2.1304397227587773E-4</c:v>
                </c:pt>
                <c:pt idx="599">
                  <c:v>2.5565276673105331E-4</c:v>
                </c:pt>
                <c:pt idx="600">
                  <c:v>2.1304397227587773E-4</c:v>
                </c:pt>
                <c:pt idx="601">
                  <c:v>2.6985569821611182E-4</c:v>
                </c:pt>
                <c:pt idx="602">
                  <c:v>1.9884104079081924E-4</c:v>
                </c:pt>
                <c:pt idx="603">
                  <c:v>2.9826156118622886E-4</c:v>
                </c:pt>
                <c:pt idx="604">
                  <c:v>3.9058061583910922E-4</c:v>
                </c:pt>
                <c:pt idx="605">
                  <c:v>2.5565276673105331E-4</c:v>
                </c:pt>
                <c:pt idx="606">
                  <c:v>2.9826156118622886E-4</c:v>
                </c:pt>
                <c:pt idx="607">
                  <c:v>2.911600954436996E-4</c:v>
                </c:pt>
                <c:pt idx="608">
                  <c:v>2.2014543801840699E-4</c:v>
                </c:pt>
                <c:pt idx="609">
                  <c:v>3.3376888989887515E-4</c:v>
                </c:pt>
                <c:pt idx="610">
                  <c:v>2.6275423247358256E-4</c:v>
                </c:pt>
                <c:pt idx="611">
                  <c:v>2.6985569821611182E-4</c:v>
                </c:pt>
                <c:pt idx="612">
                  <c:v>1.704351778207022E-4</c:v>
                </c:pt>
                <c:pt idx="613">
                  <c:v>2.6275423247358256E-4</c:v>
                </c:pt>
                <c:pt idx="614">
                  <c:v>2.8405862970117034E-4</c:v>
                </c:pt>
                <c:pt idx="615">
                  <c:v>2.6275423247358256E-4</c:v>
                </c:pt>
                <c:pt idx="616">
                  <c:v>2.2014543801840699E-4</c:v>
                </c:pt>
                <c:pt idx="617">
                  <c:v>2.2014543801840699E-4</c:v>
                </c:pt>
                <c:pt idx="618">
                  <c:v>1.8463810930576072E-4</c:v>
                </c:pt>
                <c:pt idx="619">
                  <c:v>1.2782638336552665E-4</c:v>
                </c:pt>
                <c:pt idx="620">
                  <c:v>2.5565276673105331E-4</c:v>
                </c:pt>
                <c:pt idx="621">
                  <c:v>2.0594250653334847E-4</c:v>
                </c:pt>
                <c:pt idx="622">
                  <c:v>2.4855130098852405E-4</c:v>
                </c:pt>
                <c:pt idx="623">
                  <c:v>2.6275423247358256E-4</c:v>
                </c:pt>
                <c:pt idx="624">
                  <c:v>2.7695716395864108E-4</c:v>
                </c:pt>
                <c:pt idx="625">
                  <c:v>2.6275423247358256E-4</c:v>
                </c:pt>
                <c:pt idx="626">
                  <c:v>2.0594250653334847E-4</c:v>
                </c:pt>
                <c:pt idx="627">
                  <c:v>2.1304397227587773E-4</c:v>
                </c:pt>
                <c:pt idx="628">
                  <c:v>1.9884104079081924E-4</c:v>
                </c:pt>
                <c:pt idx="629">
                  <c:v>2.6985569821611182E-4</c:v>
                </c:pt>
                <c:pt idx="630">
                  <c:v>1.9884104079081924E-4</c:v>
                </c:pt>
                <c:pt idx="631">
                  <c:v>2.4855130098852405E-4</c:v>
                </c:pt>
                <c:pt idx="632">
                  <c:v>6.675377797977503E-4</c:v>
                </c:pt>
                <c:pt idx="633">
                  <c:v>1.9955118736507214E-3</c:v>
                </c:pt>
                <c:pt idx="634">
                  <c:v>2.038120668105897E-3</c:v>
                </c:pt>
                <c:pt idx="635">
                  <c:v>2.0168162708783092E-3</c:v>
                </c:pt>
                <c:pt idx="636">
                  <c:v>1.9955118736507214E-3</c:v>
                </c:pt>
                <c:pt idx="637">
                  <c:v>1.9955118736507214E-3</c:v>
                </c:pt>
                <c:pt idx="638">
                  <c:v>2.038120668105897E-3</c:v>
                </c:pt>
                <c:pt idx="639">
                  <c:v>2.1375411885013068E-3</c:v>
                </c:pt>
                <c:pt idx="640">
                  <c:v>2.0452221338484265E-3</c:v>
                </c:pt>
                <c:pt idx="641">
                  <c:v>1.8250766958300194E-3</c:v>
                </c:pt>
                <c:pt idx="642">
                  <c:v>2.1375411885013068E-3</c:v>
                </c:pt>
                <c:pt idx="643">
                  <c:v>2.1162367912737189E-3</c:v>
                </c:pt>
                <c:pt idx="644">
                  <c:v>1.981308942165663E-3</c:v>
                </c:pt>
                <c:pt idx="645">
                  <c:v>1.846381093057607E-3</c:v>
                </c:pt>
                <c:pt idx="646">
                  <c:v>1.8605840245426656E-3</c:v>
                </c:pt>
                <c:pt idx="647">
                  <c:v>1.9031928189978411E-3</c:v>
                </c:pt>
                <c:pt idx="648">
                  <c:v>1.9884104079081924E-3</c:v>
                </c:pt>
                <c:pt idx="649">
                  <c:v>2.0310192023633676E-3</c:v>
                </c:pt>
                <c:pt idx="650">
                  <c:v>1.8037722986024316E-3</c:v>
                </c:pt>
                <c:pt idx="651">
                  <c:v>1.9458016134530167E-3</c:v>
                </c:pt>
                <c:pt idx="652">
                  <c:v>1.6546415180093172E-3</c:v>
                </c:pt>
                <c:pt idx="653">
                  <c:v>1.3492784910805591E-4</c:v>
                </c:pt>
                <c:pt idx="654">
                  <c:v>1.2782638336552665E-4</c:v>
                </c:pt>
                <c:pt idx="655">
                  <c:v>2.1304397227587773E-4</c:v>
                </c:pt>
                <c:pt idx="656">
                  <c:v>1.9173957504828998E-4</c:v>
                </c:pt>
                <c:pt idx="657">
                  <c:v>1.8463810930576072E-4</c:v>
                </c:pt>
                <c:pt idx="658">
                  <c:v>1.4202931485058517E-4</c:v>
                </c:pt>
                <c:pt idx="659">
                  <c:v>1.5623224633564369E-4</c:v>
                </c:pt>
                <c:pt idx="660">
                  <c:v>1.9173957504828998E-4</c:v>
                </c:pt>
                <c:pt idx="661">
                  <c:v>1.6333371207817295E-4</c:v>
                </c:pt>
                <c:pt idx="662">
                  <c:v>1.7753664356323146E-4</c:v>
                </c:pt>
                <c:pt idx="663">
                  <c:v>1.4913078059311443E-4</c:v>
                </c:pt>
                <c:pt idx="664">
                  <c:v>1.8463810930576072E-4</c:v>
                </c:pt>
                <c:pt idx="665">
                  <c:v>2.2724690376093625E-4</c:v>
                </c:pt>
                <c:pt idx="666">
                  <c:v>1.0652198613793886E-4</c:v>
                </c:pt>
                <c:pt idx="667">
                  <c:v>1.2782638336552665E-4</c:v>
                </c:pt>
                <c:pt idx="668">
                  <c:v>1.2782638336552665E-4</c:v>
                </c:pt>
                <c:pt idx="669">
                  <c:v>1.8463810930576072E-4</c:v>
                </c:pt>
                <c:pt idx="670">
                  <c:v>1.2072491762299738E-4</c:v>
                </c:pt>
                <c:pt idx="671">
                  <c:v>1.704351778207022E-4</c:v>
                </c:pt>
                <c:pt idx="672">
                  <c:v>1.4913078059311443E-4</c:v>
                </c:pt>
                <c:pt idx="673">
                  <c:v>1.6333371207817295E-4</c:v>
                </c:pt>
                <c:pt idx="674">
                  <c:v>1.1362345188046812E-4</c:v>
                </c:pt>
                <c:pt idx="675">
                  <c:v>2.6985569821611182E-4</c:v>
                </c:pt>
                <c:pt idx="676">
                  <c:v>1.2072491762299738E-4</c:v>
                </c:pt>
                <c:pt idx="677">
                  <c:v>1.6333371207817295E-4</c:v>
                </c:pt>
                <c:pt idx="678">
                  <c:v>1.5623224633564369E-4</c:v>
                </c:pt>
                <c:pt idx="679">
                  <c:v>1.4202931485058517E-4</c:v>
                </c:pt>
                <c:pt idx="680">
                  <c:v>1.7753664356323146E-4</c:v>
                </c:pt>
                <c:pt idx="681">
                  <c:v>1.4913078059311443E-4</c:v>
                </c:pt>
                <c:pt idx="682">
                  <c:v>1.6333371207817295E-4</c:v>
                </c:pt>
                <c:pt idx="683">
                  <c:v>1.6333371207817295E-4</c:v>
                </c:pt>
                <c:pt idx="684">
                  <c:v>1.704351778207022E-4</c:v>
                </c:pt>
                <c:pt idx="685">
                  <c:v>2.9826156118622886E-4</c:v>
                </c:pt>
                <c:pt idx="686">
                  <c:v>2.0878309283036017E-3</c:v>
                </c:pt>
                <c:pt idx="687">
                  <c:v>1.9315986819679581E-3</c:v>
                </c:pt>
                <c:pt idx="688">
                  <c:v>2.0452221338484265E-3</c:v>
                </c:pt>
                <c:pt idx="689">
                  <c:v>1.9315986819679581E-3</c:v>
                </c:pt>
                <c:pt idx="690">
                  <c:v>2.0949323940461311E-3</c:v>
                </c:pt>
                <c:pt idx="691">
                  <c:v>2.0807294625610727E-3</c:v>
                </c:pt>
                <c:pt idx="692">
                  <c:v>1.9315986819679581E-3</c:v>
                </c:pt>
                <c:pt idx="693">
                  <c:v>1.9884104079081924E-3</c:v>
                </c:pt>
                <c:pt idx="694">
                  <c:v>1.9102942847403705E-3</c:v>
                </c:pt>
                <c:pt idx="695">
                  <c:v>2.0523235995909554E-3</c:v>
                </c:pt>
                <c:pt idx="696">
                  <c:v>1.9387001477104875E-3</c:v>
                </c:pt>
                <c:pt idx="697">
                  <c:v>1.846381093057607E-3</c:v>
                </c:pt>
                <c:pt idx="698">
                  <c:v>2.0523235995909554E-3</c:v>
                </c:pt>
                <c:pt idx="699">
                  <c:v>2.0878309283036017E-3</c:v>
                </c:pt>
                <c:pt idx="700">
                  <c:v>1.8889898875127827E-3</c:v>
                </c:pt>
                <c:pt idx="701">
                  <c:v>2.0452221338484265E-3</c:v>
                </c:pt>
                <c:pt idx="702">
                  <c:v>1.8321781615725486E-3</c:v>
                </c:pt>
                <c:pt idx="703">
                  <c:v>1.9458016134530167E-3</c:v>
                </c:pt>
                <c:pt idx="704">
                  <c:v>1.8392796273150778E-3</c:v>
                </c:pt>
                <c:pt idx="705">
                  <c:v>2.1659470514714236E-3</c:v>
                </c:pt>
                <c:pt idx="706">
                  <c:v>2.0736279968185433E-3</c:v>
                </c:pt>
                <c:pt idx="707">
                  <c:v>1.9671060106806046E-3</c:v>
                </c:pt>
                <c:pt idx="708">
                  <c:v>4.4029087603681397E-4</c:v>
                </c:pt>
                <c:pt idx="709">
                  <c:v>1.2782638336552665E-4</c:v>
                </c:pt>
                <c:pt idx="710">
                  <c:v>1.2072491762299738E-4</c:v>
                </c:pt>
                <c:pt idx="711">
                  <c:v>1.1362345188046812E-4</c:v>
                </c:pt>
                <c:pt idx="712">
                  <c:v>1.2072491762299738E-4</c:v>
                </c:pt>
                <c:pt idx="713">
                  <c:v>1.5623224633564369E-4</c:v>
                </c:pt>
                <c:pt idx="714">
                  <c:v>1.1362345188046812E-4</c:v>
                </c:pt>
                <c:pt idx="715">
                  <c:v>9.2319054652880361E-5</c:v>
                </c:pt>
                <c:pt idx="716">
                  <c:v>1.5623224633564369E-4</c:v>
                </c:pt>
                <c:pt idx="717">
                  <c:v>1.1362345188046812E-4</c:v>
                </c:pt>
                <c:pt idx="718">
                  <c:v>7.1014657425292585E-5</c:v>
                </c:pt>
                <c:pt idx="719">
                  <c:v>1.2072491762299738E-4</c:v>
                </c:pt>
                <c:pt idx="720">
                  <c:v>1.8463810930576072E-4</c:v>
                </c:pt>
                <c:pt idx="721">
                  <c:v>1.4202931485058517E-4</c:v>
                </c:pt>
                <c:pt idx="722">
                  <c:v>8.5217588910351102E-5</c:v>
                </c:pt>
                <c:pt idx="723">
                  <c:v>1.2782638336552665E-4</c:v>
                </c:pt>
                <c:pt idx="724">
                  <c:v>7.1014657425292585E-5</c:v>
                </c:pt>
                <c:pt idx="725">
                  <c:v>1.1362345188046812E-4</c:v>
                </c:pt>
                <c:pt idx="726">
                  <c:v>1.2782638336552665E-4</c:v>
                </c:pt>
                <c:pt idx="727">
                  <c:v>9.9420520395409619E-5</c:v>
                </c:pt>
                <c:pt idx="728">
                  <c:v>5.6811725940234061E-5</c:v>
                </c:pt>
                <c:pt idx="729">
                  <c:v>8.5217588910351102E-5</c:v>
                </c:pt>
                <c:pt idx="730">
                  <c:v>1.1362345188046812E-4</c:v>
                </c:pt>
                <c:pt idx="731">
                  <c:v>7.1014657425292585E-5</c:v>
                </c:pt>
                <c:pt idx="732">
                  <c:v>1.0652198613793886E-4</c:v>
                </c:pt>
                <c:pt idx="733">
                  <c:v>7.8116123167821844E-5</c:v>
                </c:pt>
                <c:pt idx="734">
                  <c:v>1.0652198613793886E-4</c:v>
                </c:pt>
                <c:pt idx="735">
                  <c:v>9.2319054652880361E-5</c:v>
                </c:pt>
                <c:pt idx="736">
                  <c:v>9.9420520395409619E-5</c:v>
                </c:pt>
                <c:pt idx="737">
                  <c:v>9.2319054652880361E-5</c:v>
                </c:pt>
                <c:pt idx="738">
                  <c:v>8.5217588910351102E-5</c:v>
                </c:pt>
                <c:pt idx="739">
                  <c:v>8.5217588910351102E-5</c:v>
                </c:pt>
                <c:pt idx="740">
                  <c:v>8.5217588910351102E-5</c:v>
                </c:pt>
                <c:pt idx="741">
                  <c:v>8.5217588910351102E-5</c:v>
                </c:pt>
                <c:pt idx="742">
                  <c:v>4.971026019770481E-5</c:v>
                </c:pt>
                <c:pt idx="743">
                  <c:v>3.3376888989887515E-4</c:v>
                </c:pt>
                <c:pt idx="744">
                  <c:v>2.0594250653334849E-3</c:v>
                </c:pt>
                <c:pt idx="745">
                  <c:v>2.038120668105897E-3</c:v>
                </c:pt>
                <c:pt idx="746">
                  <c:v>1.9458016134530167E-3</c:v>
                </c:pt>
                <c:pt idx="747">
                  <c:v>1.9884104079081924E-3</c:v>
                </c:pt>
                <c:pt idx="748">
                  <c:v>1.7824679013748437E-3</c:v>
                </c:pt>
                <c:pt idx="749">
                  <c:v>1.8889898875127827E-3</c:v>
                </c:pt>
                <c:pt idx="750">
                  <c:v>1.8818884217702535E-3</c:v>
                </c:pt>
                <c:pt idx="751">
                  <c:v>2.1020338597886605E-3</c:v>
                </c:pt>
                <c:pt idx="752">
                  <c:v>2.1943529144415408E-3</c:v>
                </c:pt>
                <c:pt idx="753">
                  <c:v>2.2369617088967165E-3</c:v>
                </c:pt>
                <c:pt idx="754">
                  <c:v>2.2298602431541871E-3</c:v>
                </c:pt>
                <c:pt idx="755">
                  <c:v>1.8108737643449608E-3</c:v>
                </c:pt>
                <c:pt idx="756">
                  <c:v>1.9031928189978411E-3</c:v>
                </c:pt>
                <c:pt idx="757">
                  <c:v>1.9600045449380751E-3</c:v>
                </c:pt>
                <c:pt idx="758">
                  <c:v>2.0026133393932508E-3</c:v>
                </c:pt>
                <c:pt idx="759">
                  <c:v>7.3855243722304289E-4</c:v>
                </c:pt>
                <c:pt idx="760">
                  <c:v>7.8116123167821844E-5</c:v>
                </c:pt>
                <c:pt idx="761">
                  <c:v>9.2319054652880361E-5</c:v>
                </c:pt>
                <c:pt idx="762">
                  <c:v>4.971026019770481E-5</c:v>
                </c:pt>
                <c:pt idx="763">
                  <c:v>4.971026019770481E-5</c:v>
                </c:pt>
                <c:pt idx="764">
                  <c:v>6.3913191682763327E-5</c:v>
                </c:pt>
                <c:pt idx="765">
                  <c:v>3.5507328712646293E-5</c:v>
                </c:pt>
                <c:pt idx="766">
                  <c:v>2.8405862970117031E-5</c:v>
                </c:pt>
                <c:pt idx="767">
                  <c:v>4.971026019770481E-5</c:v>
                </c:pt>
                <c:pt idx="768">
                  <c:v>2.8405862970117031E-5</c:v>
                </c:pt>
                <c:pt idx="769">
                  <c:v>2.8405862970117031E-5</c:v>
                </c:pt>
                <c:pt idx="770">
                  <c:v>6.3913191682763327E-5</c:v>
                </c:pt>
                <c:pt idx="771">
                  <c:v>7.1014657425292585E-5</c:v>
                </c:pt>
                <c:pt idx="772">
                  <c:v>3.5507328712646293E-5</c:v>
                </c:pt>
                <c:pt idx="773">
                  <c:v>9.9420520395409619E-5</c:v>
                </c:pt>
                <c:pt idx="774">
                  <c:v>3.5507328712646293E-5</c:v>
                </c:pt>
                <c:pt idx="775">
                  <c:v>3.5507328712646293E-5</c:v>
                </c:pt>
                <c:pt idx="776">
                  <c:v>3.5507328712646293E-5</c:v>
                </c:pt>
                <c:pt idx="777">
                  <c:v>7.8116123167821844E-5</c:v>
                </c:pt>
                <c:pt idx="778">
                  <c:v>2.1304397227587776E-5</c:v>
                </c:pt>
                <c:pt idx="779">
                  <c:v>7.1014657425292585E-5</c:v>
                </c:pt>
                <c:pt idx="780">
                  <c:v>5.6811725940234061E-5</c:v>
                </c:pt>
                <c:pt idx="781">
                  <c:v>2.8405862970117031E-5</c:v>
                </c:pt>
                <c:pt idx="782">
                  <c:v>7.8116123167821844E-5</c:v>
                </c:pt>
                <c:pt idx="783">
                  <c:v>7.1014657425292585E-5</c:v>
                </c:pt>
                <c:pt idx="784">
                  <c:v>2.8405862970117031E-5</c:v>
                </c:pt>
                <c:pt idx="785">
                  <c:v>3.5507328712646293E-5</c:v>
                </c:pt>
                <c:pt idx="786">
                  <c:v>4.2608794455175551E-5</c:v>
                </c:pt>
                <c:pt idx="787">
                  <c:v>4.2608794455175551E-5</c:v>
                </c:pt>
                <c:pt idx="788">
                  <c:v>2.1304397227587776E-5</c:v>
                </c:pt>
                <c:pt idx="789">
                  <c:v>8.5217588910351102E-5</c:v>
                </c:pt>
                <c:pt idx="790">
                  <c:v>8.5217588910351102E-5</c:v>
                </c:pt>
                <c:pt idx="791">
                  <c:v>3.5507328712646293E-5</c:v>
                </c:pt>
                <c:pt idx="792">
                  <c:v>1.8534825588001364E-3</c:v>
                </c:pt>
                <c:pt idx="793">
                  <c:v>2.0736279968185433E-3</c:v>
                </c:pt>
                <c:pt idx="794">
                  <c:v>2.1517441199863652E-3</c:v>
                </c:pt>
                <c:pt idx="795">
                  <c:v>2.1375411885013068E-3</c:v>
                </c:pt>
                <c:pt idx="796">
                  <c:v>2.0523235995909554E-3</c:v>
                </c:pt>
                <c:pt idx="797">
                  <c:v>2.0168162708783092E-3</c:v>
                </c:pt>
                <c:pt idx="798">
                  <c:v>2.1659470514714236E-3</c:v>
                </c:pt>
                <c:pt idx="799">
                  <c:v>2.0878309283036017E-3</c:v>
                </c:pt>
                <c:pt idx="800">
                  <c:v>2.1020338597886605E-3</c:v>
                </c:pt>
                <c:pt idx="801">
                  <c:v>2.1375411885013068E-3</c:v>
                </c:pt>
                <c:pt idx="802">
                  <c:v>1.8889898875127827E-3</c:v>
                </c:pt>
                <c:pt idx="803">
                  <c:v>1.9884104079081924E-3</c:v>
                </c:pt>
                <c:pt idx="804">
                  <c:v>2.2724690376093627E-3</c:v>
                </c:pt>
                <c:pt idx="805">
                  <c:v>2.0097148051357802E-3</c:v>
                </c:pt>
                <c:pt idx="806">
                  <c:v>1.981308942165663E-3</c:v>
                </c:pt>
                <c:pt idx="807">
                  <c:v>2.1233382570162483E-3</c:v>
                </c:pt>
                <c:pt idx="808">
                  <c:v>1.9315986819679581E-3</c:v>
                </c:pt>
                <c:pt idx="809">
                  <c:v>1.9173957504828997E-3</c:v>
                </c:pt>
                <c:pt idx="810">
                  <c:v>2.2014543801840698E-3</c:v>
                </c:pt>
                <c:pt idx="811">
                  <c:v>2.1446426542438357E-3</c:v>
                </c:pt>
                <c:pt idx="812">
                  <c:v>1.7398591069196683E-3</c:v>
                </c:pt>
                <c:pt idx="813">
                  <c:v>7.1014657425292577E-6</c:v>
                </c:pt>
                <c:pt idx="814">
                  <c:v>2.8405862970117031E-5</c:v>
                </c:pt>
                <c:pt idx="815">
                  <c:v>2.1304397227587776E-5</c:v>
                </c:pt>
                <c:pt idx="816">
                  <c:v>1.4202931485058515E-5</c:v>
                </c:pt>
                <c:pt idx="817">
                  <c:v>1.4202931485058515E-5</c:v>
                </c:pt>
                <c:pt idx="818">
                  <c:v>2.1304397227587776E-5</c:v>
                </c:pt>
                <c:pt idx="819">
                  <c:v>2.8405862970117031E-5</c:v>
                </c:pt>
                <c:pt idx="820">
                  <c:v>2.8405862970117031E-5</c:v>
                </c:pt>
                <c:pt idx="821">
                  <c:v>2.8405862970117031E-5</c:v>
                </c:pt>
                <c:pt idx="822">
                  <c:v>1.4202931485058515E-5</c:v>
                </c:pt>
                <c:pt idx="823">
                  <c:v>4.2608794455175551E-5</c:v>
                </c:pt>
                <c:pt idx="824">
                  <c:v>2.1304397227587776E-5</c:v>
                </c:pt>
                <c:pt idx="825">
                  <c:v>2.1304397227587776E-5</c:v>
                </c:pt>
                <c:pt idx="826">
                  <c:v>1.4202931485058515E-5</c:v>
                </c:pt>
                <c:pt idx="827">
                  <c:v>0</c:v>
                </c:pt>
                <c:pt idx="828">
                  <c:v>2.1304397227587776E-5</c:v>
                </c:pt>
                <c:pt idx="829">
                  <c:v>1.4202931485058515E-5</c:v>
                </c:pt>
                <c:pt idx="830">
                  <c:v>7.1014657425292577E-6</c:v>
                </c:pt>
                <c:pt idx="831">
                  <c:v>4.2608794455175551E-5</c:v>
                </c:pt>
                <c:pt idx="832">
                  <c:v>3.5507328712646293E-5</c:v>
                </c:pt>
                <c:pt idx="833">
                  <c:v>4.971026019770481E-5</c:v>
                </c:pt>
                <c:pt idx="834">
                  <c:v>1.4202931485058515E-5</c:v>
                </c:pt>
                <c:pt idx="835">
                  <c:v>2.8405862970117031E-5</c:v>
                </c:pt>
                <c:pt idx="836">
                  <c:v>1.4202931485058515E-5</c:v>
                </c:pt>
                <c:pt idx="837">
                  <c:v>2.8405862970117031E-5</c:v>
                </c:pt>
                <c:pt idx="838">
                  <c:v>7.1014657425292577E-6</c:v>
                </c:pt>
                <c:pt idx="839">
                  <c:v>3.5507328712646293E-5</c:v>
                </c:pt>
                <c:pt idx="840">
                  <c:v>3.5507328712646293E-5</c:v>
                </c:pt>
                <c:pt idx="841">
                  <c:v>7.1014657425292577E-6</c:v>
                </c:pt>
                <c:pt idx="842">
                  <c:v>1.4202931485058515E-5</c:v>
                </c:pt>
                <c:pt idx="843">
                  <c:v>2.1304397227587776E-5</c:v>
                </c:pt>
                <c:pt idx="844">
                  <c:v>2.1304397227587776E-5</c:v>
                </c:pt>
                <c:pt idx="845">
                  <c:v>3.5507328712646293E-5</c:v>
                </c:pt>
                <c:pt idx="846">
                  <c:v>2.1304397227587776E-5</c:v>
                </c:pt>
                <c:pt idx="847">
                  <c:v>4.971026019770481E-5</c:v>
                </c:pt>
                <c:pt idx="848">
                  <c:v>5.6811725940234061E-5</c:v>
                </c:pt>
                <c:pt idx="849">
                  <c:v>1.4202931485058515E-5</c:v>
                </c:pt>
                <c:pt idx="850">
                  <c:v>1.7682649698897853E-3</c:v>
                </c:pt>
                <c:pt idx="851">
                  <c:v>2.1517441199863652E-3</c:v>
                </c:pt>
                <c:pt idx="852">
                  <c:v>2.1020338597886605E-3</c:v>
                </c:pt>
                <c:pt idx="853">
                  <c:v>2.1446426542438357E-3</c:v>
                </c:pt>
                <c:pt idx="854">
                  <c:v>2.3505851607771846E-3</c:v>
                </c:pt>
                <c:pt idx="855">
                  <c:v>2.1659470514714236E-3</c:v>
                </c:pt>
                <c:pt idx="856">
                  <c:v>2.1375411885013068E-3</c:v>
                </c:pt>
                <c:pt idx="857">
                  <c:v>2.0097148051357802E-3</c:v>
                </c:pt>
                <c:pt idx="858">
                  <c:v>2.0310192023633676E-3</c:v>
                </c:pt>
                <c:pt idx="859">
                  <c:v>2.0665265310760143E-3</c:v>
                </c:pt>
                <c:pt idx="860">
                  <c:v>2.0665265310760143E-3</c:v>
                </c:pt>
                <c:pt idx="861">
                  <c:v>2.1020338597886605E-3</c:v>
                </c:pt>
                <c:pt idx="862">
                  <c:v>2.2511646403817749E-3</c:v>
                </c:pt>
                <c:pt idx="863">
                  <c:v>2.1801499829564824E-3</c:v>
                </c:pt>
                <c:pt idx="864">
                  <c:v>2.4073968867174187E-3</c:v>
                </c:pt>
                <c:pt idx="865">
                  <c:v>2.0665265310760143E-3</c:v>
                </c:pt>
                <c:pt idx="866">
                  <c:v>2.2369617088967165E-3</c:v>
                </c:pt>
                <c:pt idx="867">
                  <c:v>2.2582661061243039E-3</c:v>
                </c:pt>
                <c:pt idx="868">
                  <c:v>2.1943529144415408E-3</c:v>
                </c:pt>
                <c:pt idx="869">
                  <c:v>2.4429042154300649E-3</c:v>
                </c:pt>
                <c:pt idx="870">
                  <c:v>2.2937734348369506E-3</c:v>
                </c:pt>
                <c:pt idx="871">
                  <c:v>2.2369617088967165E-3</c:v>
                </c:pt>
                <c:pt idx="872">
                  <c:v>2.1446426542438357E-3</c:v>
                </c:pt>
                <c:pt idx="873">
                  <c:v>1.7682649698897853E-3</c:v>
                </c:pt>
                <c:pt idx="874">
                  <c:v>1.4202931485058515E-5</c:v>
                </c:pt>
                <c:pt idx="875">
                  <c:v>2.8405862970117031E-5</c:v>
                </c:pt>
                <c:pt idx="876">
                  <c:v>3.5507328712646293E-5</c:v>
                </c:pt>
                <c:pt idx="877">
                  <c:v>3.5507328712646293E-5</c:v>
                </c:pt>
                <c:pt idx="878">
                  <c:v>2.1304397227587776E-5</c:v>
                </c:pt>
                <c:pt idx="879">
                  <c:v>0</c:v>
                </c:pt>
                <c:pt idx="880">
                  <c:v>7.1014657425292577E-6</c:v>
                </c:pt>
                <c:pt idx="881">
                  <c:v>7.1014657425292577E-6</c:v>
                </c:pt>
                <c:pt idx="882">
                  <c:v>2.1304397227587776E-5</c:v>
                </c:pt>
                <c:pt idx="883">
                  <c:v>2.1304397227587776E-5</c:v>
                </c:pt>
                <c:pt idx="884">
                  <c:v>7.1014657425292577E-6</c:v>
                </c:pt>
                <c:pt idx="885">
                  <c:v>2.1304397227587776E-5</c:v>
                </c:pt>
                <c:pt idx="886">
                  <c:v>7.1014657425292577E-6</c:v>
                </c:pt>
                <c:pt idx="887">
                  <c:v>7.1014657425292577E-6</c:v>
                </c:pt>
                <c:pt idx="888">
                  <c:v>2.1304397227587776E-5</c:v>
                </c:pt>
                <c:pt idx="889">
                  <c:v>1.4202931485058515E-5</c:v>
                </c:pt>
                <c:pt idx="890">
                  <c:v>2.1304397227587776E-5</c:v>
                </c:pt>
                <c:pt idx="891">
                  <c:v>1.4202931485058515E-5</c:v>
                </c:pt>
                <c:pt idx="892">
                  <c:v>0</c:v>
                </c:pt>
                <c:pt idx="893">
                  <c:v>1.4202931485058515E-5</c:v>
                </c:pt>
                <c:pt idx="894">
                  <c:v>7.1014657425292577E-6</c:v>
                </c:pt>
                <c:pt idx="895">
                  <c:v>2.8405862970117031E-5</c:v>
                </c:pt>
                <c:pt idx="896">
                  <c:v>0</c:v>
                </c:pt>
                <c:pt idx="897">
                  <c:v>1.4202931485058515E-5</c:v>
                </c:pt>
                <c:pt idx="898">
                  <c:v>1.4202931485058515E-5</c:v>
                </c:pt>
                <c:pt idx="899">
                  <c:v>0</c:v>
                </c:pt>
                <c:pt idx="900">
                  <c:v>2.8405862970117031E-5</c:v>
                </c:pt>
                <c:pt idx="901">
                  <c:v>7.1014657425292577E-6</c:v>
                </c:pt>
                <c:pt idx="902">
                  <c:v>2.1304397227587776E-5</c:v>
                </c:pt>
                <c:pt idx="903">
                  <c:v>1.4202931485058515E-5</c:v>
                </c:pt>
                <c:pt idx="904">
                  <c:v>1.4202931485058515E-5</c:v>
                </c:pt>
                <c:pt idx="905">
                  <c:v>0</c:v>
                </c:pt>
                <c:pt idx="906">
                  <c:v>1.4202931485058515E-5</c:v>
                </c:pt>
                <c:pt idx="907">
                  <c:v>2.1304397227587776E-5</c:v>
                </c:pt>
                <c:pt idx="908">
                  <c:v>2.8405862970117031E-5</c:v>
                </c:pt>
                <c:pt idx="909">
                  <c:v>1.4202931485058515E-5</c:v>
                </c:pt>
                <c:pt idx="910">
                  <c:v>5.2550846494716513E-4</c:v>
                </c:pt>
                <c:pt idx="911">
                  <c:v>2.3860924894898309E-3</c:v>
                </c:pt>
                <c:pt idx="912">
                  <c:v>2.3434836950346552E-3</c:v>
                </c:pt>
                <c:pt idx="913">
                  <c:v>2.1091353255311895E-3</c:v>
                </c:pt>
                <c:pt idx="914">
                  <c:v>2.1588455857288946E-3</c:v>
                </c:pt>
                <c:pt idx="915">
                  <c:v>2.0807294625610727E-3</c:v>
                </c:pt>
                <c:pt idx="916">
                  <c:v>2.2014543801840698E-3</c:v>
                </c:pt>
                <c:pt idx="917">
                  <c:v>2.5636291330530621E-3</c:v>
                </c:pt>
                <c:pt idx="918">
                  <c:v>2.1801499829564824E-3</c:v>
                </c:pt>
                <c:pt idx="919">
                  <c:v>2.4358027496875355E-3</c:v>
                </c:pt>
                <c:pt idx="920">
                  <c:v>2.5494262015680036E-3</c:v>
                </c:pt>
                <c:pt idx="921">
                  <c:v>2.4358027496875355E-3</c:v>
                </c:pt>
                <c:pt idx="922">
                  <c:v>2.2795705033518917E-3</c:v>
                </c:pt>
                <c:pt idx="923">
                  <c:v>2.4215998182024771E-3</c:v>
                </c:pt>
                <c:pt idx="924">
                  <c:v>2.4500056811725939E-3</c:v>
                </c:pt>
                <c:pt idx="925">
                  <c:v>2.3292807635495968E-3</c:v>
                </c:pt>
                <c:pt idx="926">
                  <c:v>2.4358027496875355E-3</c:v>
                </c:pt>
                <c:pt idx="927">
                  <c:v>6.4623338257016247E-4</c:v>
                </c:pt>
                <c:pt idx="928">
                  <c:v>7.1014657425292577E-6</c:v>
                </c:pt>
                <c:pt idx="929">
                  <c:v>7.1014657425292577E-6</c:v>
                </c:pt>
                <c:pt idx="930">
                  <c:v>0</c:v>
                </c:pt>
                <c:pt idx="931">
                  <c:v>2.8405862970117031E-5</c:v>
                </c:pt>
                <c:pt idx="932">
                  <c:v>2.1304397227587776E-5</c:v>
                </c:pt>
                <c:pt idx="933">
                  <c:v>7.1014657425292577E-6</c:v>
                </c:pt>
                <c:pt idx="934">
                  <c:v>2.8405862970117031E-5</c:v>
                </c:pt>
                <c:pt idx="935">
                  <c:v>0</c:v>
                </c:pt>
                <c:pt idx="936">
                  <c:v>2.1304397227587776E-5</c:v>
                </c:pt>
                <c:pt idx="937">
                  <c:v>2.1304397227587776E-5</c:v>
                </c:pt>
                <c:pt idx="938">
                  <c:v>0</c:v>
                </c:pt>
                <c:pt idx="939">
                  <c:v>7.1014657425292577E-6</c:v>
                </c:pt>
                <c:pt idx="940">
                  <c:v>2.8405862970117031E-5</c:v>
                </c:pt>
                <c:pt idx="941">
                  <c:v>0</c:v>
                </c:pt>
                <c:pt idx="942">
                  <c:v>7.1014657425292577E-6</c:v>
                </c:pt>
                <c:pt idx="943">
                  <c:v>2.8405862970117031E-5</c:v>
                </c:pt>
                <c:pt idx="944">
                  <c:v>7.1014657425292577E-6</c:v>
                </c:pt>
                <c:pt idx="945">
                  <c:v>7.1014657425292577E-6</c:v>
                </c:pt>
                <c:pt idx="946">
                  <c:v>1.4202931485058515E-5</c:v>
                </c:pt>
                <c:pt idx="947">
                  <c:v>0</c:v>
                </c:pt>
                <c:pt idx="948">
                  <c:v>2.1304397227587776E-5</c:v>
                </c:pt>
                <c:pt idx="949">
                  <c:v>2.1304397227587776E-5</c:v>
                </c:pt>
                <c:pt idx="950">
                  <c:v>7.1014657425292577E-6</c:v>
                </c:pt>
                <c:pt idx="951">
                  <c:v>7.1014657425292577E-6</c:v>
                </c:pt>
                <c:pt idx="952">
                  <c:v>7.1014657425292577E-6</c:v>
                </c:pt>
                <c:pt idx="953">
                  <c:v>7.1014657425292577E-6</c:v>
                </c:pt>
                <c:pt idx="954">
                  <c:v>2.8405862970117031E-5</c:v>
                </c:pt>
                <c:pt idx="955">
                  <c:v>7.1014657425292577E-6</c:v>
                </c:pt>
                <c:pt idx="956">
                  <c:v>7.1014657425292577E-6</c:v>
                </c:pt>
                <c:pt idx="957">
                  <c:v>2.1304397227587776E-5</c:v>
                </c:pt>
                <c:pt idx="958">
                  <c:v>7.1014657425292577E-6</c:v>
                </c:pt>
                <c:pt idx="959">
                  <c:v>2.1304397227587776E-5</c:v>
                </c:pt>
                <c:pt idx="960">
                  <c:v>2.1304397227587776E-5</c:v>
                </c:pt>
                <c:pt idx="961">
                  <c:v>7.1014657425292577E-6</c:v>
                </c:pt>
                <c:pt idx="962">
                  <c:v>0</c:v>
                </c:pt>
                <c:pt idx="963">
                  <c:v>1.4202931485058515E-5</c:v>
                </c:pt>
                <c:pt idx="964">
                  <c:v>1.4202931485058515E-5</c:v>
                </c:pt>
                <c:pt idx="965">
                  <c:v>0</c:v>
                </c:pt>
                <c:pt idx="966">
                  <c:v>7.1014657425292577E-6</c:v>
                </c:pt>
                <c:pt idx="967">
                  <c:v>7.1014657425292577E-6</c:v>
                </c:pt>
                <c:pt idx="968">
                  <c:v>7.1014657425292577E-6</c:v>
                </c:pt>
                <c:pt idx="969">
                  <c:v>7.1014657425292577E-6</c:v>
                </c:pt>
                <c:pt idx="970">
                  <c:v>1.4202931485058515E-5</c:v>
                </c:pt>
                <c:pt idx="971">
                  <c:v>1.4202931485058515E-5</c:v>
                </c:pt>
                <c:pt idx="972">
                  <c:v>1.4202931485058515E-5</c:v>
                </c:pt>
                <c:pt idx="973">
                  <c:v>2.1304397227587776E-5</c:v>
                </c:pt>
                <c:pt idx="974">
                  <c:v>0</c:v>
                </c:pt>
                <c:pt idx="975">
                  <c:v>2.3931939552323598E-3</c:v>
                </c:pt>
                <c:pt idx="976">
                  <c:v>2.5423247358254742E-3</c:v>
                </c:pt>
                <c:pt idx="977">
                  <c:v>2.6701511191910012E-3</c:v>
                </c:pt>
                <c:pt idx="978">
                  <c:v>2.5707305987955915E-3</c:v>
                </c:pt>
                <c:pt idx="979">
                  <c:v>2.2582661061243039E-3</c:v>
                </c:pt>
                <c:pt idx="980">
                  <c:v>2.4855130098852402E-3</c:v>
                </c:pt>
                <c:pt idx="981">
                  <c:v>2.4642086126576523E-3</c:v>
                </c:pt>
                <c:pt idx="982">
                  <c:v>2.4713100784001817E-3</c:v>
                </c:pt>
                <c:pt idx="983">
                  <c:v>2.3860924894898309E-3</c:v>
                </c:pt>
                <c:pt idx="984">
                  <c:v>2.5707305987955915E-3</c:v>
                </c:pt>
                <c:pt idx="985">
                  <c:v>2.4500056811725939E-3</c:v>
                </c:pt>
                <c:pt idx="986">
                  <c:v>2.5210203385978864E-3</c:v>
                </c:pt>
                <c:pt idx="987">
                  <c:v>2.506817407112828E-3</c:v>
                </c:pt>
                <c:pt idx="988">
                  <c:v>2.5352232700829452E-3</c:v>
                </c:pt>
                <c:pt idx="989">
                  <c:v>2.5210203385978864E-3</c:v>
                </c:pt>
                <c:pt idx="990">
                  <c:v>2.4713100784001817E-3</c:v>
                </c:pt>
                <c:pt idx="991">
                  <c:v>2.4144983524599477E-3</c:v>
                </c:pt>
                <c:pt idx="992">
                  <c:v>2.5991364617657083E-3</c:v>
                </c:pt>
                <c:pt idx="993">
                  <c:v>2.364788092262243E-3</c:v>
                </c:pt>
                <c:pt idx="994">
                  <c:v>2.364788092262243E-3</c:v>
                </c:pt>
                <c:pt idx="995">
                  <c:v>2.7837745710714693E-3</c:v>
                </c:pt>
                <c:pt idx="996">
                  <c:v>2.6275423247358255E-3</c:v>
                </c:pt>
                <c:pt idx="997">
                  <c:v>2.6630496534484718E-3</c:v>
                </c:pt>
                <c:pt idx="998">
                  <c:v>1.7540620384047267E-3</c:v>
                </c:pt>
                <c:pt idx="999">
                  <c:v>7.1014657425292577E-6</c:v>
                </c:pt>
                <c:pt idx="1000">
                  <c:v>7.1014657425292577E-6</c:v>
                </c:pt>
                <c:pt idx="1001">
                  <c:v>2.1304397227587776E-5</c:v>
                </c:pt>
                <c:pt idx="1002">
                  <c:v>2.1304397227587776E-5</c:v>
                </c:pt>
                <c:pt idx="1003">
                  <c:v>1.4202931485058515E-5</c:v>
                </c:pt>
                <c:pt idx="1004">
                  <c:v>7.1014657425292577E-6</c:v>
                </c:pt>
                <c:pt idx="1005">
                  <c:v>2.1304397227587776E-5</c:v>
                </c:pt>
                <c:pt idx="1006">
                  <c:v>1.4202931485058515E-5</c:v>
                </c:pt>
                <c:pt idx="1007">
                  <c:v>2.1304397227587776E-5</c:v>
                </c:pt>
                <c:pt idx="1008">
                  <c:v>0</c:v>
                </c:pt>
                <c:pt idx="1009">
                  <c:v>1.4202931485058515E-5</c:v>
                </c:pt>
                <c:pt idx="1010">
                  <c:v>0</c:v>
                </c:pt>
                <c:pt idx="1011">
                  <c:v>2.1304397227587776E-5</c:v>
                </c:pt>
                <c:pt idx="1012">
                  <c:v>2.1304397227587776E-5</c:v>
                </c:pt>
                <c:pt idx="1013">
                  <c:v>0</c:v>
                </c:pt>
                <c:pt idx="1014">
                  <c:v>0</c:v>
                </c:pt>
                <c:pt idx="1015">
                  <c:v>4.971026019770481E-5</c:v>
                </c:pt>
                <c:pt idx="1016">
                  <c:v>2.8405862970117031E-5</c:v>
                </c:pt>
                <c:pt idx="1017">
                  <c:v>0</c:v>
                </c:pt>
                <c:pt idx="1018">
                  <c:v>1.4202931485058515E-5</c:v>
                </c:pt>
                <c:pt idx="1019">
                  <c:v>0</c:v>
                </c:pt>
                <c:pt idx="1020">
                  <c:v>7.1014657425292577E-6</c:v>
                </c:pt>
                <c:pt idx="1021">
                  <c:v>7.1014657425292577E-6</c:v>
                </c:pt>
                <c:pt idx="1022">
                  <c:v>3.5507328712646293E-5</c:v>
                </c:pt>
                <c:pt idx="1023">
                  <c:v>2.8405862970117031E-5</c:v>
                </c:pt>
                <c:pt idx="1024">
                  <c:v>1.4202931485058515E-5</c:v>
                </c:pt>
                <c:pt idx="1025">
                  <c:v>2.8405862970117031E-5</c:v>
                </c:pt>
                <c:pt idx="1026">
                  <c:v>7.1014657425292577E-6</c:v>
                </c:pt>
                <c:pt idx="1027">
                  <c:v>7.1014657425292577E-6</c:v>
                </c:pt>
                <c:pt idx="1028">
                  <c:v>1.4202931485058515E-5</c:v>
                </c:pt>
                <c:pt idx="1029">
                  <c:v>1.4202931485058515E-5</c:v>
                </c:pt>
                <c:pt idx="1030">
                  <c:v>1.4202931485058515E-5</c:v>
                </c:pt>
                <c:pt idx="1031">
                  <c:v>3.5507328712646293E-5</c:v>
                </c:pt>
                <c:pt idx="1032">
                  <c:v>3.5507328712646293E-5</c:v>
                </c:pt>
                <c:pt idx="1033">
                  <c:v>7.1014657425292577E-6</c:v>
                </c:pt>
                <c:pt idx="1034">
                  <c:v>0</c:v>
                </c:pt>
                <c:pt idx="1035">
                  <c:v>1.2924667651403249E-3</c:v>
                </c:pt>
                <c:pt idx="1036">
                  <c:v>2.9755141461197589E-3</c:v>
                </c:pt>
                <c:pt idx="1037">
                  <c:v>2.8476877627542324E-3</c:v>
                </c:pt>
                <c:pt idx="1038">
                  <c:v>2.7908760368139983E-3</c:v>
                </c:pt>
                <c:pt idx="1039">
                  <c:v>2.5352232700829452E-3</c:v>
                </c:pt>
                <c:pt idx="1040">
                  <c:v>2.7482672423588227E-3</c:v>
                </c:pt>
                <c:pt idx="1041">
                  <c:v>2.698556982161118E-3</c:v>
                </c:pt>
                <c:pt idx="1042">
                  <c:v>2.6843540506760596E-3</c:v>
                </c:pt>
                <c:pt idx="1043">
                  <c:v>2.6204408589932961E-3</c:v>
                </c:pt>
                <c:pt idx="1044">
                  <c:v>2.8263833655266446E-3</c:v>
                </c:pt>
                <c:pt idx="1045">
                  <c:v>2.7908760368139983E-3</c:v>
                </c:pt>
                <c:pt idx="1046">
                  <c:v>2.9826156118622884E-3</c:v>
                </c:pt>
                <c:pt idx="1047">
                  <c:v>2.7482672423588227E-3</c:v>
                </c:pt>
                <c:pt idx="1048">
                  <c:v>2.641745256220884E-3</c:v>
                </c:pt>
                <c:pt idx="1049">
                  <c:v>2.5707305987955915E-3</c:v>
                </c:pt>
                <c:pt idx="1050">
                  <c:v>2.8689921599818202E-3</c:v>
                </c:pt>
                <c:pt idx="1051">
                  <c:v>2.9187024201795249E-3</c:v>
                </c:pt>
                <c:pt idx="1052">
                  <c:v>3.0607317350301103E-3</c:v>
                </c:pt>
                <c:pt idx="1053">
                  <c:v>2.5423247358254742E-3</c:v>
                </c:pt>
                <c:pt idx="1054">
                  <c:v>2.833484831269174E-3</c:v>
                </c:pt>
                <c:pt idx="1055">
                  <c:v>2.9968185433473468E-3</c:v>
                </c:pt>
                <c:pt idx="1056">
                  <c:v>2.8476877627542324E-3</c:v>
                </c:pt>
                <c:pt idx="1057">
                  <c:v>3.5507328712646293E-5</c:v>
                </c:pt>
                <c:pt idx="1058">
                  <c:v>2.8405862970117031E-5</c:v>
                </c:pt>
                <c:pt idx="1059">
                  <c:v>7.1014657425292577E-6</c:v>
                </c:pt>
                <c:pt idx="1060">
                  <c:v>4.971026019770481E-5</c:v>
                </c:pt>
                <c:pt idx="1061">
                  <c:v>2.8405862970117031E-5</c:v>
                </c:pt>
                <c:pt idx="1062">
                  <c:v>2.8405862970117031E-5</c:v>
                </c:pt>
                <c:pt idx="1063">
                  <c:v>3.5507328712646293E-5</c:v>
                </c:pt>
                <c:pt idx="1064">
                  <c:v>2.1304397227587776E-5</c:v>
                </c:pt>
                <c:pt idx="1065">
                  <c:v>4.2608794455175551E-5</c:v>
                </c:pt>
                <c:pt idx="1066">
                  <c:v>7.1014657425292577E-6</c:v>
                </c:pt>
                <c:pt idx="1067">
                  <c:v>1.4202931485058515E-5</c:v>
                </c:pt>
                <c:pt idx="1068">
                  <c:v>1.4202931485058515E-5</c:v>
                </c:pt>
                <c:pt idx="1069">
                  <c:v>1.4202931485058515E-5</c:v>
                </c:pt>
                <c:pt idx="1070">
                  <c:v>2.8405862970117031E-5</c:v>
                </c:pt>
                <c:pt idx="1071">
                  <c:v>0</c:v>
                </c:pt>
                <c:pt idx="1072">
                  <c:v>1.4202931485058515E-5</c:v>
                </c:pt>
                <c:pt idx="1073">
                  <c:v>1.4202931485058515E-5</c:v>
                </c:pt>
                <c:pt idx="1074">
                  <c:v>3.5507328712646293E-5</c:v>
                </c:pt>
                <c:pt idx="1075">
                  <c:v>1.4202931485058515E-5</c:v>
                </c:pt>
                <c:pt idx="1076">
                  <c:v>0</c:v>
                </c:pt>
                <c:pt idx="1077">
                  <c:v>0</c:v>
                </c:pt>
                <c:pt idx="1078">
                  <c:v>2.1304397227587776E-5</c:v>
                </c:pt>
                <c:pt idx="1079">
                  <c:v>1.4202931485058515E-5</c:v>
                </c:pt>
                <c:pt idx="1080">
                  <c:v>7.1014657425292577E-6</c:v>
                </c:pt>
                <c:pt idx="1081">
                  <c:v>2.1304397227587776E-5</c:v>
                </c:pt>
                <c:pt idx="1082">
                  <c:v>7.1014657425292577E-6</c:v>
                </c:pt>
                <c:pt idx="1083">
                  <c:v>3.5507328712646293E-5</c:v>
                </c:pt>
                <c:pt idx="1084">
                  <c:v>2.8405862970117031E-5</c:v>
                </c:pt>
                <c:pt idx="1085">
                  <c:v>7.1014657425292577E-6</c:v>
                </c:pt>
                <c:pt idx="1086">
                  <c:v>1.4202931485058515E-5</c:v>
                </c:pt>
                <c:pt idx="1087">
                  <c:v>2.1304397227587776E-5</c:v>
                </c:pt>
                <c:pt idx="1088">
                  <c:v>1.4202931485058515E-5</c:v>
                </c:pt>
                <c:pt idx="1089">
                  <c:v>2.1304397227587776E-5</c:v>
                </c:pt>
                <c:pt idx="1090">
                  <c:v>0</c:v>
                </c:pt>
                <c:pt idx="1091">
                  <c:v>1.2427565049426201E-3</c:v>
                </c:pt>
                <c:pt idx="1092">
                  <c:v>3.1246449267128737E-3</c:v>
                </c:pt>
                <c:pt idx="1093">
                  <c:v>3.1743551869105784E-3</c:v>
                </c:pt>
                <c:pt idx="1094">
                  <c:v>3.0181229405749346E-3</c:v>
                </c:pt>
                <c:pt idx="1095">
                  <c:v>2.8902965572094081E-3</c:v>
                </c:pt>
                <c:pt idx="1096">
                  <c:v>3.1317463924554027E-3</c:v>
                </c:pt>
                <c:pt idx="1097">
                  <c:v>2.8263833655266446E-3</c:v>
                </c:pt>
                <c:pt idx="1098">
                  <c:v>3.1317463924554027E-3</c:v>
                </c:pt>
                <c:pt idx="1099">
                  <c:v>3.0181229405749346E-3</c:v>
                </c:pt>
                <c:pt idx="1100">
                  <c:v>2.8050789682990567E-3</c:v>
                </c:pt>
                <c:pt idx="1101">
                  <c:v>3.1175434609703443E-3</c:v>
                </c:pt>
                <c:pt idx="1102">
                  <c:v>2.9044994886944665E-3</c:v>
                </c:pt>
                <c:pt idx="1103">
                  <c:v>3.0962390637427565E-3</c:v>
                </c:pt>
                <c:pt idx="1104">
                  <c:v>3.0181229405749346E-3</c:v>
                </c:pt>
                <c:pt idx="1105">
                  <c:v>2.8902965572094081E-3</c:v>
                </c:pt>
                <c:pt idx="1106">
                  <c:v>3.16015225542552E-3</c:v>
                </c:pt>
                <c:pt idx="1107">
                  <c:v>3.1175434609703443E-3</c:v>
                </c:pt>
                <c:pt idx="1108">
                  <c:v>3.1459493239404611E-3</c:v>
                </c:pt>
                <c:pt idx="1109">
                  <c:v>2.8121804340415862E-3</c:v>
                </c:pt>
                <c:pt idx="1110">
                  <c:v>9.5869787524144985E-4</c:v>
                </c:pt>
                <c:pt idx="1111">
                  <c:v>3.5507328712646293E-5</c:v>
                </c:pt>
                <c:pt idx="1112">
                  <c:v>3.5507328712646293E-5</c:v>
                </c:pt>
                <c:pt idx="1113">
                  <c:v>2.8405862970117031E-5</c:v>
                </c:pt>
                <c:pt idx="1114">
                  <c:v>3.5507328712646293E-5</c:v>
                </c:pt>
                <c:pt idx="1115">
                  <c:v>7.1014657425292577E-6</c:v>
                </c:pt>
                <c:pt idx="1116">
                  <c:v>1.4202931485058515E-5</c:v>
                </c:pt>
                <c:pt idx="1117">
                  <c:v>1.4202931485058515E-5</c:v>
                </c:pt>
                <c:pt idx="1118">
                  <c:v>1.4202931485058515E-5</c:v>
                </c:pt>
                <c:pt idx="1119">
                  <c:v>2.1304397227587776E-5</c:v>
                </c:pt>
                <c:pt idx="1120">
                  <c:v>7.1014657425292577E-6</c:v>
                </c:pt>
                <c:pt idx="1121">
                  <c:v>2.8405862970117031E-5</c:v>
                </c:pt>
                <c:pt idx="1122">
                  <c:v>0</c:v>
                </c:pt>
                <c:pt idx="1123">
                  <c:v>2.1304397227587776E-5</c:v>
                </c:pt>
                <c:pt idx="1124">
                  <c:v>7.1014657425292577E-6</c:v>
                </c:pt>
                <c:pt idx="1125">
                  <c:v>1.4202931485058515E-5</c:v>
                </c:pt>
                <c:pt idx="1126">
                  <c:v>1.4202931485058515E-5</c:v>
                </c:pt>
                <c:pt idx="1127">
                  <c:v>2.8405862970117031E-5</c:v>
                </c:pt>
                <c:pt idx="1128">
                  <c:v>3.5507328712646293E-5</c:v>
                </c:pt>
                <c:pt idx="1129">
                  <c:v>2.1304397227587776E-5</c:v>
                </c:pt>
                <c:pt idx="1130">
                  <c:v>1.4202931485058515E-5</c:v>
                </c:pt>
                <c:pt idx="1131">
                  <c:v>7.1014657425292577E-6</c:v>
                </c:pt>
                <c:pt idx="1132">
                  <c:v>2.8405862970117031E-5</c:v>
                </c:pt>
                <c:pt idx="1133">
                  <c:v>3.5507328712646293E-5</c:v>
                </c:pt>
                <c:pt idx="1134">
                  <c:v>2.8405862970117031E-5</c:v>
                </c:pt>
                <c:pt idx="1135">
                  <c:v>7.1014657425292577E-6</c:v>
                </c:pt>
                <c:pt idx="1136">
                  <c:v>1.4202931485058515E-5</c:v>
                </c:pt>
                <c:pt idx="1137">
                  <c:v>2.8405862970117031E-5</c:v>
                </c:pt>
                <c:pt idx="1138">
                  <c:v>2.8405862970117031E-5</c:v>
                </c:pt>
                <c:pt idx="1139">
                  <c:v>3.5507328712646293E-5</c:v>
                </c:pt>
                <c:pt idx="1140">
                  <c:v>2.1304397227587776E-5</c:v>
                </c:pt>
                <c:pt idx="1141">
                  <c:v>4.2608794455175551E-5</c:v>
                </c:pt>
                <c:pt idx="1142">
                  <c:v>0</c:v>
                </c:pt>
                <c:pt idx="1143">
                  <c:v>1.4202931485058515E-5</c:v>
                </c:pt>
                <c:pt idx="1144">
                  <c:v>1.4202931485058515E-5</c:v>
                </c:pt>
                <c:pt idx="1145">
                  <c:v>2.1304397227587776E-5</c:v>
                </c:pt>
                <c:pt idx="1146">
                  <c:v>2.8405862970117031E-5</c:v>
                </c:pt>
                <c:pt idx="1147">
                  <c:v>1.4202931485058515E-5</c:v>
                </c:pt>
                <c:pt idx="1148">
                  <c:v>7.1014657425292577E-6</c:v>
                </c:pt>
                <c:pt idx="1149">
                  <c:v>7.1014657425292577E-6</c:v>
                </c:pt>
                <c:pt idx="1150">
                  <c:v>3.5507328712646293E-5</c:v>
                </c:pt>
                <c:pt idx="1151">
                  <c:v>2.1304397227587776E-5</c:v>
                </c:pt>
                <c:pt idx="1152">
                  <c:v>0</c:v>
                </c:pt>
                <c:pt idx="1153">
                  <c:v>1.4202931485058515E-5</c:v>
                </c:pt>
                <c:pt idx="1154">
                  <c:v>1.4202931485058515E-5</c:v>
                </c:pt>
                <c:pt idx="1155">
                  <c:v>2.1304397227587776E-5</c:v>
                </c:pt>
                <c:pt idx="1156">
                  <c:v>5.6811725940234061E-5</c:v>
                </c:pt>
                <c:pt idx="1157">
                  <c:v>1.4202931485058515E-5</c:v>
                </c:pt>
                <c:pt idx="1158">
                  <c:v>0</c:v>
                </c:pt>
                <c:pt idx="1159">
                  <c:v>2.8405862970117031E-5</c:v>
                </c:pt>
                <c:pt idx="1160">
                  <c:v>2.1304397227587776E-5</c:v>
                </c:pt>
                <c:pt idx="1161">
                  <c:v>7.1014657425292577E-6</c:v>
                </c:pt>
                <c:pt idx="1162">
                  <c:v>3.5507328712646293E-5</c:v>
                </c:pt>
                <c:pt idx="1163">
                  <c:v>7.1014657425292577E-6</c:v>
                </c:pt>
                <c:pt idx="1164">
                  <c:v>2.1304397227587776E-5</c:v>
                </c:pt>
                <c:pt idx="1165">
                  <c:v>1.4202931485058515E-5</c:v>
                </c:pt>
                <c:pt idx="1166">
                  <c:v>2.307976366322009E-3</c:v>
                </c:pt>
                <c:pt idx="1167">
                  <c:v>3.4513123508692193E-3</c:v>
                </c:pt>
                <c:pt idx="1168">
                  <c:v>3.3518918304738096E-3</c:v>
                </c:pt>
                <c:pt idx="1169">
                  <c:v>3.3802976934439268E-3</c:v>
                </c:pt>
                <c:pt idx="1170">
                  <c:v>3.4868196795818656E-3</c:v>
                </c:pt>
                <c:pt idx="1171">
                  <c:v>3.16015225542552E-3</c:v>
                </c:pt>
                <c:pt idx="1172">
                  <c:v>3.1317463924554027E-3</c:v>
                </c:pt>
                <c:pt idx="1173">
                  <c:v>3.692762186115214E-3</c:v>
                </c:pt>
                <c:pt idx="1174">
                  <c:v>3.5720372684922169E-3</c:v>
                </c:pt>
                <c:pt idx="1175">
                  <c:v>3.4229064878991025E-3</c:v>
                </c:pt>
                <c:pt idx="1176">
                  <c:v>3.5152255425519828E-3</c:v>
                </c:pt>
                <c:pt idx="1177">
                  <c:v>3.4158050221565731E-3</c:v>
                </c:pt>
                <c:pt idx="1178">
                  <c:v>3.3802976934439268E-3</c:v>
                </c:pt>
                <c:pt idx="1179">
                  <c:v>3.4016020906715147E-3</c:v>
                </c:pt>
                <c:pt idx="1180">
                  <c:v>2.0594250653334849E-3</c:v>
                </c:pt>
                <c:pt idx="1181">
                  <c:v>3.5507328712646293E-5</c:v>
                </c:pt>
                <c:pt idx="1182">
                  <c:v>2.1304397227587776E-5</c:v>
                </c:pt>
                <c:pt idx="1183">
                  <c:v>2.8405862970117031E-5</c:v>
                </c:pt>
                <c:pt idx="1184">
                  <c:v>2.8405862970117031E-5</c:v>
                </c:pt>
                <c:pt idx="1185">
                  <c:v>0</c:v>
                </c:pt>
                <c:pt idx="1186">
                  <c:v>2.1304397227587776E-5</c:v>
                </c:pt>
                <c:pt idx="1187">
                  <c:v>1.4202931485058515E-5</c:v>
                </c:pt>
                <c:pt idx="1188">
                  <c:v>7.1014657425292577E-6</c:v>
                </c:pt>
                <c:pt idx="1189">
                  <c:v>3.5507328712646293E-5</c:v>
                </c:pt>
                <c:pt idx="1190">
                  <c:v>2.1304397227587776E-5</c:v>
                </c:pt>
                <c:pt idx="1191">
                  <c:v>6.3913191682763327E-5</c:v>
                </c:pt>
                <c:pt idx="1192">
                  <c:v>1.4202931485058515E-5</c:v>
                </c:pt>
                <c:pt idx="1193">
                  <c:v>1.4202931485058515E-5</c:v>
                </c:pt>
                <c:pt idx="1194">
                  <c:v>2.8405862970117031E-5</c:v>
                </c:pt>
                <c:pt idx="1195">
                  <c:v>2.1304397227587776E-5</c:v>
                </c:pt>
                <c:pt idx="1196">
                  <c:v>6.3913191682763327E-5</c:v>
                </c:pt>
                <c:pt idx="1197">
                  <c:v>2.1304397227587776E-5</c:v>
                </c:pt>
                <c:pt idx="1198">
                  <c:v>2.1304397227587776E-5</c:v>
                </c:pt>
                <c:pt idx="1199">
                  <c:v>3.5507328712646293E-5</c:v>
                </c:pt>
                <c:pt idx="1200">
                  <c:v>2.8405862970117031E-5</c:v>
                </c:pt>
                <c:pt idx="1201">
                  <c:v>3.5507328712646293E-5</c:v>
                </c:pt>
                <c:pt idx="1202">
                  <c:v>5.6811725940234061E-5</c:v>
                </c:pt>
                <c:pt idx="1203">
                  <c:v>6.3913191682763327E-5</c:v>
                </c:pt>
                <c:pt idx="1204">
                  <c:v>2.8405862970117031E-5</c:v>
                </c:pt>
                <c:pt idx="1205">
                  <c:v>1.4202931485058515E-5</c:v>
                </c:pt>
                <c:pt idx="1206">
                  <c:v>4.971026019770481E-5</c:v>
                </c:pt>
                <c:pt idx="1207">
                  <c:v>1.4202931485058515E-5</c:v>
                </c:pt>
                <c:pt idx="1208">
                  <c:v>1.4202931485058515E-5</c:v>
                </c:pt>
                <c:pt idx="1209">
                  <c:v>3.5507328712646293E-5</c:v>
                </c:pt>
                <c:pt idx="1210">
                  <c:v>2.1304397227587776E-5</c:v>
                </c:pt>
                <c:pt idx="1211">
                  <c:v>4.2608794455175551E-5</c:v>
                </c:pt>
                <c:pt idx="1212">
                  <c:v>2.1304397227587776E-5</c:v>
                </c:pt>
                <c:pt idx="1213">
                  <c:v>4.2608794455175551E-5</c:v>
                </c:pt>
                <c:pt idx="1214">
                  <c:v>2.8405862970117031E-5</c:v>
                </c:pt>
                <c:pt idx="1215">
                  <c:v>5.6811725940234061E-5</c:v>
                </c:pt>
                <c:pt idx="1216">
                  <c:v>3.5507328712646293E-5</c:v>
                </c:pt>
                <c:pt idx="1217">
                  <c:v>2.1304397227587776E-5</c:v>
                </c:pt>
                <c:pt idx="1218">
                  <c:v>2.8405862970117031E-5</c:v>
                </c:pt>
                <c:pt idx="1219">
                  <c:v>2.1304397227587776E-5</c:v>
                </c:pt>
                <c:pt idx="1220">
                  <c:v>3.5507328712646293E-5</c:v>
                </c:pt>
                <c:pt idx="1221">
                  <c:v>4.971026019770481E-5</c:v>
                </c:pt>
                <c:pt idx="1222">
                  <c:v>4.971026019770481E-5</c:v>
                </c:pt>
                <c:pt idx="1223">
                  <c:v>3.5507328712646293E-5</c:v>
                </c:pt>
                <c:pt idx="1224">
                  <c:v>2.1304397227587776E-5</c:v>
                </c:pt>
                <c:pt idx="1225">
                  <c:v>2.8405862970117031E-5</c:v>
                </c:pt>
                <c:pt idx="1226">
                  <c:v>3.5507328712646293E-5</c:v>
                </c:pt>
                <c:pt idx="1227">
                  <c:v>4.971026019770481E-5</c:v>
                </c:pt>
                <c:pt idx="1228">
                  <c:v>0</c:v>
                </c:pt>
                <c:pt idx="1229">
                  <c:v>7.1014657425292577E-6</c:v>
                </c:pt>
                <c:pt idx="1230">
                  <c:v>2.8405862970117031E-5</c:v>
                </c:pt>
                <c:pt idx="1231">
                  <c:v>1.4202931485058515E-5</c:v>
                </c:pt>
                <c:pt idx="1232">
                  <c:v>5.6030564708555849E-3</c:v>
                </c:pt>
                <c:pt idx="1233">
                  <c:v>7.6695830019315988E-3</c:v>
                </c:pt>
                <c:pt idx="1234">
                  <c:v>8.0388592205431209E-3</c:v>
                </c:pt>
                <c:pt idx="1235">
                  <c:v>8.3300193159868193E-3</c:v>
                </c:pt>
                <c:pt idx="1236">
                  <c:v>8.2519031928189983E-3</c:v>
                </c:pt>
                <c:pt idx="1237">
                  <c:v>8.4720486308374043E-3</c:v>
                </c:pt>
                <c:pt idx="1238">
                  <c:v>8.7134984660833994E-3</c:v>
                </c:pt>
                <c:pt idx="1239">
                  <c:v>8.578570616975343E-3</c:v>
                </c:pt>
                <c:pt idx="1240">
                  <c:v>8.7134984660833994E-3</c:v>
                </c:pt>
                <c:pt idx="1241">
                  <c:v>9.0898761504374509E-3</c:v>
                </c:pt>
                <c:pt idx="1242">
                  <c:v>8.8626292466765146E-3</c:v>
                </c:pt>
                <c:pt idx="1243">
                  <c:v>8.9549483013293945E-3</c:v>
                </c:pt>
                <c:pt idx="1244">
                  <c:v>9.9278491080559035E-3</c:v>
                </c:pt>
                <c:pt idx="1245">
                  <c:v>1.0098284285876604E-2</c:v>
                </c:pt>
                <c:pt idx="1246">
                  <c:v>6.256391319168276E-3</c:v>
                </c:pt>
                <c:pt idx="1247">
                  <c:v>1.4202931485058515E-5</c:v>
                </c:pt>
                <c:pt idx="1248">
                  <c:v>9.2319054652880361E-5</c:v>
                </c:pt>
                <c:pt idx="1249">
                  <c:v>4.971026019770481E-5</c:v>
                </c:pt>
                <c:pt idx="1250">
                  <c:v>4.2608794455175551E-5</c:v>
                </c:pt>
                <c:pt idx="1251">
                  <c:v>7.1014657425292577E-6</c:v>
                </c:pt>
                <c:pt idx="1252">
                  <c:v>4.2608794455175551E-5</c:v>
                </c:pt>
                <c:pt idx="1253">
                  <c:v>2.8405862970117031E-5</c:v>
                </c:pt>
                <c:pt idx="1254">
                  <c:v>4.2608794455175551E-5</c:v>
                </c:pt>
                <c:pt idx="1255">
                  <c:v>3.5507328712646293E-5</c:v>
                </c:pt>
                <c:pt idx="1256">
                  <c:v>4.2608794455175551E-5</c:v>
                </c:pt>
                <c:pt idx="1257">
                  <c:v>5.6811725940234061E-5</c:v>
                </c:pt>
                <c:pt idx="1258">
                  <c:v>3.5507328712646293E-5</c:v>
                </c:pt>
                <c:pt idx="1259">
                  <c:v>4.971026019770481E-5</c:v>
                </c:pt>
                <c:pt idx="1260">
                  <c:v>6.3913191682763327E-5</c:v>
                </c:pt>
                <c:pt idx="1261">
                  <c:v>7.8116123167821844E-5</c:v>
                </c:pt>
                <c:pt idx="1262">
                  <c:v>6.3913191682763327E-5</c:v>
                </c:pt>
                <c:pt idx="1263">
                  <c:v>4.2608794455175551E-5</c:v>
                </c:pt>
                <c:pt idx="1264">
                  <c:v>6.3913191682763327E-5</c:v>
                </c:pt>
                <c:pt idx="1265">
                  <c:v>3.5507328712646293E-5</c:v>
                </c:pt>
                <c:pt idx="1266">
                  <c:v>2.8405862970117031E-5</c:v>
                </c:pt>
                <c:pt idx="1267">
                  <c:v>4.2608794455175551E-5</c:v>
                </c:pt>
                <c:pt idx="1268">
                  <c:v>2.8405862970117031E-5</c:v>
                </c:pt>
                <c:pt idx="1269">
                  <c:v>4.2608794455175551E-5</c:v>
                </c:pt>
                <c:pt idx="1270">
                  <c:v>2.8405862970117031E-5</c:v>
                </c:pt>
                <c:pt idx="1271">
                  <c:v>6.3913191682763327E-5</c:v>
                </c:pt>
                <c:pt idx="1272">
                  <c:v>4.971026019770481E-5</c:v>
                </c:pt>
                <c:pt idx="1273">
                  <c:v>4.971026019770481E-5</c:v>
                </c:pt>
                <c:pt idx="1274">
                  <c:v>7.0020452221338488E-3</c:v>
                </c:pt>
                <c:pt idx="1275">
                  <c:v>1.4877570730598796E-2</c:v>
                </c:pt>
                <c:pt idx="1276">
                  <c:v>1.5481195318713782E-2</c:v>
                </c:pt>
                <c:pt idx="1277">
                  <c:v>1.5466992387228724E-2</c:v>
                </c:pt>
                <c:pt idx="1278">
                  <c:v>1.5069310305647085E-2</c:v>
                </c:pt>
                <c:pt idx="1279">
                  <c:v>1.5388876264060903E-2</c:v>
                </c:pt>
                <c:pt idx="1280">
                  <c:v>1.550249971594137E-2</c:v>
                </c:pt>
                <c:pt idx="1281">
                  <c:v>1.6624531303260994E-2</c:v>
                </c:pt>
                <c:pt idx="1282">
                  <c:v>1.5751051016929894E-2</c:v>
                </c:pt>
                <c:pt idx="1283">
                  <c:v>1.6070616975343711E-2</c:v>
                </c:pt>
                <c:pt idx="1284">
                  <c:v>1.5971196454948301E-2</c:v>
                </c:pt>
                <c:pt idx="1285">
                  <c:v>1.6915691398704694E-2</c:v>
                </c:pt>
                <c:pt idx="1286">
                  <c:v>1.6766560618111579E-2</c:v>
                </c:pt>
                <c:pt idx="1287">
                  <c:v>1.6127428701283943E-2</c:v>
                </c:pt>
                <c:pt idx="1288">
                  <c:v>1.7000908987615044E-2</c:v>
                </c:pt>
                <c:pt idx="1289">
                  <c:v>1.7121633905238041E-2</c:v>
                </c:pt>
                <c:pt idx="1290">
                  <c:v>1.8151346437904784E-2</c:v>
                </c:pt>
                <c:pt idx="1291">
                  <c:v>1.7888592205431202E-2</c:v>
                </c:pt>
                <c:pt idx="1292">
                  <c:v>1.7569026247017384E-2</c:v>
                </c:pt>
                <c:pt idx="1293">
                  <c:v>1.7909896602658789E-2</c:v>
                </c:pt>
                <c:pt idx="1294">
                  <c:v>1.8222361095330077E-2</c:v>
                </c:pt>
                <c:pt idx="1295">
                  <c:v>1.8087433246222022E-2</c:v>
                </c:pt>
                <c:pt idx="1296">
                  <c:v>1.8627144642654244E-2</c:v>
                </c:pt>
                <c:pt idx="1297">
                  <c:v>1.8712362231564594E-2</c:v>
                </c:pt>
                <c:pt idx="1298">
                  <c:v>1.9003522327008294E-2</c:v>
                </c:pt>
                <c:pt idx="1299">
                  <c:v>1.9408305874332461E-2</c:v>
                </c:pt>
                <c:pt idx="1300">
                  <c:v>1.9422508805817522E-2</c:v>
                </c:pt>
                <c:pt idx="1301">
                  <c:v>1.2910464719918191E-2</c:v>
                </c:pt>
                <c:pt idx="1302">
                  <c:v>7.8116123167821844E-5</c:v>
                </c:pt>
                <c:pt idx="1303">
                  <c:v>5.6811725940234061E-5</c:v>
                </c:pt>
                <c:pt idx="1304">
                  <c:v>4.971026019770481E-5</c:v>
                </c:pt>
                <c:pt idx="1305">
                  <c:v>4.971026019770481E-5</c:v>
                </c:pt>
                <c:pt idx="1306">
                  <c:v>7.1014657425292585E-5</c:v>
                </c:pt>
                <c:pt idx="1307">
                  <c:v>4.2608794455175551E-5</c:v>
                </c:pt>
                <c:pt idx="1308">
                  <c:v>7.8116123167821844E-5</c:v>
                </c:pt>
                <c:pt idx="1309">
                  <c:v>8.5217588910351102E-5</c:v>
                </c:pt>
                <c:pt idx="1310">
                  <c:v>2.8405862970117031E-5</c:v>
                </c:pt>
                <c:pt idx="1311">
                  <c:v>8.5217588910351102E-5</c:v>
                </c:pt>
                <c:pt idx="1312">
                  <c:v>5.6811725940234061E-5</c:v>
                </c:pt>
                <c:pt idx="1313">
                  <c:v>5.6811725940234061E-5</c:v>
                </c:pt>
                <c:pt idx="1314">
                  <c:v>8.5217588910351102E-5</c:v>
                </c:pt>
                <c:pt idx="1315">
                  <c:v>7.1014657425292585E-5</c:v>
                </c:pt>
                <c:pt idx="1316">
                  <c:v>4.2608794455175551E-5</c:v>
                </c:pt>
                <c:pt idx="1317">
                  <c:v>4.971026019770481E-5</c:v>
                </c:pt>
                <c:pt idx="1318">
                  <c:v>7.1014657425292585E-5</c:v>
                </c:pt>
                <c:pt idx="1319">
                  <c:v>9.2319054652880361E-5</c:v>
                </c:pt>
                <c:pt idx="1320">
                  <c:v>5.6811725940234061E-5</c:v>
                </c:pt>
                <c:pt idx="1321">
                  <c:v>4.2608794455175551E-5</c:v>
                </c:pt>
                <c:pt idx="1322">
                  <c:v>3.5507328712646293E-5</c:v>
                </c:pt>
                <c:pt idx="1323">
                  <c:v>1.1362345188046812E-4</c:v>
                </c:pt>
                <c:pt idx="1324">
                  <c:v>3.5507328712646293E-5</c:v>
                </c:pt>
                <c:pt idx="1325">
                  <c:v>3.5507328712646293E-5</c:v>
                </c:pt>
                <c:pt idx="1326">
                  <c:v>7.1014657425292585E-5</c:v>
                </c:pt>
                <c:pt idx="1327">
                  <c:v>7.8116123167821844E-5</c:v>
                </c:pt>
                <c:pt idx="1328">
                  <c:v>2.1304397227587776E-5</c:v>
                </c:pt>
                <c:pt idx="1329">
                  <c:v>7.8116123167821844E-5</c:v>
                </c:pt>
                <c:pt idx="1330">
                  <c:v>7.1014657425292585E-5</c:v>
                </c:pt>
                <c:pt idx="1331">
                  <c:v>4.971026019770481E-5</c:v>
                </c:pt>
                <c:pt idx="1332">
                  <c:v>6.3913191682763327E-5</c:v>
                </c:pt>
                <c:pt idx="1333">
                  <c:v>5.6811725940234061E-5</c:v>
                </c:pt>
                <c:pt idx="1334">
                  <c:v>4.9639245540279518E-3</c:v>
                </c:pt>
                <c:pt idx="1335">
                  <c:v>2.9598909214861947E-2</c:v>
                </c:pt>
                <c:pt idx="1336">
                  <c:v>2.9648619475059652E-2</c:v>
                </c:pt>
                <c:pt idx="1337">
                  <c:v>2.9655720940802183E-2</c:v>
                </c:pt>
                <c:pt idx="1338">
                  <c:v>2.9627315077832065E-2</c:v>
                </c:pt>
                <c:pt idx="1339">
                  <c:v>2.9527894557436655E-2</c:v>
                </c:pt>
                <c:pt idx="1340">
                  <c:v>3.0131519145551643E-2</c:v>
                </c:pt>
                <c:pt idx="1341">
                  <c:v>3.062862174752869E-2</c:v>
                </c:pt>
                <c:pt idx="1342">
                  <c:v>3.1459493239404612E-2</c:v>
                </c:pt>
                <c:pt idx="1343">
                  <c:v>3.1629928417225318E-2</c:v>
                </c:pt>
                <c:pt idx="1344">
                  <c:v>3.1928189978411542E-2</c:v>
                </c:pt>
                <c:pt idx="1345">
                  <c:v>3.2851380524940348E-2</c:v>
                </c:pt>
                <c:pt idx="1346">
                  <c:v>3.2375582320190888E-2</c:v>
                </c:pt>
                <c:pt idx="1347">
                  <c:v>3.2702249744347232E-2</c:v>
                </c:pt>
                <c:pt idx="1348">
                  <c:v>3.2276161799795478E-2</c:v>
                </c:pt>
                <c:pt idx="1349">
                  <c:v>3.2794568799000112E-2</c:v>
                </c:pt>
                <c:pt idx="1350">
                  <c:v>3.4371094193841607E-2</c:v>
                </c:pt>
                <c:pt idx="1351">
                  <c:v>3.3895295989092147E-2</c:v>
                </c:pt>
                <c:pt idx="1352">
                  <c:v>3.3973412112259974E-2</c:v>
                </c:pt>
                <c:pt idx="1353">
                  <c:v>3.4825588001363483E-2</c:v>
                </c:pt>
                <c:pt idx="1354">
                  <c:v>3.5443415520963528E-2</c:v>
                </c:pt>
                <c:pt idx="1355">
                  <c:v>3.5443415520963528E-2</c:v>
                </c:pt>
                <c:pt idx="1356">
                  <c:v>3.5223270082945117E-2</c:v>
                </c:pt>
                <c:pt idx="1357">
                  <c:v>3.5741677082149759E-2</c:v>
                </c:pt>
                <c:pt idx="1358">
                  <c:v>3.5770082945119873E-2</c:v>
                </c:pt>
                <c:pt idx="1359">
                  <c:v>3.6395011930462448E-2</c:v>
                </c:pt>
                <c:pt idx="1360">
                  <c:v>3.7055448244517668E-2</c:v>
                </c:pt>
                <c:pt idx="1361">
                  <c:v>3.7453130326099308E-2</c:v>
                </c:pt>
                <c:pt idx="1362">
                  <c:v>3.7410521531644134E-2</c:v>
                </c:pt>
                <c:pt idx="1363">
                  <c:v>5.7663901829337573E-3</c:v>
                </c:pt>
                <c:pt idx="1364">
                  <c:v>3.5507328712646293E-5</c:v>
                </c:pt>
                <c:pt idx="1365">
                  <c:v>9.2319054652880361E-5</c:v>
                </c:pt>
                <c:pt idx="1366">
                  <c:v>7.1014657425292585E-5</c:v>
                </c:pt>
                <c:pt idx="1367">
                  <c:v>9.9420520395409619E-5</c:v>
                </c:pt>
                <c:pt idx="1368">
                  <c:v>7.8116123167821844E-5</c:v>
                </c:pt>
                <c:pt idx="1369">
                  <c:v>9.9420520395409619E-5</c:v>
                </c:pt>
                <c:pt idx="1370">
                  <c:v>5.6811725940234061E-5</c:v>
                </c:pt>
                <c:pt idx="1371">
                  <c:v>9.9420520395409619E-5</c:v>
                </c:pt>
                <c:pt idx="1372">
                  <c:v>1.1362345188046812E-4</c:v>
                </c:pt>
                <c:pt idx="1373">
                  <c:v>9.2319054652880361E-5</c:v>
                </c:pt>
                <c:pt idx="1374">
                  <c:v>1.0652198613793886E-4</c:v>
                </c:pt>
                <c:pt idx="1375">
                  <c:v>1.2782638336552665E-4</c:v>
                </c:pt>
                <c:pt idx="1376">
                  <c:v>1.1362345188046812E-4</c:v>
                </c:pt>
                <c:pt idx="1377">
                  <c:v>9.2319054652880361E-5</c:v>
                </c:pt>
                <c:pt idx="1378">
                  <c:v>1.2072491762299738E-4</c:v>
                </c:pt>
                <c:pt idx="1379">
                  <c:v>9.2319054652880361E-5</c:v>
                </c:pt>
                <c:pt idx="1380">
                  <c:v>1.2782638336552665E-4</c:v>
                </c:pt>
                <c:pt idx="1381">
                  <c:v>4.971026019770481E-5</c:v>
                </c:pt>
                <c:pt idx="1382">
                  <c:v>1.2782638336552665E-4</c:v>
                </c:pt>
                <c:pt idx="1383">
                  <c:v>1.1362345188046812E-4</c:v>
                </c:pt>
                <c:pt idx="1384">
                  <c:v>5.6811725940234061E-5</c:v>
                </c:pt>
                <c:pt idx="1385">
                  <c:v>4.971026019770481E-5</c:v>
                </c:pt>
                <c:pt idx="1386">
                  <c:v>9.9420520395409619E-5</c:v>
                </c:pt>
                <c:pt idx="1387">
                  <c:v>9.9420520395409619E-5</c:v>
                </c:pt>
                <c:pt idx="1388">
                  <c:v>9.4378479718213847E-3</c:v>
                </c:pt>
                <c:pt idx="1389">
                  <c:v>4.9340983979093284E-2</c:v>
                </c:pt>
                <c:pt idx="1390">
                  <c:v>4.8431996364049539E-2</c:v>
                </c:pt>
                <c:pt idx="1391">
                  <c:v>4.7764458584251789E-2</c:v>
                </c:pt>
                <c:pt idx="1392">
                  <c:v>4.9092432678104758E-2</c:v>
                </c:pt>
                <c:pt idx="1393">
                  <c:v>4.9305476650380639E-2</c:v>
                </c:pt>
                <c:pt idx="1394">
                  <c:v>5.0044029087603678E-2</c:v>
                </c:pt>
                <c:pt idx="1395">
                  <c:v>4.9532723554141574E-2</c:v>
                </c:pt>
                <c:pt idx="1396">
                  <c:v>4.9951710032950798E-2</c:v>
                </c:pt>
                <c:pt idx="1397">
                  <c:v>5.1222872400863539E-2</c:v>
                </c:pt>
                <c:pt idx="1398">
                  <c:v>5.1343597318486534E-2</c:v>
                </c:pt>
                <c:pt idx="1399">
                  <c:v>5.265736848085445E-2</c:v>
                </c:pt>
                <c:pt idx="1400">
                  <c:v>5.2387512782638333E-2</c:v>
                </c:pt>
                <c:pt idx="1401">
                  <c:v>5.2536643563231449E-2</c:v>
                </c:pt>
                <c:pt idx="1402">
                  <c:v>5.3694182479263719E-2</c:v>
                </c:pt>
                <c:pt idx="1403">
                  <c:v>5.5015055107374165E-2</c:v>
                </c:pt>
                <c:pt idx="1404">
                  <c:v>5.496534484717646E-2</c:v>
                </c:pt>
                <c:pt idx="1405">
                  <c:v>5.485882286103852E-2</c:v>
                </c:pt>
                <c:pt idx="1406">
                  <c:v>5.5746506078854674E-2</c:v>
                </c:pt>
                <c:pt idx="1407">
                  <c:v>5.4837518463810929E-2</c:v>
                </c:pt>
                <c:pt idx="1408">
                  <c:v>2.9307749119418247E-2</c:v>
                </c:pt>
                <c:pt idx="1409">
                  <c:v>8.5217588910351102E-5</c:v>
                </c:pt>
                <c:pt idx="1410">
                  <c:v>8.5217588910351102E-5</c:v>
                </c:pt>
                <c:pt idx="1411">
                  <c:v>1.4202931485058517E-4</c:v>
                </c:pt>
                <c:pt idx="1412">
                  <c:v>1.1362345188046812E-4</c:v>
                </c:pt>
                <c:pt idx="1413">
                  <c:v>1.2072491762299738E-4</c:v>
                </c:pt>
                <c:pt idx="1414">
                  <c:v>1.4913078059311443E-4</c:v>
                </c:pt>
                <c:pt idx="1415">
                  <c:v>1.6333371207817295E-4</c:v>
                </c:pt>
                <c:pt idx="1416">
                  <c:v>1.4202931485058517E-4</c:v>
                </c:pt>
                <c:pt idx="1417">
                  <c:v>1.704351778207022E-4</c:v>
                </c:pt>
                <c:pt idx="1418">
                  <c:v>1.7753664356323146E-4</c:v>
                </c:pt>
                <c:pt idx="1419">
                  <c:v>1.6333371207817295E-4</c:v>
                </c:pt>
                <c:pt idx="1420">
                  <c:v>1.9173957504828998E-4</c:v>
                </c:pt>
                <c:pt idx="1421">
                  <c:v>1.6333371207817295E-4</c:v>
                </c:pt>
                <c:pt idx="1422">
                  <c:v>1.3492784910805591E-4</c:v>
                </c:pt>
                <c:pt idx="1423">
                  <c:v>1.9173957504828998E-4</c:v>
                </c:pt>
                <c:pt idx="1424">
                  <c:v>1.9173957504828998E-4</c:v>
                </c:pt>
                <c:pt idx="1425">
                  <c:v>1.5623224633564369E-4</c:v>
                </c:pt>
                <c:pt idx="1426">
                  <c:v>1.704351778207022E-4</c:v>
                </c:pt>
                <c:pt idx="1427">
                  <c:v>1.2782638336552665E-4</c:v>
                </c:pt>
                <c:pt idx="1428">
                  <c:v>1.5623224633564369E-4</c:v>
                </c:pt>
                <c:pt idx="1429">
                  <c:v>2.911600954436996E-4</c:v>
                </c:pt>
                <c:pt idx="1430">
                  <c:v>1.704351778207022E-4</c:v>
                </c:pt>
                <c:pt idx="1431">
                  <c:v>2.343483695034655E-4</c:v>
                </c:pt>
                <c:pt idx="1432">
                  <c:v>2.5565276673105331E-4</c:v>
                </c:pt>
                <c:pt idx="1433">
                  <c:v>1.4913078059311443E-4</c:v>
                </c:pt>
                <c:pt idx="1434">
                  <c:v>2.0594250653334847E-4</c:v>
                </c:pt>
                <c:pt idx="1435">
                  <c:v>1.9173957504828998E-4</c:v>
                </c:pt>
                <c:pt idx="1436">
                  <c:v>2.6275423247358256E-4</c:v>
                </c:pt>
                <c:pt idx="1437">
                  <c:v>2.1304397227587773E-4</c:v>
                </c:pt>
                <c:pt idx="1438">
                  <c:v>2.1304397227587773E-4</c:v>
                </c:pt>
                <c:pt idx="1439">
                  <c:v>2.1304397227587773E-4</c:v>
                </c:pt>
                <c:pt idx="1440">
                  <c:v>1.9173957504828998E-4</c:v>
                </c:pt>
                <c:pt idx="1441">
                  <c:v>1.704351778207022E-4</c:v>
                </c:pt>
                <c:pt idx="1442">
                  <c:v>3.0536302692875812E-4</c:v>
                </c:pt>
                <c:pt idx="1443">
                  <c:v>2.4855130098852405E-4</c:v>
                </c:pt>
                <c:pt idx="1444">
                  <c:v>1.3492784910805591E-4</c:v>
                </c:pt>
                <c:pt idx="1445">
                  <c:v>3.0536302692875812E-4</c:v>
                </c:pt>
                <c:pt idx="1446">
                  <c:v>2.7695716395864108E-4</c:v>
                </c:pt>
                <c:pt idx="1447">
                  <c:v>2.5565276673105331E-4</c:v>
                </c:pt>
                <c:pt idx="1448">
                  <c:v>2.5565276673105331E-4</c:v>
                </c:pt>
                <c:pt idx="1449">
                  <c:v>2.6985569821611182E-4</c:v>
                </c:pt>
                <c:pt idx="1450">
                  <c:v>3.1956595841381663E-4</c:v>
                </c:pt>
                <c:pt idx="1451">
                  <c:v>4.1976764004090443E-2</c:v>
                </c:pt>
                <c:pt idx="1452">
                  <c:v>7.681655493693898E-2</c:v>
                </c:pt>
                <c:pt idx="1453">
                  <c:v>7.6958584251789572E-2</c:v>
                </c:pt>
                <c:pt idx="1454">
                  <c:v>7.8158731962277017E-2</c:v>
                </c:pt>
                <c:pt idx="1455">
                  <c:v>7.8456993523463248E-2</c:v>
                </c:pt>
                <c:pt idx="1456">
                  <c:v>8.0005113055334615E-2</c:v>
                </c:pt>
                <c:pt idx="1457">
                  <c:v>7.9316270878309281E-2</c:v>
                </c:pt>
                <c:pt idx="1458">
                  <c:v>8.1460913532553123E-2</c:v>
                </c:pt>
                <c:pt idx="1459">
                  <c:v>8.1283376888989886E-2</c:v>
                </c:pt>
                <c:pt idx="1460">
                  <c:v>8.1382797409385296E-2</c:v>
                </c:pt>
                <c:pt idx="1461">
                  <c:v>8.1673957504829003E-2</c:v>
                </c:pt>
                <c:pt idx="1462">
                  <c:v>8.2014827860470402E-2</c:v>
                </c:pt>
                <c:pt idx="1463">
                  <c:v>8.3278888762640613E-2</c:v>
                </c:pt>
                <c:pt idx="1464">
                  <c:v>8.4202079309169411E-2</c:v>
                </c:pt>
                <c:pt idx="1465">
                  <c:v>4.9546926485626634E-2</c:v>
                </c:pt>
                <c:pt idx="1466">
                  <c:v>2.4855130098852405E-4</c:v>
                </c:pt>
                <c:pt idx="1467">
                  <c:v>3.1246449267128737E-4</c:v>
                </c:pt>
                <c:pt idx="1468">
                  <c:v>3.5507328712646293E-4</c:v>
                </c:pt>
                <c:pt idx="1469">
                  <c:v>3.763776843540507E-4</c:v>
                </c:pt>
                <c:pt idx="1470">
                  <c:v>3.6217475286899218E-4</c:v>
                </c:pt>
                <c:pt idx="1471">
                  <c:v>3.6217475286899218E-4</c:v>
                </c:pt>
                <c:pt idx="1472">
                  <c:v>3.763776843540507E-4</c:v>
                </c:pt>
                <c:pt idx="1473">
                  <c:v>2.911600954436996E-4</c:v>
                </c:pt>
                <c:pt idx="1474">
                  <c:v>3.4087035564140441E-4</c:v>
                </c:pt>
                <c:pt idx="1475">
                  <c:v>3.0536302692875812E-4</c:v>
                </c:pt>
                <c:pt idx="1476">
                  <c:v>4.6159527326440175E-4</c:v>
                </c:pt>
                <c:pt idx="1477">
                  <c:v>3.8347915009657996E-4</c:v>
                </c:pt>
                <c:pt idx="1478">
                  <c:v>3.9058061583910922E-4</c:v>
                </c:pt>
                <c:pt idx="1479">
                  <c:v>3.6927621861152144E-4</c:v>
                </c:pt>
                <c:pt idx="1480">
                  <c:v>3.9058061583910922E-4</c:v>
                </c:pt>
                <c:pt idx="1481">
                  <c:v>3.5507328712646293E-4</c:v>
                </c:pt>
                <c:pt idx="1482">
                  <c:v>3.1246449267128737E-4</c:v>
                </c:pt>
                <c:pt idx="1483">
                  <c:v>2.6985569821611182E-4</c:v>
                </c:pt>
                <c:pt idx="1484">
                  <c:v>4.189864788092262E-4</c:v>
                </c:pt>
                <c:pt idx="1485">
                  <c:v>4.6159527326440175E-4</c:v>
                </c:pt>
                <c:pt idx="1486">
                  <c:v>5.3971139643222365E-4</c:v>
                </c:pt>
                <c:pt idx="1487">
                  <c:v>5.1840699920463582E-4</c:v>
                </c:pt>
                <c:pt idx="1488">
                  <c:v>4.4739234177934323E-4</c:v>
                </c:pt>
                <c:pt idx="1489">
                  <c:v>4.3318941029428472E-4</c:v>
                </c:pt>
                <c:pt idx="1490">
                  <c:v>4.2608794455175546E-4</c:v>
                </c:pt>
                <c:pt idx="1491">
                  <c:v>5.4681286217475285E-4</c:v>
                </c:pt>
                <c:pt idx="1492">
                  <c:v>5.2550846494716513E-4</c:v>
                </c:pt>
                <c:pt idx="1493">
                  <c:v>4.9000113623451878E-4</c:v>
                </c:pt>
                <c:pt idx="1494">
                  <c:v>4.5449380752187249E-4</c:v>
                </c:pt>
                <c:pt idx="1495">
                  <c:v>5.1840699920463582E-4</c:v>
                </c:pt>
                <c:pt idx="1496">
                  <c:v>5.1130553346210661E-4</c:v>
                </c:pt>
                <c:pt idx="1497">
                  <c:v>6.3203045108510395E-4</c:v>
                </c:pt>
                <c:pt idx="1498">
                  <c:v>5.4681286217475285E-4</c:v>
                </c:pt>
                <c:pt idx="1499">
                  <c:v>6.9594364276786733E-4</c:v>
                </c:pt>
                <c:pt idx="1500">
                  <c:v>5.1840699920463582E-4</c:v>
                </c:pt>
                <c:pt idx="1501">
                  <c:v>5.6101579365981137E-4</c:v>
                </c:pt>
                <c:pt idx="1502">
                  <c:v>5.1840699920463582E-4</c:v>
                </c:pt>
                <c:pt idx="1503">
                  <c:v>4.8289967049198952E-4</c:v>
                </c:pt>
                <c:pt idx="1504">
                  <c:v>5.7521872514486989E-4</c:v>
                </c:pt>
                <c:pt idx="1505">
                  <c:v>5.7521872514486989E-4</c:v>
                </c:pt>
                <c:pt idx="1506">
                  <c:v>5.042040677195773E-4</c:v>
                </c:pt>
                <c:pt idx="1507">
                  <c:v>4.8289967049198952E-4</c:v>
                </c:pt>
                <c:pt idx="1508">
                  <c:v>6.4623338257016247E-4</c:v>
                </c:pt>
                <c:pt idx="1509">
                  <c:v>5.4681286217475285E-4</c:v>
                </c:pt>
                <c:pt idx="1510">
                  <c:v>6.4623338257016247E-4</c:v>
                </c:pt>
                <c:pt idx="1511">
                  <c:v>5.823201908873992E-4</c:v>
                </c:pt>
                <c:pt idx="1512">
                  <c:v>6.5333484831269178E-4</c:v>
                </c:pt>
                <c:pt idx="1513">
                  <c:v>5.6101579365981137E-4</c:v>
                </c:pt>
                <c:pt idx="1514">
                  <c:v>9.1687024201795253E-2</c:v>
                </c:pt>
                <c:pt idx="1515">
                  <c:v>0.11359504601749801</c:v>
                </c:pt>
                <c:pt idx="1516">
                  <c:v>0.11295591410067038</c:v>
                </c:pt>
                <c:pt idx="1517">
                  <c:v>0.1141276559481877</c:v>
                </c:pt>
                <c:pt idx="1518">
                  <c:v>0.11568997841154414</c:v>
                </c:pt>
                <c:pt idx="1519">
                  <c:v>0.11641432791728212</c:v>
                </c:pt>
                <c:pt idx="1520">
                  <c:v>0.11639302352005454</c:v>
                </c:pt>
                <c:pt idx="1521">
                  <c:v>0.11745824338143393</c:v>
                </c:pt>
                <c:pt idx="1522">
                  <c:v>0.11642853084876718</c:v>
                </c:pt>
                <c:pt idx="1523">
                  <c:v>0.11799085331212363</c:v>
                </c:pt>
                <c:pt idx="1524">
                  <c:v>0.11880042040677195</c:v>
                </c:pt>
                <c:pt idx="1525">
                  <c:v>0.11878621747528689</c:v>
                </c:pt>
                <c:pt idx="1526">
                  <c:v>0.11889273946142484</c:v>
                </c:pt>
                <c:pt idx="1527">
                  <c:v>0.12161260084081355</c:v>
                </c:pt>
                <c:pt idx="1528">
                  <c:v>0.12283405294852857</c:v>
                </c:pt>
                <c:pt idx="1529">
                  <c:v>0.12221622542892853</c:v>
                </c:pt>
                <c:pt idx="1530">
                  <c:v>8.3051641858879671E-2</c:v>
                </c:pt>
                <c:pt idx="1531">
                  <c:v>6.675377797977503E-4</c:v>
                </c:pt>
                <c:pt idx="1532">
                  <c:v>7.6695830019315992E-4</c:v>
                </c:pt>
                <c:pt idx="1533">
                  <c:v>7.527553687081014E-4</c:v>
                </c:pt>
                <c:pt idx="1534">
                  <c:v>6.675377797977503E-4</c:v>
                </c:pt>
                <c:pt idx="1535">
                  <c:v>8.7348028633109874E-4</c:v>
                </c:pt>
                <c:pt idx="1536">
                  <c:v>7.1014657425292585E-4</c:v>
                </c:pt>
                <c:pt idx="1537">
                  <c:v>7.5985683445063061E-4</c:v>
                </c:pt>
                <c:pt idx="1538">
                  <c:v>9.231905465288035E-4</c:v>
                </c:pt>
                <c:pt idx="1539">
                  <c:v>6.5333484831269178E-4</c:v>
                </c:pt>
                <c:pt idx="1540">
                  <c:v>8.379729576184524E-4</c:v>
                </c:pt>
                <c:pt idx="1541">
                  <c:v>9.3029201227133281E-4</c:v>
                </c:pt>
                <c:pt idx="1542">
                  <c:v>9.0188614930121578E-4</c:v>
                </c:pt>
                <c:pt idx="1543">
                  <c:v>7.5985683445063061E-4</c:v>
                </c:pt>
                <c:pt idx="1544">
                  <c:v>8.5927735484604023E-4</c:v>
                </c:pt>
                <c:pt idx="1545">
                  <c:v>9.0898761504374498E-4</c:v>
                </c:pt>
                <c:pt idx="1546">
                  <c:v>9.4449494375639133E-4</c:v>
                </c:pt>
                <c:pt idx="1547">
                  <c:v>8.6637882058856943E-4</c:v>
                </c:pt>
                <c:pt idx="1548">
                  <c:v>8.8768321781615726E-4</c:v>
                </c:pt>
                <c:pt idx="1549">
                  <c:v>9.1608908078627429E-4</c:v>
                </c:pt>
                <c:pt idx="1550">
                  <c:v>7.8116123167821844E-4</c:v>
                </c:pt>
                <c:pt idx="1551">
                  <c:v>9.3739347801386202E-4</c:v>
                </c:pt>
                <c:pt idx="1552">
                  <c:v>8.6637882058856943E-4</c:v>
                </c:pt>
                <c:pt idx="1553">
                  <c:v>1.0013066696966254E-3</c:v>
                </c:pt>
                <c:pt idx="1554">
                  <c:v>8.7348028633109874E-4</c:v>
                </c:pt>
                <c:pt idx="1555">
                  <c:v>8.379729576184524E-4</c:v>
                </c:pt>
                <c:pt idx="1556">
                  <c:v>7.8116123167821844E-4</c:v>
                </c:pt>
                <c:pt idx="1557">
                  <c:v>8.9478468355868646E-4</c:v>
                </c:pt>
                <c:pt idx="1558">
                  <c:v>8.7348028633109874E-4</c:v>
                </c:pt>
                <c:pt idx="1559">
                  <c:v>1.0084081354391546E-3</c:v>
                </c:pt>
                <c:pt idx="1560">
                  <c:v>8.9478468355868646E-4</c:v>
                </c:pt>
                <c:pt idx="1561">
                  <c:v>9.5159640949892053E-4</c:v>
                </c:pt>
                <c:pt idx="1562">
                  <c:v>8.8058175207362795E-4</c:v>
                </c:pt>
                <c:pt idx="1563">
                  <c:v>1.0084081354391546E-3</c:v>
                </c:pt>
                <c:pt idx="1564">
                  <c:v>1.0368139984092716E-3</c:v>
                </c:pt>
                <c:pt idx="1565">
                  <c:v>1.0226110669242132E-3</c:v>
                </c:pt>
                <c:pt idx="1566">
                  <c:v>1.0723213271219179E-3</c:v>
                </c:pt>
                <c:pt idx="1567">
                  <c:v>1.1149301215770935E-3</c:v>
                </c:pt>
                <c:pt idx="1568">
                  <c:v>1.0652198613793887E-3</c:v>
                </c:pt>
                <c:pt idx="1569">
                  <c:v>9.5159640949892053E-4</c:v>
                </c:pt>
                <c:pt idx="1570">
                  <c:v>9.8710373821156677E-4</c:v>
                </c:pt>
                <c:pt idx="1571">
                  <c:v>1.1433359845472106E-3</c:v>
                </c:pt>
                <c:pt idx="1572">
                  <c:v>1.157538916032269E-3</c:v>
                </c:pt>
                <c:pt idx="1573">
                  <c:v>1.1504374502897398E-3</c:v>
                </c:pt>
                <c:pt idx="1574">
                  <c:v>1.1930462447449154E-3</c:v>
                </c:pt>
                <c:pt idx="1575">
                  <c:v>1.0936257243495057E-3</c:v>
                </c:pt>
                <c:pt idx="1576">
                  <c:v>1.1504374502897398E-3</c:v>
                </c:pt>
                <c:pt idx="1577">
                  <c:v>9.231905465288035E-4</c:v>
                </c:pt>
                <c:pt idx="1578">
                  <c:v>1.9131348710373822E-2</c:v>
                </c:pt>
                <c:pt idx="1579">
                  <c:v>0.15198556982161118</c:v>
                </c:pt>
                <c:pt idx="1580">
                  <c:v>0.1518435405067606</c:v>
                </c:pt>
                <c:pt idx="1581">
                  <c:v>0.15077121917963868</c:v>
                </c:pt>
                <c:pt idx="1582">
                  <c:v>0.15221281672537212</c:v>
                </c:pt>
                <c:pt idx="1583">
                  <c:v>0.15512441767980911</c:v>
                </c:pt>
                <c:pt idx="1584">
                  <c:v>0.15246136802636065</c:v>
                </c:pt>
                <c:pt idx="1585">
                  <c:v>0.15322832632655381</c:v>
                </c:pt>
                <c:pt idx="1586">
                  <c:v>0.15503920009089875</c:v>
                </c:pt>
                <c:pt idx="1587">
                  <c:v>0.15644529030791957</c:v>
                </c:pt>
                <c:pt idx="1588">
                  <c:v>0.15423673446199296</c:v>
                </c:pt>
                <c:pt idx="1589">
                  <c:v>0.15628905806158391</c:v>
                </c:pt>
                <c:pt idx="1590">
                  <c:v>0.15845500511305532</c:v>
                </c:pt>
                <c:pt idx="1591">
                  <c:v>0.15788688785365299</c:v>
                </c:pt>
                <c:pt idx="1592">
                  <c:v>0.15802181570276105</c:v>
                </c:pt>
                <c:pt idx="1593">
                  <c:v>8.9677309396659466E-2</c:v>
                </c:pt>
                <c:pt idx="1594">
                  <c:v>1.2498579706851495E-3</c:v>
                </c:pt>
                <c:pt idx="1595">
                  <c:v>1.2782638336552665E-3</c:v>
                </c:pt>
                <c:pt idx="1596">
                  <c:v>1.2285535734575617E-3</c:v>
                </c:pt>
                <c:pt idx="1597">
                  <c:v>1.349278491080559E-3</c:v>
                </c:pt>
                <c:pt idx="1598">
                  <c:v>1.4273946142483809E-3</c:v>
                </c:pt>
                <c:pt idx="1599">
                  <c:v>1.2498579706851495E-3</c:v>
                </c:pt>
                <c:pt idx="1600">
                  <c:v>1.2427565049426201E-3</c:v>
                </c:pt>
                <c:pt idx="1601">
                  <c:v>1.2569594364276787E-3</c:v>
                </c:pt>
                <c:pt idx="1602">
                  <c:v>1.214350641972503E-3</c:v>
                </c:pt>
                <c:pt idx="1603">
                  <c:v>1.4273946142483809E-3</c:v>
                </c:pt>
                <c:pt idx="1604">
                  <c:v>1.2924667651403249E-3</c:v>
                </c:pt>
                <c:pt idx="1605">
                  <c:v>1.4415975457334393E-3</c:v>
                </c:pt>
                <c:pt idx="1606">
                  <c:v>1.2782638336552665E-3</c:v>
                </c:pt>
                <c:pt idx="1607">
                  <c:v>1.349278491080559E-3</c:v>
                </c:pt>
                <c:pt idx="1608">
                  <c:v>1.214350641972503E-3</c:v>
                </c:pt>
                <c:pt idx="1609">
                  <c:v>1.4700034087035563E-3</c:v>
                </c:pt>
                <c:pt idx="1610">
                  <c:v>1.5055107374162028E-3</c:v>
                </c:pt>
                <c:pt idx="1611">
                  <c:v>1.4344960799909101E-3</c:v>
                </c:pt>
                <c:pt idx="1612">
                  <c:v>1.5765253948414953E-3</c:v>
                </c:pt>
                <c:pt idx="1613">
                  <c:v>1.5552209976139075E-3</c:v>
                </c:pt>
                <c:pt idx="1614">
                  <c:v>1.3563799568230882E-3</c:v>
                </c:pt>
                <c:pt idx="1615">
                  <c:v>1.4202931485058517E-3</c:v>
                </c:pt>
                <c:pt idx="1616">
                  <c:v>1.6191341892966709E-3</c:v>
                </c:pt>
                <c:pt idx="1617">
                  <c:v>1.541018066128849E-3</c:v>
                </c:pt>
                <c:pt idx="1618">
                  <c:v>1.5552209976139075E-3</c:v>
                </c:pt>
                <c:pt idx="1619">
                  <c:v>1.3421770253380298E-3</c:v>
                </c:pt>
                <c:pt idx="1620">
                  <c:v>1.512612203158732E-3</c:v>
                </c:pt>
                <c:pt idx="1621">
                  <c:v>1.2782638336552665E-3</c:v>
                </c:pt>
                <c:pt idx="1622">
                  <c:v>1.4984092716736734E-3</c:v>
                </c:pt>
                <c:pt idx="1623">
                  <c:v>1.4273946142483809E-3</c:v>
                </c:pt>
                <c:pt idx="1624">
                  <c:v>1.541018066128849E-3</c:v>
                </c:pt>
                <c:pt idx="1625">
                  <c:v>1.5907283263265539E-3</c:v>
                </c:pt>
                <c:pt idx="1626">
                  <c:v>1.4486990114759687E-3</c:v>
                </c:pt>
                <c:pt idx="1627">
                  <c:v>1.5481195318713782E-3</c:v>
                </c:pt>
                <c:pt idx="1628">
                  <c:v>1.5623224633564369E-3</c:v>
                </c:pt>
                <c:pt idx="1629">
                  <c:v>1.5978297920690831E-3</c:v>
                </c:pt>
                <c:pt idx="1630">
                  <c:v>1.5694239290989661E-3</c:v>
                </c:pt>
                <c:pt idx="1631">
                  <c:v>1.4629019429610271E-3</c:v>
                </c:pt>
                <c:pt idx="1632">
                  <c:v>1.3847858197932052E-3</c:v>
                </c:pt>
                <c:pt idx="1633">
                  <c:v>1.6546415180093172E-3</c:v>
                </c:pt>
                <c:pt idx="1634">
                  <c:v>1.1930462447449154E-3</c:v>
                </c:pt>
                <c:pt idx="1635">
                  <c:v>1.3563799568230882E-3</c:v>
                </c:pt>
                <c:pt idx="1636">
                  <c:v>1.3847858197932052E-3</c:v>
                </c:pt>
                <c:pt idx="1637">
                  <c:v>1.6688444494943756E-3</c:v>
                </c:pt>
                <c:pt idx="1638">
                  <c:v>1.3634814225656176E-3</c:v>
                </c:pt>
                <c:pt idx="1639">
                  <c:v>1.5552209976139075E-3</c:v>
                </c:pt>
                <c:pt idx="1640">
                  <c:v>1.484206340188615E-3</c:v>
                </c:pt>
                <c:pt idx="1641">
                  <c:v>1.5765253948414953E-3</c:v>
                </c:pt>
                <c:pt idx="1642">
                  <c:v>1.6475400522667878E-3</c:v>
                </c:pt>
                <c:pt idx="1643">
                  <c:v>1.4415975457334393E-3</c:v>
                </c:pt>
                <c:pt idx="1644">
                  <c:v>1.6049312578116123E-3</c:v>
                </c:pt>
                <c:pt idx="1645">
                  <c:v>2.1723383706396999E-2</c:v>
                </c:pt>
                <c:pt idx="1646">
                  <c:v>0.18507129871605499</c:v>
                </c:pt>
                <c:pt idx="1647">
                  <c:v>0.18621463470060221</c:v>
                </c:pt>
                <c:pt idx="1648">
                  <c:v>0.18549028519486421</c:v>
                </c:pt>
                <c:pt idx="1649">
                  <c:v>0.18485115327803658</c:v>
                </c:pt>
                <c:pt idx="1650">
                  <c:v>0.18785507328712647</c:v>
                </c:pt>
                <c:pt idx="1651">
                  <c:v>0.18968014998295649</c:v>
                </c:pt>
                <c:pt idx="1652">
                  <c:v>0.18754260879445517</c:v>
                </c:pt>
                <c:pt idx="1653">
                  <c:v>0.19022696284513124</c:v>
                </c:pt>
                <c:pt idx="1654">
                  <c:v>0.18884217702533804</c:v>
                </c:pt>
                <c:pt idx="1655">
                  <c:v>0.18871435064197251</c:v>
                </c:pt>
                <c:pt idx="1656">
                  <c:v>0.18963754118850132</c:v>
                </c:pt>
                <c:pt idx="1657">
                  <c:v>8.2277582092943988E-2</c:v>
                </c:pt>
                <c:pt idx="1658">
                  <c:v>1.6262356550392001E-3</c:v>
                </c:pt>
                <c:pt idx="1659">
                  <c:v>1.484206340188615E-3</c:v>
                </c:pt>
                <c:pt idx="1660">
                  <c:v>1.8676854902851948E-3</c:v>
                </c:pt>
                <c:pt idx="1661">
                  <c:v>1.4486990114759687E-3</c:v>
                </c:pt>
                <c:pt idx="1662">
                  <c:v>1.4984092716736734E-3</c:v>
                </c:pt>
                <c:pt idx="1663">
                  <c:v>1.6972503124644926E-3</c:v>
                </c:pt>
                <c:pt idx="1664">
                  <c:v>1.6546415180093172E-3</c:v>
                </c:pt>
                <c:pt idx="1665">
                  <c:v>1.6262356550392001E-3</c:v>
                </c:pt>
                <c:pt idx="1666">
                  <c:v>1.9102942847403705E-3</c:v>
                </c:pt>
                <c:pt idx="1667">
                  <c:v>1.6617429837518464E-3</c:v>
                </c:pt>
                <c:pt idx="1668">
                  <c:v>1.5339166003863198E-3</c:v>
                </c:pt>
                <c:pt idx="1669">
                  <c:v>1.7398591069196683E-3</c:v>
                </c:pt>
                <c:pt idx="1670">
                  <c:v>1.7398591069196683E-3</c:v>
                </c:pt>
                <c:pt idx="1671">
                  <c:v>1.5694239290989661E-3</c:v>
                </c:pt>
                <c:pt idx="1672">
                  <c:v>1.6475400522667878E-3</c:v>
                </c:pt>
                <c:pt idx="1673">
                  <c:v>1.6262356550392001E-3</c:v>
                </c:pt>
                <c:pt idx="1674">
                  <c:v>1.7043517782070218E-3</c:v>
                </c:pt>
                <c:pt idx="1675">
                  <c:v>1.7753664356323145E-3</c:v>
                </c:pt>
                <c:pt idx="1676">
                  <c:v>1.6475400522667878E-3</c:v>
                </c:pt>
                <c:pt idx="1677">
                  <c:v>1.7895693671173729E-3</c:v>
                </c:pt>
                <c:pt idx="1678">
                  <c:v>1.7469605726621975E-3</c:v>
                </c:pt>
                <c:pt idx="1679">
                  <c:v>1.7966708328599023E-3</c:v>
                </c:pt>
                <c:pt idx="1680">
                  <c:v>1.6901488467219634E-3</c:v>
                </c:pt>
                <c:pt idx="1681">
                  <c:v>1.8818884217702535E-3</c:v>
                </c:pt>
                <c:pt idx="1682">
                  <c:v>1.6901488467219634E-3</c:v>
                </c:pt>
                <c:pt idx="1683">
                  <c:v>1.8818884217702535E-3</c:v>
                </c:pt>
                <c:pt idx="1684">
                  <c:v>1.7895693671173729E-3</c:v>
                </c:pt>
                <c:pt idx="1685">
                  <c:v>1.7469605726621975E-3</c:v>
                </c:pt>
                <c:pt idx="1686">
                  <c:v>1.6617429837518464E-3</c:v>
                </c:pt>
                <c:pt idx="1687">
                  <c:v>1.6120327235541415E-3</c:v>
                </c:pt>
                <c:pt idx="1688">
                  <c:v>1.9529030791955459E-3</c:v>
                </c:pt>
                <c:pt idx="1689">
                  <c:v>1.7966708328599023E-3</c:v>
                </c:pt>
                <c:pt idx="1690">
                  <c:v>1.5197136689012612E-3</c:v>
                </c:pt>
                <c:pt idx="1691">
                  <c:v>1.6901488467219634E-3</c:v>
                </c:pt>
                <c:pt idx="1692">
                  <c:v>6.7400011362345191E-2</c:v>
                </c:pt>
                <c:pt idx="1693">
                  <c:v>0.208861208953528</c:v>
                </c:pt>
                <c:pt idx="1694">
                  <c:v>0.20869787524144984</c:v>
                </c:pt>
                <c:pt idx="1695">
                  <c:v>0.20896062947392341</c:v>
                </c:pt>
                <c:pt idx="1696">
                  <c:v>0.20936541302124759</c:v>
                </c:pt>
                <c:pt idx="1697">
                  <c:v>0.20940092034996025</c:v>
                </c:pt>
                <c:pt idx="1698">
                  <c:v>0.20962816725372116</c:v>
                </c:pt>
                <c:pt idx="1699">
                  <c:v>0.21325701624815363</c:v>
                </c:pt>
                <c:pt idx="1700">
                  <c:v>0.20986961708896718</c:v>
                </c:pt>
                <c:pt idx="1701">
                  <c:v>0.21020338597886604</c:v>
                </c:pt>
                <c:pt idx="1702">
                  <c:v>0.212738609248949</c:v>
                </c:pt>
                <c:pt idx="1703">
                  <c:v>0.2118438245653903</c:v>
                </c:pt>
                <c:pt idx="1704">
                  <c:v>0.21182252016816272</c:v>
                </c:pt>
                <c:pt idx="1705">
                  <c:v>0.1455090330644245</c:v>
                </c:pt>
                <c:pt idx="1706">
                  <c:v>1.6759459152369048E-3</c:v>
                </c:pt>
                <c:pt idx="1707">
                  <c:v>1.7966708328599023E-3</c:v>
                </c:pt>
                <c:pt idx="1708">
                  <c:v>1.7043517782070218E-3</c:v>
                </c:pt>
                <c:pt idx="1709">
                  <c:v>1.8250766958300194E-3</c:v>
                </c:pt>
                <c:pt idx="1710">
                  <c:v>1.7114532439495512E-3</c:v>
                </c:pt>
                <c:pt idx="1711">
                  <c:v>1.8605840245426656E-3</c:v>
                </c:pt>
                <c:pt idx="1712">
                  <c:v>1.8037722986024316E-3</c:v>
                </c:pt>
                <c:pt idx="1713">
                  <c:v>2.0026133393932508E-3</c:v>
                </c:pt>
                <c:pt idx="1714">
                  <c:v>1.7682649698897853E-3</c:v>
                </c:pt>
                <c:pt idx="1715">
                  <c:v>1.874786956027724E-3</c:v>
                </c:pt>
                <c:pt idx="1716">
                  <c:v>1.8818884217702535E-3</c:v>
                </c:pt>
                <c:pt idx="1717">
                  <c:v>1.5481195318713782E-3</c:v>
                </c:pt>
                <c:pt idx="1718">
                  <c:v>1.9529030791955459E-3</c:v>
                </c:pt>
                <c:pt idx="1719">
                  <c:v>2.0239177366208386E-3</c:v>
                </c:pt>
                <c:pt idx="1720">
                  <c:v>1.5055107374162028E-3</c:v>
                </c:pt>
                <c:pt idx="1721">
                  <c:v>1.874786956027724E-3</c:v>
                </c:pt>
                <c:pt idx="1722">
                  <c:v>1.6546415180093172E-3</c:v>
                </c:pt>
                <c:pt idx="1723">
                  <c:v>1.8321781615725486E-3</c:v>
                </c:pt>
                <c:pt idx="1724">
                  <c:v>1.6120327235541415E-3</c:v>
                </c:pt>
                <c:pt idx="1725">
                  <c:v>1.7966708328599023E-3</c:v>
                </c:pt>
                <c:pt idx="1726">
                  <c:v>1.8321781615725486E-3</c:v>
                </c:pt>
                <c:pt idx="1727">
                  <c:v>1.81797523008749E-3</c:v>
                </c:pt>
                <c:pt idx="1728">
                  <c:v>2.038120668105897E-3</c:v>
                </c:pt>
                <c:pt idx="1729">
                  <c:v>1.81797523008749E-3</c:v>
                </c:pt>
                <c:pt idx="1730">
                  <c:v>1.8108737643449608E-3</c:v>
                </c:pt>
                <c:pt idx="1731">
                  <c:v>1.9244972162254289E-3</c:v>
                </c:pt>
                <c:pt idx="1732">
                  <c:v>1.8392796273150778E-3</c:v>
                </c:pt>
                <c:pt idx="1733">
                  <c:v>1.9315986819679581E-3</c:v>
                </c:pt>
                <c:pt idx="1734">
                  <c:v>1.7895693671173729E-3</c:v>
                </c:pt>
                <c:pt idx="1735">
                  <c:v>1.8605840245426656E-3</c:v>
                </c:pt>
                <c:pt idx="1736">
                  <c:v>1.8534825588001364E-3</c:v>
                </c:pt>
                <c:pt idx="1737">
                  <c:v>1.8392796273150778E-3</c:v>
                </c:pt>
                <c:pt idx="1738">
                  <c:v>1.9031928189978411E-3</c:v>
                </c:pt>
                <c:pt idx="1739">
                  <c:v>1.8534825588001364E-3</c:v>
                </c:pt>
                <c:pt idx="1740">
                  <c:v>1.8108737643449608E-3</c:v>
                </c:pt>
                <c:pt idx="1741">
                  <c:v>1.7682649698897853E-3</c:v>
                </c:pt>
                <c:pt idx="1742">
                  <c:v>1.9600045449380751E-3</c:v>
                </c:pt>
                <c:pt idx="1743">
                  <c:v>1.7540620384047267E-3</c:v>
                </c:pt>
                <c:pt idx="1744">
                  <c:v>1.9102942847403705E-3</c:v>
                </c:pt>
                <c:pt idx="1745">
                  <c:v>2.0168162708783092E-3</c:v>
                </c:pt>
                <c:pt idx="1746">
                  <c:v>1.8960913532553119E-3</c:v>
                </c:pt>
                <c:pt idx="1747">
                  <c:v>0.22780791955459606</c:v>
                </c:pt>
                <c:pt idx="1748">
                  <c:v>0.22539342120213612</c:v>
                </c:pt>
                <c:pt idx="1749">
                  <c:v>0.22794994886944667</c:v>
                </c:pt>
                <c:pt idx="1750">
                  <c:v>0.22874531303260992</c:v>
                </c:pt>
                <c:pt idx="1751">
                  <c:v>0.22675690262470174</c:v>
                </c:pt>
                <c:pt idx="1752">
                  <c:v>0.22958328599022837</c:v>
                </c:pt>
                <c:pt idx="1753">
                  <c:v>0.22935603908646746</c:v>
                </c:pt>
                <c:pt idx="1754">
                  <c:v>0.22779371662311101</c:v>
                </c:pt>
                <c:pt idx="1755">
                  <c:v>0.22998806953755255</c:v>
                </c:pt>
                <c:pt idx="1756">
                  <c:v>0.2315290876036814</c:v>
                </c:pt>
                <c:pt idx="1757">
                  <c:v>0.22993835927735484</c:v>
                </c:pt>
                <c:pt idx="1758">
                  <c:v>0.22924951710032951</c:v>
                </c:pt>
                <c:pt idx="1759">
                  <c:v>0.2321611180547665</c:v>
                </c:pt>
                <c:pt idx="1760">
                  <c:v>0.23398619475059651</c:v>
                </c:pt>
                <c:pt idx="1761">
                  <c:v>0.23321213498466084</c:v>
                </c:pt>
                <c:pt idx="1762">
                  <c:v>0.23054908533121235</c:v>
                </c:pt>
                <c:pt idx="1763">
                  <c:v>0.23290677195773207</c:v>
                </c:pt>
                <c:pt idx="1764">
                  <c:v>0.23128053630269288</c:v>
                </c:pt>
                <c:pt idx="1765">
                  <c:v>0.23191256675377797</c:v>
                </c:pt>
                <c:pt idx="1766">
                  <c:v>6.7385808430860131E-2</c:v>
                </c:pt>
                <c:pt idx="1767">
                  <c:v>1.8037722986024316E-3</c:v>
                </c:pt>
                <c:pt idx="1768">
                  <c:v>1.6333371207817293E-3</c:v>
                </c:pt>
                <c:pt idx="1769">
                  <c:v>1.846381093057607E-3</c:v>
                </c:pt>
                <c:pt idx="1770">
                  <c:v>1.8534825588001364E-3</c:v>
                </c:pt>
                <c:pt idx="1771">
                  <c:v>1.8534825588001364E-3</c:v>
                </c:pt>
                <c:pt idx="1772">
                  <c:v>1.7469605726621975E-3</c:v>
                </c:pt>
                <c:pt idx="1773">
                  <c:v>1.7611635041472559E-3</c:v>
                </c:pt>
                <c:pt idx="1774">
                  <c:v>1.9884104079081924E-3</c:v>
                </c:pt>
                <c:pt idx="1775">
                  <c:v>1.981308942165663E-3</c:v>
                </c:pt>
                <c:pt idx="1776">
                  <c:v>1.7540620384047267E-3</c:v>
                </c:pt>
                <c:pt idx="1777">
                  <c:v>1.7114532439495512E-3</c:v>
                </c:pt>
                <c:pt idx="1778">
                  <c:v>1.7043517782070218E-3</c:v>
                </c:pt>
                <c:pt idx="1779">
                  <c:v>2.1162367912737189E-3</c:v>
                </c:pt>
                <c:pt idx="1780">
                  <c:v>1.8392796273150778E-3</c:v>
                </c:pt>
                <c:pt idx="1781">
                  <c:v>1.6901488467219634E-3</c:v>
                </c:pt>
                <c:pt idx="1782">
                  <c:v>1.6191341892966709E-3</c:v>
                </c:pt>
                <c:pt idx="1783">
                  <c:v>1.81797523008749E-3</c:v>
                </c:pt>
                <c:pt idx="1784">
                  <c:v>1.7256561754346097E-3</c:v>
                </c:pt>
                <c:pt idx="1785">
                  <c:v>1.8392796273150778E-3</c:v>
                </c:pt>
                <c:pt idx="1786">
                  <c:v>1.8605840245426656E-3</c:v>
                </c:pt>
                <c:pt idx="1787">
                  <c:v>1.6830473809794342E-3</c:v>
                </c:pt>
                <c:pt idx="1788">
                  <c:v>1.8676854902851948E-3</c:v>
                </c:pt>
                <c:pt idx="1789">
                  <c:v>1.8108737643449608E-3</c:v>
                </c:pt>
                <c:pt idx="1790">
                  <c:v>2.0523235995909554E-3</c:v>
                </c:pt>
                <c:pt idx="1791">
                  <c:v>1.8108737643449608E-3</c:v>
                </c:pt>
                <c:pt idx="1792">
                  <c:v>1.5978297920690831E-3</c:v>
                </c:pt>
                <c:pt idx="1793">
                  <c:v>1.9529030791955459E-3</c:v>
                </c:pt>
                <c:pt idx="1794">
                  <c:v>1.7114532439495512E-3</c:v>
                </c:pt>
                <c:pt idx="1795">
                  <c:v>1.9529030791955459E-3</c:v>
                </c:pt>
                <c:pt idx="1796">
                  <c:v>1.6759459152369048E-3</c:v>
                </c:pt>
                <c:pt idx="1797">
                  <c:v>1.7185547096920805E-3</c:v>
                </c:pt>
                <c:pt idx="1798">
                  <c:v>1.846381093057607E-3</c:v>
                </c:pt>
                <c:pt idx="1799">
                  <c:v>1.6759459152369048E-3</c:v>
                </c:pt>
                <c:pt idx="1800">
                  <c:v>1.5268151346437904E-3</c:v>
                </c:pt>
                <c:pt idx="1801">
                  <c:v>1.6617429837518464E-3</c:v>
                </c:pt>
                <c:pt idx="1802">
                  <c:v>1.6333371207817293E-3</c:v>
                </c:pt>
                <c:pt idx="1803">
                  <c:v>1.7753664356323145E-3</c:v>
                </c:pt>
                <c:pt idx="1804">
                  <c:v>1.7398591069196683E-3</c:v>
                </c:pt>
                <c:pt idx="1805">
                  <c:v>1.7327576411771389E-3</c:v>
                </c:pt>
                <c:pt idx="1806">
                  <c:v>1.6475400522667878E-3</c:v>
                </c:pt>
                <c:pt idx="1807">
                  <c:v>1.9529030791955459E-3</c:v>
                </c:pt>
                <c:pt idx="1808">
                  <c:v>1.6617429837518464E-3</c:v>
                </c:pt>
                <c:pt idx="1809">
                  <c:v>1.8108737643449608E-3</c:v>
                </c:pt>
                <c:pt idx="1810">
                  <c:v>1.7185547096920805E-3</c:v>
                </c:pt>
                <c:pt idx="1811">
                  <c:v>1.7043517782070218E-3</c:v>
                </c:pt>
                <c:pt idx="1812">
                  <c:v>1.5481195318713782E-3</c:v>
                </c:pt>
                <c:pt idx="1813">
                  <c:v>1.7895693671173729E-3</c:v>
                </c:pt>
                <c:pt idx="1814">
                  <c:v>0.12675406203840472</c:v>
                </c:pt>
                <c:pt idx="1815">
                  <c:v>0.24722332689467105</c:v>
                </c:pt>
                <c:pt idx="1816">
                  <c:v>0.2463853539370526</c:v>
                </c:pt>
                <c:pt idx="1817">
                  <c:v>0.24693216679922736</c:v>
                </c:pt>
                <c:pt idx="1818">
                  <c:v>0.24867202590614704</c:v>
                </c:pt>
                <c:pt idx="1819">
                  <c:v>0.24833115555050561</c:v>
                </c:pt>
                <c:pt idx="1820">
                  <c:v>0.24742926940120441</c:v>
                </c:pt>
                <c:pt idx="1821">
                  <c:v>0.25026275423247357</c:v>
                </c:pt>
                <c:pt idx="1822">
                  <c:v>0.24839506874218839</c:v>
                </c:pt>
                <c:pt idx="1823">
                  <c:v>0.24921883876832179</c:v>
                </c:pt>
                <c:pt idx="1824">
                  <c:v>0.24902709919327348</c:v>
                </c:pt>
                <c:pt idx="1825">
                  <c:v>0.25006391319168275</c:v>
                </c:pt>
                <c:pt idx="1826">
                  <c:v>0.25188188842177023</c:v>
                </c:pt>
                <c:pt idx="1827">
                  <c:v>4.2388649017157144E-2</c:v>
                </c:pt>
                <c:pt idx="1828">
                  <c:v>1.4344960799909101E-3</c:v>
                </c:pt>
                <c:pt idx="1829">
                  <c:v>1.7895693671173729E-3</c:v>
                </c:pt>
                <c:pt idx="1830">
                  <c:v>1.4131916827633223E-3</c:v>
                </c:pt>
                <c:pt idx="1831">
                  <c:v>1.6475400522667878E-3</c:v>
                </c:pt>
                <c:pt idx="1832">
                  <c:v>1.6901488467219634E-3</c:v>
                </c:pt>
                <c:pt idx="1833">
                  <c:v>1.6333371207817293E-3</c:v>
                </c:pt>
                <c:pt idx="1834">
                  <c:v>1.6901488467219634E-3</c:v>
                </c:pt>
                <c:pt idx="1835">
                  <c:v>1.6191341892966709E-3</c:v>
                </c:pt>
                <c:pt idx="1836">
                  <c:v>1.4700034087035563E-3</c:v>
                </c:pt>
                <c:pt idx="1837">
                  <c:v>1.5836268605840245E-3</c:v>
                </c:pt>
                <c:pt idx="1838">
                  <c:v>1.541018066128849E-3</c:v>
                </c:pt>
                <c:pt idx="1839">
                  <c:v>1.6972503124644926E-3</c:v>
                </c:pt>
                <c:pt idx="1840">
                  <c:v>1.5055107374162028E-3</c:v>
                </c:pt>
                <c:pt idx="1841">
                  <c:v>1.4344960799909101E-3</c:v>
                </c:pt>
                <c:pt idx="1842">
                  <c:v>1.6759459152369048E-3</c:v>
                </c:pt>
                <c:pt idx="1843">
                  <c:v>1.4984092716736734E-3</c:v>
                </c:pt>
                <c:pt idx="1844">
                  <c:v>1.4700034087035563E-3</c:v>
                </c:pt>
                <c:pt idx="1845">
                  <c:v>1.4558004772184979E-3</c:v>
                </c:pt>
                <c:pt idx="1846">
                  <c:v>1.4202931485058517E-3</c:v>
                </c:pt>
                <c:pt idx="1847">
                  <c:v>1.5623224633564369E-3</c:v>
                </c:pt>
                <c:pt idx="1848">
                  <c:v>1.512612203158732E-3</c:v>
                </c:pt>
                <c:pt idx="1849">
                  <c:v>1.4415975457334393E-3</c:v>
                </c:pt>
                <c:pt idx="1850">
                  <c:v>1.3847858197932052E-3</c:v>
                </c:pt>
                <c:pt idx="1851">
                  <c:v>1.5481195318713782E-3</c:v>
                </c:pt>
                <c:pt idx="1852">
                  <c:v>1.3989887512782639E-3</c:v>
                </c:pt>
                <c:pt idx="1853">
                  <c:v>1.5268151346437904E-3</c:v>
                </c:pt>
                <c:pt idx="1854">
                  <c:v>1.6191341892966709E-3</c:v>
                </c:pt>
                <c:pt idx="1855">
                  <c:v>1.6191341892966709E-3</c:v>
                </c:pt>
                <c:pt idx="1856">
                  <c:v>1.4913078059311442E-3</c:v>
                </c:pt>
                <c:pt idx="1857">
                  <c:v>1.4273946142483809E-3</c:v>
                </c:pt>
                <c:pt idx="1858">
                  <c:v>1.4700034087035563E-3</c:v>
                </c:pt>
                <c:pt idx="1859">
                  <c:v>1.6759459152369048E-3</c:v>
                </c:pt>
                <c:pt idx="1860">
                  <c:v>1.4415975457334393E-3</c:v>
                </c:pt>
                <c:pt idx="1861">
                  <c:v>1.320872628110442E-3</c:v>
                </c:pt>
                <c:pt idx="1862">
                  <c:v>1.6333371207817293E-3</c:v>
                </c:pt>
                <c:pt idx="1863">
                  <c:v>1.4700034087035563E-3</c:v>
                </c:pt>
                <c:pt idx="1864">
                  <c:v>1.4486990114759687E-3</c:v>
                </c:pt>
                <c:pt idx="1865">
                  <c:v>1.4273946142483809E-3</c:v>
                </c:pt>
                <c:pt idx="1866">
                  <c:v>1.4202931485058517E-3</c:v>
                </c:pt>
                <c:pt idx="1867">
                  <c:v>1.3563799568230882E-3</c:v>
                </c:pt>
                <c:pt idx="1868">
                  <c:v>1.6404385865242586E-3</c:v>
                </c:pt>
                <c:pt idx="1869">
                  <c:v>1.4700034087035563E-3</c:v>
                </c:pt>
                <c:pt idx="1870">
                  <c:v>1.377684354050676E-3</c:v>
                </c:pt>
                <c:pt idx="1871">
                  <c:v>1.4558004772184979E-3</c:v>
                </c:pt>
                <c:pt idx="1872">
                  <c:v>0.25572378138847857</c:v>
                </c:pt>
                <c:pt idx="1873">
                  <c:v>0.25931002158845584</c:v>
                </c:pt>
                <c:pt idx="1874">
                  <c:v>0.26061669128508125</c:v>
                </c:pt>
                <c:pt idx="1875">
                  <c:v>0.25901886149301218</c:v>
                </c:pt>
                <c:pt idx="1876">
                  <c:v>0.26239205772071356</c:v>
                </c:pt>
                <c:pt idx="1877">
                  <c:v>0.25933842745142599</c:v>
                </c:pt>
                <c:pt idx="1878">
                  <c:v>0.26058118395636859</c:v>
                </c:pt>
                <c:pt idx="1879">
                  <c:v>0.26149727303715486</c:v>
                </c:pt>
                <c:pt idx="1880">
                  <c:v>0.26155408476309511</c:v>
                </c:pt>
                <c:pt idx="1881">
                  <c:v>0.26300278377457109</c:v>
                </c:pt>
                <c:pt idx="1882">
                  <c:v>0.26016929894330187</c:v>
                </c:pt>
                <c:pt idx="1883">
                  <c:v>0.26359220543120099</c:v>
                </c:pt>
                <c:pt idx="1884">
                  <c:v>0.26107828655834564</c:v>
                </c:pt>
                <c:pt idx="1885">
                  <c:v>0.26104988069537555</c:v>
                </c:pt>
                <c:pt idx="1886">
                  <c:v>0.26255539143279172</c:v>
                </c:pt>
                <c:pt idx="1887">
                  <c:v>0.1737160549937507</c:v>
                </c:pt>
                <c:pt idx="1888">
                  <c:v>1.2995682308828541E-3</c:v>
                </c:pt>
                <c:pt idx="1889">
                  <c:v>1.2214521077150325E-3</c:v>
                </c:pt>
                <c:pt idx="1890">
                  <c:v>1.2853652993977957E-3</c:v>
                </c:pt>
                <c:pt idx="1891">
                  <c:v>1.2214521077150325E-3</c:v>
                </c:pt>
                <c:pt idx="1892">
                  <c:v>1.4415975457334393E-3</c:v>
                </c:pt>
                <c:pt idx="1893">
                  <c:v>1.2001477104874446E-3</c:v>
                </c:pt>
                <c:pt idx="1894">
                  <c:v>1.3350755595955006E-3</c:v>
                </c:pt>
                <c:pt idx="1895">
                  <c:v>1.214350641972503E-3</c:v>
                </c:pt>
                <c:pt idx="1896">
                  <c:v>1.1930462447449154E-3</c:v>
                </c:pt>
                <c:pt idx="1897">
                  <c:v>1.2001477104874446E-3</c:v>
                </c:pt>
                <c:pt idx="1898">
                  <c:v>1.185944779002386E-3</c:v>
                </c:pt>
                <c:pt idx="1899">
                  <c:v>1.2285535734575617E-3</c:v>
                </c:pt>
                <c:pt idx="1900">
                  <c:v>1.4202931485058517E-3</c:v>
                </c:pt>
                <c:pt idx="1901">
                  <c:v>1.2356550392000909E-3</c:v>
                </c:pt>
                <c:pt idx="1902">
                  <c:v>1.1646403817747984E-3</c:v>
                </c:pt>
                <c:pt idx="1903">
                  <c:v>1.349278491080559E-3</c:v>
                </c:pt>
                <c:pt idx="1904">
                  <c:v>1.3421770253380298E-3</c:v>
                </c:pt>
                <c:pt idx="1905">
                  <c:v>1.2427565049426201E-3</c:v>
                </c:pt>
                <c:pt idx="1906">
                  <c:v>1.320872628110442E-3</c:v>
                </c:pt>
                <c:pt idx="1907">
                  <c:v>1.0723213271219179E-3</c:v>
                </c:pt>
                <c:pt idx="1908">
                  <c:v>1.2498579706851495E-3</c:v>
                </c:pt>
                <c:pt idx="1909">
                  <c:v>1.4771048744460858E-3</c:v>
                </c:pt>
                <c:pt idx="1910">
                  <c:v>1.1788433132598568E-3</c:v>
                </c:pt>
                <c:pt idx="1911">
                  <c:v>1.1788433132598568E-3</c:v>
                </c:pt>
                <c:pt idx="1912">
                  <c:v>1.2995682308828541E-3</c:v>
                </c:pt>
                <c:pt idx="1913">
                  <c:v>1.1717418475173276E-3</c:v>
                </c:pt>
                <c:pt idx="1914">
                  <c:v>1.1291330530621519E-3</c:v>
                </c:pt>
                <c:pt idx="1915">
                  <c:v>1.1149301215770935E-3</c:v>
                </c:pt>
                <c:pt idx="1916">
                  <c:v>1.2853652993977957E-3</c:v>
                </c:pt>
                <c:pt idx="1917">
                  <c:v>1.1149301215770935E-3</c:v>
                </c:pt>
                <c:pt idx="1918">
                  <c:v>1.1788433132598568E-3</c:v>
                </c:pt>
                <c:pt idx="1919">
                  <c:v>1.1646403817747984E-3</c:v>
                </c:pt>
                <c:pt idx="1920">
                  <c:v>1.2356550392000909E-3</c:v>
                </c:pt>
                <c:pt idx="1921">
                  <c:v>1.1433359845472106E-3</c:v>
                </c:pt>
                <c:pt idx="1922">
                  <c:v>1.0652198613793887E-3</c:v>
                </c:pt>
                <c:pt idx="1923">
                  <c:v>1.0439154641518008E-3</c:v>
                </c:pt>
                <c:pt idx="1924">
                  <c:v>1.1433359845472106E-3</c:v>
                </c:pt>
                <c:pt idx="1925">
                  <c:v>1.0510169298943303E-3</c:v>
                </c:pt>
                <c:pt idx="1926">
                  <c:v>1.0581183956368595E-3</c:v>
                </c:pt>
                <c:pt idx="1927">
                  <c:v>1.1433359845472106E-3</c:v>
                </c:pt>
                <c:pt idx="1928">
                  <c:v>1.0723213271219179E-3</c:v>
                </c:pt>
                <c:pt idx="1929">
                  <c:v>1.1291330530621519E-3</c:v>
                </c:pt>
                <c:pt idx="1930">
                  <c:v>1.157538916032269E-3</c:v>
                </c:pt>
                <c:pt idx="1931">
                  <c:v>1.1930462447449154E-3</c:v>
                </c:pt>
                <c:pt idx="1932">
                  <c:v>1.0936257243495057E-3</c:v>
                </c:pt>
                <c:pt idx="1933">
                  <c:v>1.0155096011816838E-3</c:v>
                </c:pt>
                <c:pt idx="1934">
                  <c:v>9.8710373821156677E-4</c:v>
                </c:pt>
                <c:pt idx="1935">
                  <c:v>6.3046812862174756E-2</c:v>
                </c:pt>
                <c:pt idx="1936">
                  <c:v>0.27178019543233722</c:v>
                </c:pt>
                <c:pt idx="1937">
                  <c:v>0.27211396432223611</c:v>
                </c:pt>
                <c:pt idx="1938">
                  <c:v>0.27350585160777185</c:v>
                </c:pt>
                <c:pt idx="1939">
                  <c:v>0.27354846040222702</c:v>
                </c:pt>
                <c:pt idx="1940">
                  <c:v>0.27332831496420862</c:v>
                </c:pt>
                <c:pt idx="1941">
                  <c:v>0.27346324281331669</c:v>
                </c:pt>
                <c:pt idx="1942">
                  <c:v>0.27395324394955117</c:v>
                </c:pt>
                <c:pt idx="1943">
                  <c:v>0.27220628337688901</c:v>
                </c:pt>
                <c:pt idx="1944">
                  <c:v>0.27420179525053973</c:v>
                </c:pt>
                <c:pt idx="1945">
                  <c:v>0.27277440063629133</c:v>
                </c:pt>
                <c:pt idx="1946">
                  <c:v>0.2757996250426088</c:v>
                </c:pt>
                <c:pt idx="1947">
                  <c:v>0.27209976139075104</c:v>
                </c:pt>
                <c:pt idx="1948">
                  <c:v>0.27420889671628224</c:v>
                </c:pt>
                <c:pt idx="1949">
                  <c:v>0.27430121577093514</c:v>
                </c:pt>
                <c:pt idx="1950">
                  <c:v>0.2748054198386547</c:v>
                </c:pt>
                <c:pt idx="1951">
                  <c:v>0.27445744801727079</c:v>
                </c:pt>
                <c:pt idx="1952">
                  <c:v>0.27475570957845702</c:v>
                </c:pt>
                <c:pt idx="1953">
                  <c:v>0.27436512896261789</c:v>
                </c:pt>
                <c:pt idx="1954">
                  <c:v>0.27507527553687083</c:v>
                </c:pt>
                <c:pt idx="1955">
                  <c:v>0.27548005908419498</c:v>
                </c:pt>
                <c:pt idx="1956">
                  <c:v>0.2753664356323145</c:v>
                </c:pt>
                <c:pt idx="1957">
                  <c:v>0.27540904442676967</c:v>
                </c:pt>
                <c:pt idx="1958">
                  <c:v>0.27387512782638335</c:v>
                </c:pt>
                <c:pt idx="1959">
                  <c:v>0.27770991932734918</c:v>
                </c:pt>
                <c:pt idx="1960">
                  <c:v>0.27666600386319734</c:v>
                </c:pt>
                <c:pt idx="1961">
                  <c:v>0.27596295875468696</c:v>
                </c:pt>
                <c:pt idx="1962">
                  <c:v>0.27388933075786842</c:v>
                </c:pt>
                <c:pt idx="1963">
                  <c:v>0.11750795364163164</c:v>
                </c:pt>
                <c:pt idx="1964">
                  <c:v>8.7348028633109874E-4</c:v>
                </c:pt>
                <c:pt idx="1965">
                  <c:v>9.7290080672650836E-4</c:v>
                </c:pt>
                <c:pt idx="1966">
                  <c:v>9.4449494375639133E-4</c:v>
                </c:pt>
                <c:pt idx="1967">
                  <c:v>1.0013066696966254E-3</c:v>
                </c:pt>
                <c:pt idx="1968">
                  <c:v>1.0084081354391546E-3</c:v>
                </c:pt>
                <c:pt idx="1969">
                  <c:v>8.0246562890580616E-4</c:v>
                </c:pt>
                <c:pt idx="1970">
                  <c:v>9.5869787524144985E-4</c:v>
                </c:pt>
                <c:pt idx="1971">
                  <c:v>9.3029201227133281E-4</c:v>
                </c:pt>
                <c:pt idx="1972">
                  <c:v>9.8000227246903757E-4</c:v>
                </c:pt>
                <c:pt idx="1973">
                  <c:v>8.6637882058856943E-4</c:v>
                </c:pt>
                <c:pt idx="1974">
                  <c:v>7.7405976593568912E-4</c:v>
                </c:pt>
                <c:pt idx="1975">
                  <c:v>9.7290080672650836E-4</c:v>
                </c:pt>
                <c:pt idx="1976">
                  <c:v>1.0652198613793887E-3</c:v>
                </c:pt>
                <c:pt idx="1977">
                  <c:v>1.0723213271219179E-3</c:v>
                </c:pt>
                <c:pt idx="1978">
                  <c:v>1.0439154641518008E-3</c:v>
                </c:pt>
                <c:pt idx="1979">
                  <c:v>8.7348028633109874E-4</c:v>
                </c:pt>
                <c:pt idx="1980">
                  <c:v>8.379729576184524E-4</c:v>
                </c:pt>
                <c:pt idx="1981">
                  <c:v>9.7290080672650836E-4</c:v>
                </c:pt>
                <c:pt idx="1982">
                  <c:v>8.5217588910351091E-4</c:v>
                </c:pt>
                <c:pt idx="1983">
                  <c:v>9.5869787524144985E-4</c:v>
                </c:pt>
                <c:pt idx="1984">
                  <c:v>1.1362345188046814E-3</c:v>
                </c:pt>
                <c:pt idx="1985">
                  <c:v>9.5159640949892053E-4</c:v>
                </c:pt>
                <c:pt idx="1986">
                  <c:v>8.7348028633109874E-4</c:v>
                </c:pt>
                <c:pt idx="1987">
                  <c:v>1.1504374502897398E-3</c:v>
                </c:pt>
                <c:pt idx="1988">
                  <c:v>1.0510169298943303E-3</c:v>
                </c:pt>
                <c:pt idx="1989">
                  <c:v>8.0246562890580616E-4</c:v>
                </c:pt>
                <c:pt idx="1990">
                  <c:v>1.0013066696966254E-3</c:v>
                </c:pt>
                <c:pt idx="1991">
                  <c:v>9.5869787524144985E-4</c:v>
                </c:pt>
                <c:pt idx="1992">
                  <c:v>9.7290080672650836E-4</c:v>
                </c:pt>
                <c:pt idx="1993">
                  <c:v>0.27345614134757412</c:v>
                </c:pt>
                <c:pt idx="1994">
                  <c:v>0.28122514486990113</c:v>
                </c:pt>
                <c:pt idx="1995">
                  <c:v>0.28063572321327124</c:v>
                </c:pt>
                <c:pt idx="1996">
                  <c:v>0.28098369503465515</c:v>
                </c:pt>
                <c:pt idx="1997">
                  <c:v>0.28106891262356548</c:v>
                </c:pt>
                <c:pt idx="1998">
                  <c:v>0.28189268264969891</c:v>
                </c:pt>
                <c:pt idx="1999">
                  <c:v>0.28427877513918876</c:v>
                </c:pt>
                <c:pt idx="2000">
                  <c:v>0.28174355186910577</c:v>
                </c:pt>
                <c:pt idx="2001">
                  <c:v>0.28200630610157934</c:v>
                </c:pt>
                <c:pt idx="2002">
                  <c:v>0.28211282808771732</c:v>
                </c:pt>
                <c:pt idx="2003">
                  <c:v>0.28211992955345983</c:v>
                </c:pt>
                <c:pt idx="2004">
                  <c:v>0.28472616748096807</c:v>
                </c:pt>
                <c:pt idx="2005">
                  <c:v>0.28395920918077489</c:v>
                </c:pt>
                <c:pt idx="2006">
                  <c:v>0.283249062606522</c:v>
                </c:pt>
                <c:pt idx="2007">
                  <c:v>0.28345500511305532</c:v>
                </c:pt>
                <c:pt idx="2008">
                  <c:v>0.12112970117032155</c:v>
                </c:pt>
                <c:pt idx="2009">
                  <c:v>8.8058175207362795E-4</c:v>
                </c:pt>
                <c:pt idx="2010">
                  <c:v>8.0956709464833547E-4</c:v>
                </c:pt>
                <c:pt idx="2011">
                  <c:v>7.8826269742074764E-4</c:v>
                </c:pt>
                <c:pt idx="2012">
                  <c:v>8.4507442336098171E-4</c:v>
                </c:pt>
                <c:pt idx="2013">
                  <c:v>9.3739347801386202E-4</c:v>
                </c:pt>
                <c:pt idx="2014">
                  <c:v>7.9536416316327695E-4</c:v>
                </c:pt>
                <c:pt idx="2015">
                  <c:v>8.8768321781615726E-4</c:v>
                </c:pt>
                <c:pt idx="2016">
                  <c:v>7.1724803999545506E-4</c:v>
                </c:pt>
                <c:pt idx="2017">
                  <c:v>8.5927735484604023E-4</c:v>
                </c:pt>
                <c:pt idx="2018">
                  <c:v>6.9594364276786733E-4</c:v>
                </c:pt>
                <c:pt idx="2019">
                  <c:v>8.7348028633109874E-4</c:v>
                </c:pt>
                <c:pt idx="2020">
                  <c:v>7.1724803999545506E-4</c:v>
                </c:pt>
                <c:pt idx="2021">
                  <c:v>8.0246562890580616E-4</c:v>
                </c:pt>
                <c:pt idx="2022">
                  <c:v>8.0246562890580616E-4</c:v>
                </c:pt>
                <c:pt idx="2023">
                  <c:v>6.1072605385751623E-4</c:v>
                </c:pt>
                <c:pt idx="2024">
                  <c:v>6.675377797977503E-4</c:v>
                </c:pt>
                <c:pt idx="2025">
                  <c:v>7.1724803999545506E-4</c:v>
                </c:pt>
                <c:pt idx="2026">
                  <c:v>8.3087149187592319E-4</c:v>
                </c:pt>
                <c:pt idx="2027">
                  <c:v>5.9652312237245772E-4</c:v>
                </c:pt>
                <c:pt idx="2028">
                  <c:v>7.4565390296557209E-4</c:v>
                </c:pt>
                <c:pt idx="2029">
                  <c:v>7.1724803999545506E-4</c:v>
                </c:pt>
                <c:pt idx="2030">
                  <c:v>6.4623338257016247E-4</c:v>
                </c:pt>
                <c:pt idx="2031">
                  <c:v>6.2492898534257475E-4</c:v>
                </c:pt>
                <c:pt idx="2032">
                  <c:v>6.746392455402795E-4</c:v>
                </c:pt>
                <c:pt idx="2033">
                  <c:v>5.894216566299284E-4</c:v>
                </c:pt>
                <c:pt idx="2034">
                  <c:v>7.527553687081014E-4</c:v>
                </c:pt>
                <c:pt idx="2035">
                  <c:v>7.1014657425292585E-4</c:v>
                </c:pt>
                <c:pt idx="2036">
                  <c:v>6.3913191682763327E-4</c:v>
                </c:pt>
                <c:pt idx="2037">
                  <c:v>5.6811725940234068E-4</c:v>
                </c:pt>
                <c:pt idx="2038">
                  <c:v>6.1782751960004544E-4</c:v>
                </c:pt>
                <c:pt idx="2039">
                  <c:v>6.2492898534257475E-4</c:v>
                </c:pt>
                <c:pt idx="2040">
                  <c:v>7.1014657425292585E-4</c:v>
                </c:pt>
                <c:pt idx="2041">
                  <c:v>8.1666856039086467E-4</c:v>
                </c:pt>
                <c:pt idx="2042">
                  <c:v>5.2550846494716513E-4</c:v>
                </c:pt>
                <c:pt idx="2043">
                  <c:v>7.0304510851039654E-4</c:v>
                </c:pt>
                <c:pt idx="2044">
                  <c:v>6.6043631405522099E-4</c:v>
                </c:pt>
                <c:pt idx="2045">
                  <c:v>5.3971139643222365E-4</c:v>
                </c:pt>
                <c:pt idx="2046">
                  <c:v>6.1782751960004544E-4</c:v>
                </c:pt>
                <c:pt idx="2047">
                  <c:v>6.8174071128280882E-4</c:v>
                </c:pt>
                <c:pt idx="2048">
                  <c:v>4.6869673900693101E-4</c:v>
                </c:pt>
                <c:pt idx="2049">
                  <c:v>5.6811725940234068E-4</c:v>
                </c:pt>
                <c:pt idx="2050">
                  <c:v>5.823201908873992E-4</c:v>
                </c:pt>
                <c:pt idx="2051">
                  <c:v>6.746392455402795E-4</c:v>
                </c:pt>
                <c:pt idx="2052">
                  <c:v>5.3971139643222365E-4</c:v>
                </c:pt>
                <c:pt idx="2053">
                  <c:v>4.0478354732416774E-4</c:v>
                </c:pt>
                <c:pt idx="2054">
                  <c:v>5.7521872514486989E-4</c:v>
                </c:pt>
                <c:pt idx="2055">
                  <c:v>6.2492898534257475E-4</c:v>
                </c:pt>
                <c:pt idx="2056">
                  <c:v>5.6101579365981137E-4</c:v>
                </c:pt>
                <c:pt idx="2057">
                  <c:v>5.823201908873992E-4</c:v>
                </c:pt>
                <c:pt idx="2058">
                  <c:v>7.0304510851039654E-4</c:v>
                </c:pt>
                <c:pt idx="2059">
                  <c:v>5.823201908873992E-4</c:v>
                </c:pt>
                <c:pt idx="2060">
                  <c:v>4.189864788092262E-4</c:v>
                </c:pt>
                <c:pt idx="2061">
                  <c:v>0.14822889444381321</c:v>
                </c:pt>
                <c:pt idx="2062">
                  <c:v>0.29123821156686741</c:v>
                </c:pt>
                <c:pt idx="2063">
                  <c:v>0.28804255198272921</c:v>
                </c:pt>
                <c:pt idx="2064">
                  <c:v>0.29211169185319852</c:v>
                </c:pt>
                <c:pt idx="2065">
                  <c:v>0.28761646403817748</c:v>
                </c:pt>
                <c:pt idx="2066">
                  <c:v>0.29106067492330417</c:v>
                </c:pt>
                <c:pt idx="2067">
                  <c:v>0.2921614021133962</c:v>
                </c:pt>
                <c:pt idx="2068">
                  <c:v>0.29107487785478925</c:v>
                </c:pt>
                <c:pt idx="2069">
                  <c:v>0.29189864788092262</c:v>
                </c:pt>
                <c:pt idx="2070">
                  <c:v>0.29300647653675721</c:v>
                </c:pt>
                <c:pt idx="2071">
                  <c:v>0.2906132825815248</c:v>
                </c:pt>
                <c:pt idx="2072">
                  <c:v>0.28727559368253608</c:v>
                </c:pt>
                <c:pt idx="2073">
                  <c:v>0.26367742302011132</c:v>
                </c:pt>
                <c:pt idx="2074">
                  <c:v>0.25294710828314965</c:v>
                </c:pt>
                <c:pt idx="2075">
                  <c:v>0.27715600499943188</c:v>
                </c:pt>
                <c:pt idx="2076">
                  <c:v>0.27556527667310532</c:v>
                </c:pt>
                <c:pt idx="2077">
                  <c:v>0.2261390751051017</c:v>
                </c:pt>
                <c:pt idx="2078">
                  <c:v>0.18014998295648221</c:v>
                </c:pt>
                <c:pt idx="2079">
                  <c:v>0.15594818770594251</c:v>
                </c:pt>
                <c:pt idx="2080">
                  <c:v>0.29527326440177254</c:v>
                </c:pt>
                <c:pt idx="2081">
                  <c:v>0.28430576070901037</c:v>
                </c:pt>
                <c:pt idx="2082">
                  <c:v>0.28770310192023635</c:v>
                </c:pt>
                <c:pt idx="2083">
                  <c:v>0.28197932053175778</c:v>
                </c:pt>
                <c:pt idx="2084">
                  <c:v>0.28504431314623341</c:v>
                </c:pt>
                <c:pt idx="2085">
                  <c:v>0.2827917282127031</c:v>
                </c:pt>
                <c:pt idx="2086">
                  <c:v>0.28696454948301331</c:v>
                </c:pt>
                <c:pt idx="2087">
                  <c:v>0.28748153618906941</c:v>
                </c:pt>
                <c:pt idx="2088">
                  <c:v>0.28552437223042837</c:v>
                </c:pt>
                <c:pt idx="2089">
                  <c:v>0.28799852289512556</c:v>
                </c:pt>
                <c:pt idx="2090">
                  <c:v>0.28847858197932053</c:v>
                </c:pt>
                <c:pt idx="2091">
                  <c:v>0.28921713441654356</c:v>
                </c:pt>
                <c:pt idx="2092">
                  <c:v>0.28415805022156571</c:v>
                </c:pt>
                <c:pt idx="2093">
                  <c:v>0.28570901033973412</c:v>
                </c:pt>
                <c:pt idx="2094">
                  <c:v>0.28737075332348599</c:v>
                </c:pt>
                <c:pt idx="2095">
                  <c:v>0.28423190546528804</c:v>
                </c:pt>
                <c:pt idx="2096">
                  <c:v>0.2843796159527327</c:v>
                </c:pt>
                <c:pt idx="2097">
                  <c:v>0.28829394387001478</c:v>
                </c:pt>
                <c:pt idx="2098">
                  <c:v>0.2905096011816839</c:v>
                </c:pt>
                <c:pt idx="2099">
                  <c:v>0.284711964549483</c:v>
                </c:pt>
                <c:pt idx="2100">
                  <c:v>0.22451994091580502</c:v>
                </c:pt>
                <c:pt idx="2101">
                  <c:v>2.2525849335302806E-3</c:v>
                </c:pt>
                <c:pt idx="2102">
                  <c:v>2.8434268833087153E-3</c:v>
                </c:pt>
                <c:pt idx="2103">
                  <c:v>2.7695716395864105E-3</c:v>
                </c:pt>
                <c:pt idx="2104">
                  <c:v>2.8434268833087153E-3</c:v>
                </c:pt>
                <c:pt idx="2105">
                  <c:v>2.4002954209748893E-3</c:v>
                </c:pt>
                <c:pt idx="2106">
                  <c:v>2.5480059084194979E-3</c:v>
                </c:pt>
                <c:pt idx="2107">
                  <c:v>2.3633677991137373E-3</c:v>
                </c:pt>
                <c:pt idx="2108">
                  <c:v>2.0310192023633676E-3</c:v>
                </c:pt>
                <c:pt idx="2109">
                  <c:v>2.3633677991137373E-3</c:v>
                </c:pt>
                <c:pt idx="2110">
                  <c:v>2.4741506646971936E-3</c:v>
                </c:pt>
                <c:pt idx="2111">
                  <c:v>5.5908419497784342E-2</c:v>
                </c:pt>
                <c:pt idx="2112">
                  <c:v>0.29006646971935007</c:v>
                </c:pt>
                <c:pt idx="2113">
                  <c:v>0.29449778434268831</c:v>
                </c:pt>
                <c:pt idx="2114">
                  <c:v>0.28991875923190552</c:v>
                </c:pt>
                <c:pt idx="2115">
                  <c:v>0.29158050221565734</c:v>
                </c:pt>
                <c:pt idx="2116">
                  <c:v>0.28338257016248158</c:v>
                </c:pt>
                <c:pt idx="2117">
                  <c:v>0.28748153618906941</c:v>
                </c:pt>
                <c:pt idx="2118">
                  <c:v>0.29183899556868537</c:v>
                </c:pt>
                <c:pt idx="2119">
                  <c:v>0.29028803545051701</c:v>
                </c:pt>
                <c:pt idx="2120">
                  <c:v>0.19553175775480058</c:v>
                </c:pt>
                <c:pt idx="2121">
                  <c:v>2.06794682422452E-3</c:v>
                </c:pt>
                <c:pt idx="2122">
                  <c:v>2.3264401772525849E-3</c:v>
                </c:pt>
                <c:pt idx="2123">
                  <c:v>2.6218611521418018E-3</c:v>
                </c:pt>
                <c:pt idx="2124">
                  <c:v>2.511078286558346E-3</c:v>
                </c:pt>
                <c:pt idx="2125">
                  <c:v>2.1787296898079763E-3</c:v>
                </c:pt>
                <c:pt idx="2126">
                  <c:v>2.3633677991137373E-3</c:v>
                </c:pt>
                <c:pt idx="2127">
                  <c:v>2.4741506646971936E-3</c:v>
                </c:pt>
                <c:pt idx="2128">
                  <c:v>2.7695716395864105E-3</c:v>
                </c:pt>
                <c:pt idx="2129">
                  <c:v>2.8064992614475629E-3</c:v>
                </c:pt>
                <c:pt idx="2130">
                  <c:v>2.1787296898079763E-3</c:v>
                </c:pt>
                <c:pt idx="2131">
                  <c:v>2.2525849335302806E-3</c:v>
                </c:pt>
                <c:pt idx="2132">
                  <c:v>2.7695716395864105E-3</c:v>
                </c:pt>
                <c:pt idx="2133">
                  <c:v>2.06794682422452E-3</c:v>
                </c:pt>
                <c:pt idx="2134">
                  <c:v>2.4372230428360412E-3</c:v>
                </c:pt>
                <c:pt idx="2135">
                  <c:v>2.06794682422452E-3</c:v>
                </c:pt>
                <c:pt idx="2136">
                  <c:v>2.6218611521418018E-3</c:v>
                </c:pt>
                <c:pt idx="2137">
                  <c:v>2.3264401772525849E-3</c:v>
                </c:pt>
                <c:pt idx="2138">
                  <c:v>2.3264401772525849E-3</c:v>
                </c:pt>
                <c:pt idx="2139">
                  <c:v>2.0310192023633676E-3</c:v>
                </c:pt>
                <c:pt idx="2140">
                  <c:v>2.4741506646971936E-3</c:v>
                </c:pt>
                <c:pt idx="2141">
                  <c:v>2.3633677991137373E-3</c:v>
                </c:pt>
                <c:pt idx="2142">
                  <c:v>2.4372230428360412E-3</c:v>
                </c:pt>
                <c:pt idx="2143">
                  <c:v>2.06794682422452E-3</c:v>
                </c:pt>
                <c:pt idx="2144">
                  <c:v>2.2525849335302806E-3</c:v>
                </c:pt>
                <c:pt idx="2145">
                  <c:v>2.289512555391433E-3</c:v>
                </c:pt>
                <c:pt idx="2146">
                  <c:v>2.4372230428360412E-3</c:v>
                </c:pt>
                <c:pt idx="2147">
                  <c:v>2.3633677991137373E-3</c:v>
                </c:pt>
                <c:pt idx="2148">
                  <c:v>2.9542097488921715E-3</c:v>
                </c:pt>
                <c:pt idx="2149">
                  <c:v>2.0310192023633676E-3</c:v>
                </c:pt>
                <c:pt idx="2150">
                  <c:v>2.6587887740029546E-3</c:v>
                </c:pt>
                <c:pt idx="2151">
                  <c:v>2.4741506646971936E-3</c:v>
                </c:pt>
                <c:pt idx="2152">
                  <c:v>2.1787296898079763E-3</c:v>
                </c:pt>
                <c:pt idx="2153">
                  <c:v>2.7326440177252585E-3</c:v>
                </c:pt>
                <c:pt idx="2154">
                  <c:v>2.4372230428360412E-3</c:v>
                </c:pt>
                <c:pt idx="2155">
                  <c:v>2.4002954209748893E-3</c:v>
                </c:pt>
                <c:pt idx="2156">
                  <c:v>2.511078286558346E-3</c:v>
                </c:pt>
                <c:pt idx="2157">
                  <c:v>2.0310192023633676E-3</c:v>
                </c:pt>
                <c:pt idx="2158">
                  <c:v>1.9940915805022157E-3</c:v>
                </c:pt>
                <c:pt idx="2159">
                  <c:v>2.289512555391433E-3</c:v>
                </c:pt>
                <c:pt idx="2160">
                  <c:v>2.1418020679468243E-3</c:v>
                </c:pt>
                <c:pt idx="2161">
                  <c:v>2.1418020679468243E-3</c:v>
                </c:pt>
                <c:pt idx="2162">
                  <c:v>1.9940915805022157E-3</c:v>
                </c:pt>
                <c:pt idx="2163">
                  <c:v>2.4002954209748893E-3</c:v>
                </c:pt>
                <c:pt idx="2164">
                  <c:v>2.4002954209748893E-3</c:v>
                </c:pt>
                <c:pt idx="2165">
                  <c:v>2.1048744460856724E-3</c:v>
                </c:pt>
                <c:pt idx="2166">
                  <c:v>2.1787296898079763E-3</c:v>
                </c:pt>
                <c:pt idx="2167">
                  <c:v>2.8064992614475629E-3</c:v>
                </c:pt>
                <c:pt idx="2168">
                  <c:v>2.8803545051698672E-3</c:v>
                </c:pt>
                <c:pt idx="2169">
                  <c:v>0.24593796159527326</c:v>
                </c:pt>
                <c:pt idx="2170">
                  <c:v>0.30288035450516987</c:v>
                </c:pt>
                <c:pt idx="2171">
                  <c:v>0.30254800590841952</c:v>
                </c:pt>
                <c:pt idx="2172">
                  <c:v>0.29933530280649928</c:v>
                </c:pt>
                <c:pt idx="2173">
                  <c:v>0.29571639586410636</c:v>
                </c:pt>
                <c:pt idx="2174">
                  <c:v>0.29915066469719354</c:v>
                </c:pt>
                <c:pt idx="2175">
                  <c:v>0.29940915805022156</c:v>
                </c:pt>
                <c:pt idx="2176">
                  <c:v>0.29630723781388479</c:v>
                </c:pt>
                <c:pt idx="2177">
                  <c:v>0.30121861152141804</c:v>
                </c:pt>
                <c:pt idx="2178">
                  <c:v>0.29342688330871497</c:v>
                </c:pt>
                <c:pt idx="2179">
                  <c:v>0.30269571639586412</c:v>
                </c:pt>
                <c:pt idx="2180">
                  <c:v>0.18929098966026589</c:v>
                </c:pt>
                <c:pt idx="2181">
                  <c:v>2.9542097488921715E-3</c:v>
                </c:pt>
                <c:pt idx="2182">
                  <c:v>2.6587887740029546E-3</c:v>
                </c:pt>
                <c:pt idx="2183">
                  <c:v>2.7695716395864105E-3</c:v>
                </c:pt>
                <c:pt idx="2184">
                  <c:v>2.511078286558346E-3</c:v>
                </c:pt>
                <c:pt idx="2185">
                  <c:v>2.2525849335302806E-3</c:v>
                </c:pt>
                <c:pt idx="2186">
                  <c:v>2.2525849335302806E-3</c:v>
                </c:pt>
                <c:pt idx="2187">
                  <c:v>2.7326440177252585E-3</c:v>
                </c:pt>
                <c:pt idx="2188">
                  <c:v>2.4002954209748893E-3</c:v>
                </c:pt>
                <c:pt idx="2189">
                  <c:v>2.5849335302806499E-3</c:v>
                </c:pt>
                <c:pt idx="2190">
                  <c:v>2.5480059084194979E-3</c:v>
                </c:pt>
                <c:pt idx="2191">
                  <c:v>2.2156573116691287E-3</c:v>
                </c:pt>
                <c:pt idx="2192">
                  <c:v>2.511078286558346E-3</c:v>
                </c:pt>
                <c:pt idx="2193">
                  <c:v>2.1787296898079763E-3</c:v>
                </c:pt>
                <c:pt idx="2194">
                  <c:v>2.2525849335302806E-3</c:v>
                </c:pt>
                <c:pt idx="2195">
                  <c:v>2.4741506646971936E-3</c:v>
                </c:pt>
                <c:pt idx="2196">
                  <c:v>2.6587887740029546E-3</c:v>
                </c:pt>
                <c:pt idx="2197">
                  <c:v>2.8434268833087153E-3</c:v>
                </c:pt>
                <c:pt idx="2198">
                  <c:v>2.0310192023633676E-3</c:v>
                </c:pt>
                <c:pt idx="2199">
                  <c:v>2.5480059084194979E-3</c:v>
                </c:pt>
                <c:pt idx="2200">
                  <c:v>3.0280649926144759E-3</c:v>
                </c:pt>
                <c:pt idx="2201">
                  <c:v>2.4002954209748893E-3</c:v>
                </c:pt>
                <c:pt idx="2202">
                  <c:v>1.9571639586410637E-3</c:v>
                </c:pt>
                <c:pt idx="2203">
                  <c:v>2.6957163958641066E-3</c:v>
                </c:pt>
                <c:pt idx="2204">
                  <c:v>3.2127031019202365E-3</c:v>
                </c:pt>
                <c:pt idx="2205">
                  <c:v>2.3264401772525849E-3</c:v>
                </c:pt>
                <c:pt idx="2206">
                  <c:v>2.4372230428360412E-3</c:v>
                </c:pt>
                <c:pt idx="2207">
                  <c:v>2.2525849335302806E-3</c:v>
                </c:pt>
                <c:pt idx="2208">
                  <c:v>2.8803545051698672E-3</c:v>
                </c:pt>
                <c:pt idx="2209">
                  <c:v>2.0310192023633676E-3</c:v>
                </c:pt>
                <c:pt idx="2210">
                  <c:v>2.6587887740029546E-3</c:v>
                </c:pt>
                <c:pt idx="2211">
                  <c:v>2.511078286558346E-3</c:v>
                </c:pt>
                <c:pt idx="2212">
                  <c:v>2.7695716395864105E-3</c:v>
                </c:pt>
                <c:pt idx="2213">
                  <c:v>2.6218611521418018E-3</c:v>
                </c:pt>
                <c:pt idx="2214">
                  <c:v>3.1757754800590841E-3</c:v>
                </c:pt>
                <c:pt idx="2215">
                  <c:v>2.8803545051698672E-3</c:v>
                </c:pt>
                <c:pt idx="2216">
                  <c:v>2.2525849335302806E-3</c:v>
                </c:pt>
                <c:pt idx="2217">
                  <c:v>2.7695716395864105E-3</c:v>
                </c:pt>
                <c:pt idx="2218">
                  <c:v>2.5849335302806499E-3</c:v>
                </c:pt>
                <c:pt idx="2219">
                  <c:v>2.2525849335302806E-3</c:v>
                </c:pt>
                <c:pt idx="2220">
                  <c:v>2.3264401772525849E-3</c:v>
                </c:pt>
                <c:pt idx="2221">
                  <c:v>2.8803545051698672E-3</c:v>
                </c:pt>
                <c:pt idx="2222">
                  <c:v>2.5849335302806499E-3</c:v>
                </c:pt>
                <c:pt idx="2223">
                  <c:v>2.6587887740029546E-3</c:v>
                </c:pt>
                <c:pt idx="2224">
                  <c:v>2.8064992614475629E-3</c:v>
                </c:pt>
                <c:pt idx="2225">
                  <c:v>2.1048744460856724E-3</c:v>
                </c:pt>
                <c:pt idx="2226">
                  <c:v>2.5849335302806499E-3</c:v>
                </c:pt>
                <c:pt idx="2227">
                  <c:v>2.06794682422452E-3</c:v>
                </c:pt>
                <c:pt idx="2228">
                  <c:v>3.0649926144756278E-3</c:v>
                </c:pt>
                <c:pt idx="2229">
                  <c:v>2.3264401772525849E-3</c:v>
                </c:pt>
                <c:pt idx="2230">
                  <c:v>2.5480059084194979E-3</c:v>
                </c:pt>
                <c:pt idx="2231">
                  <c:v>2.3633677991137373E-3</c:v>
                </c:pt>
                <c:pt idx="2232">
                  <c:v>2.8803545051698672E-3</c:v>
                </c:pt>
                <c:pt idx="2233">
                  <c:v>2.7695716395864105E-3</c:v>
                </c:pt>
                <c:pt idx="2234">
                  <c:v>1.8833087149187592E-3</c:v>
                </c:pt>
                <c:pt idx="2235">
                  <c:v>2.289512555391433E-3</c:v>
                </c:pt>
                <c:pt idx="2236">
                  <c:v>2.5480059084194979E-3</c:v>
                </c:pt>
                <c:pt idx="2237">
                  <c:v>0.19172821270310192</c:v>
                </c:pt>
                <c:pt idx="2238">
                  <c:v>0.31074593796159528</c:v>
                </c:pt>
                <c:pt idx="2239">
                  <c:v>0.31370014771048743</c:v>
                </c:pt>
                <c:pt idx="2240">
                  <c:v>0.31443870014771047</c:v>
                </c:pt>
                <c:pt idx="2241">
                  <c:v>0.3099335302806499</c:v>
                </c:pt>
                <c:pt idx="2242">
                  <c:v>0.31765140324963076</c:v>
                </c:pt>
                <c:pt idx="2243">
                  <c:v>0.31410635155096017</c:v>
                </c:pt>
                <c:pt idx="2244">
                  <c:v>0.31141063515509598</c:v>
                </c:pt>
                <c:pt idx="2245">
                  <c:v>0.311890694239291</c:v>
                </c:pt>
                <c:pt idx="2246">
                  <c:v>0.29937223042836042</c:v>
                </c:pt>
                <c:pt idx="2247">
                  <c:v>2.6957163958641066E-3</c:v>
                </c:pt>
                <c:pt idx="2248">
                  <c:v>2.8803545051698672E-3</c:v>
                </c:pt>
                <c:pt idx="2249">
                  <c:v>2.8064992614475629E-3</c:v>
                </c:pt>
                <c:pt idx="2250">
                  <c:v>2.9911373707533235E-3</c:v>
                </c:pt>
                <c:pt idx="2251">
                  <c:v>2.5480059084194979E-3</c:v>
                </c:pt>
                <c:pt idx="2252">
                  <c:v>2.9542097488921715E-3</c:v>
                </c:pt>
                <c:pt idx="2253">
                  <c:v>3.5819793205317581E-3</c:v>
                </c:pt>
                <c:pt idx="2254">
                  <c:v>3.3234859675036928E-3</c:v>
                </c:pt>
                <c:pt idx="2255">
                  <c:v>3.1757754800590841E-3</c:v>
                </c:pt>
                <c:pt idx="2256">
                  <c:v>2.4741506646971936E-3</c:v>
                </c:pt>
                <c:pt idx="2257">
                  <c:v>3.4711964549483014E-3</c:v>
                </c:pt>
                <c:pt idx="2258">
                  <c:v>3.3604135893648447E-3</c:v>
                </c:pt>
                <c:pt idx="2259">
                  <c:v>3.5819793205317581E-3</c:v>
                </c:pt>
                <c:pt idx="2260">
                  <c:v>3.1019202363367802E-3</c:v>
                </c:pt>
                <c:pt idx="2261">
                  <c:v>2.8434268833087153E-3</c:v>
                </c:pt>
                <c:pt idx="2262">
                  <c:v>2.9542097488921715E-3</c:v>
                </c:pt>
                <c:pt idx="2263">
                  <c:v>3.3234859675036928E-3</c:v>
                </c:pt>
                <c:pt idx="2264">
                  <c:v>4.0251107828655841E-3</c:v>
                </c:pt>
                <c:pt idx="2265">
                  <c:v>2.7326440177252585E-3</c:v>
                </c:pt>
                <c:pt idx="2266">
                  <c:v>3.0280649926144759E-3</c:v>
                </c:pt>
                <c:pt idx="2267">
                  <c:v>3.5081240768094534E-3</c:v>
                </c:pt>
                <c:pt idx="2268">
                  <c:v>2.8803545051698672E-3</c:v>
                </c:pt>
                <c:pt idx="2269">
                  <c:v>3.2865583456425408E-3</c:v>
                </c:pt>
                <c:pt idx="2270">
                  <c:v>3.5819793205317581E-3</c:v>
                </c:pt>
                <c:pt idx="2271">
                  <c:v>3.9512555391432794E-3</c:v>
                </c:pt>
                <c:pt idx="2272">
                  <c:v>3.1388478581979322E-3</c:v>
                </c:pt>
                <c:pt idx="2273">
                  <c:v>3.3234859675036928E-3</c:v>
                </c:pt>
                <c:pt idx="2274">
                  <c:v>3.4342688330871495E-3</c:v>
                </c:pt>
                <c:pt idx="2275">
                  <c:v>3.7666174298375183E-3</c:v>
                </c:pt>
                <c:pt idx="2276">
                  <c:v>3.3604135893648447E-3</c:v>
                </c:pt>
                <c:pt idx="2277">
                  <c:v>3.5819793205317581E-3</c:v>
                </c:pt>
                <c:pt idx="2278">
                  <c:v>3.1388478581979322E-3</c:v>
                </c:pt>
                <c:pt idx="2279">
                  <c:v>3.4711964549483014E-3</c:v>
                </c:pt>
                <c:pt idx="2280">
                  <c:v>3.4342688330871495E-3</c:v>
                </c:pt>
                <c:pt idx="2281">
                  <c:v>3.5819793205317581E-3</c:v>
                </c:pt>
                <c:pt idx="2282">
                  <c:v>4.0251107828655841E-3</c:v>
                </c:pt>
                <c:pt idx="2283">
                  <c:v>3.5819793205317581E-3</c:v>
                </c:pt>
                <c:pt idx="2284">
                  <c:v>3.8404726735598231E-3</c:v>
                </c:pt>
                <c:pt idx="2285">
                  <c:v>3.6189069423929101E-3</c:v>
                </c:pt>
                <c:pt idx="2286">
                  <c:v>3.692762186115214E-3</c:v>
                </c:pt>
                <c:pt idx="2287">
                  <c:v>4.13589364844904E-3</c:v>
                </c:pt>
                <c:pt idx="2288">
                  <c:v>4.0251107828655841E-3</c:v>
                </c:pt>
                <c:pt idx="2289">
                  <c:v>3.8404726735598231E-3</c:v>
                </c:pt>
                <c:pt idx="2290">
                  <c:v>3.7296898079763668E-3</c:v>
                </c:pt>
                <c:pt idx="2291">
                  <c:v>0.25232644017725259</c:v>
                </c:pt>
                <c:pt idx="2292">
                  <c:v>0.33209010339734119</c:v>
                </c:pt>
                <c:pt idx="2293">
                  <c:v>0.32385524372230429</c:v>
                </c:pt>
                <c:pt idx="2294">
                  <c:v>0.32385524372230429</c:v>
                </c:pt>
                <c:pt idx="2295">
                  <c:v>0.32296898079763664</c:v>
                </c:pt>
                <c:pt idx="2296">
                  <c:v>0.32573855243722305</c:v>
                </c:pt>
                <c:pt idx="2297">
                  <c:v>0.32810192023633677</c:v>
                </c:pt>
                <c:pt idx="2298">
                  <c:v>0.32954209748892171</c:v>
                </c:pt>
                <c:pt idx="2299">
                  <c:v>0.3325701624815362</c:v>
                </c:pt>
                <c:pt idx="2300">
                  <c:v>0.29819054652880356</c:v>
                </c:pt>
                <c:pt idx="2301">
                  <c:v>4.2836041358936486E-3</c:v>
                </c:pt>
                <c:pt idx="2302">
                  <c:v>3.877400295420975E-3</c:v>
                </c:pt>
                <c:pt idx="2303">
                  <c:v>3.8035450516986707E-3</c:v>
                </c:pt>
                <c:pt idx="2304">
                  <c:v>4.0620384047267352E-3</c:v>
                </c:pt>
                <c:pt idx="2305">
                  <c:v>4.4682422451994093E-3</c:v>
                </c:pt>
                <c:pt idx="2306">
                  <c:v>3.9881831610044313E-3</c:v>
                </c:pt>
                <c:pt idx="2307">
                  <c:v>4.3205317577548006E-3</c:v>
                </c:pt>
                <c:pt idx="2308">
                  <c:v>4.13589364844904E-3</c:v>
                </c:pt>
                <c:pt idx="2309">
                  <c:v>4.6159527326440179E-3</c:v>
                </c:pt>
                <c:pt idx="2310">
                  <c:v>3.7666174298375183E-3</c:v>
                </c:pt>
                <c:pt idx="2311">
                  <c:v>4.1728212703101919E-3</c:v>
                </c:pt>
                <c:pt idx="2312">
                  <c:v>4.542097488921714E-3</c:v>
                </c:pt>
                <c:pt idx="2313">
                  <c:v>4.13589364844904E-3</c:v>
                </c:pt>
                <c:pt idx="2314">
                  <c:v>4.8005908419497785E-3</c:v>
                </c:pt>
                <c:pt idx="2315">
                  <c:v>4.2097488921713448E-3</c:v>
                </c:pt>
                <c:pt idx="2316">
                  <c:v>4.0620384047267352E-3</c:v>
                </c:pt>
                <c:pt idx="2317">
                  <c:v>4.4682422451994093E-3</c:v>
                </c:pt>
                <c:pt idx="2318">
                  <c:v>4.6528803545051699E-3</c:v>
                </c:pt>
                <c:pt idx="2319">
                  <c:v>4.7636632200886266E-3</c:v>
                </c:pt>
                <c:pt idx="2320">
                  <c:v>4.4313146233382573E-3</c:v>
                </c:pt>
                <c:pt idx="2321">
                  <c:v>4.13589364844904E-3</c:v>
                </c:pt>
                <c:pt idx="2322">
                  <c:v>4.9113737075332353E-3</c:v>
                </c:pt>
                <c:pt idx="2323">
                  <c:v>4.9113737075332353E-3</c:v>
                </c:pt>
                <c:pt idx="2324">
                  <c:v>4.2836041358936486E-3</c:v>
                </c:pt>
                <c:pt idx="2325">
                  <c:v>4.8744460856720824E-3</c:v>
                </c:pt>
                <c:pt idx="2326">
                  <c:v>5.2437223042836037E-3</c:v>
                </c:pt>
                <c:pt idx="2327">
                  <c:v>5.2067946824224526E-3</c:v>
                </c:pt>
                <c:pt idx="2328">
                  <c:v>4.9483013293943872E-3</c:v>
                </c:pt>
                <c:pt idx="2329">
                  <c:v>4.13589364844904E-3</c:v>
                </c:pt>
                <c:pt idx="2330">
                  <c:v>4.5051698670605612E-3</c:v>
                </c:pt>
                <c:pt idx="2331">
                  <c:v>4.5051698670605612E-3</c:v>
                </c:pt>
                <c:pt idx="2332">
                  <c:v>4.9113737075332353E-3</c:v>
                </c:pt>
                <c:pt idx="2333">
                  <c:v>5.0960118168389959E-3</c:v>
                </c:pt>
                <c:pt idx="2334">
                  <c:v>5.3914327917282132E-3</c:v>
                </c:pt>
                <c:pt idx="2335">
                  <c:v>5.022156573116692E-3</c:v>
                </c:pt>
                <c:pt idx="2336">
                  <c:v>4.7267355982274746E-3</c:v>
                </c:pt>
                <c:pt idx="2337">
                  <c:v>5.0960118168389959E-3</c:v>
                </c:pt>
                <c:pt idx="2338">
                  <c:v>5.7237813884785816E-3</c:v>
                </c:pt>
                <c:pt idx="2339">
                  <c:v>5.0960118168389959E-3</c:v>
                </c:pt>
                <c:pt idx="2340">
                  <c:v>4.7267355982274746E-3</c:v>
                </c:pt>
                <c:pt idx="2341">
                  <c:v>4.542097488921714E-3</c:v>
                </c:pt>
                <c:pt idx="2342">
                  <c:v>5.5022156573116699E-3</c:v>
                </c:pt>
                <c:pt idx="2343">
                  <c:v>4.6528803545051699E-3</c:v>
                </c:pt>
                <c:pt idx="2344">
                  <c:v>5.539143279172821E-3</c:v>
                </c:pt>
                <c:pt idx="2345">
                  <c:v>5.2806499261447565E-3</c:v>
                </c:pt>
                <c:pt idx="2346">
                  <c:v>5.6868537666174305E-3</c:v>
                </c:pt>
                <c:pt idx="2347">
                  <c:v>0.17728951255539144</c:v>
                </c:pt>
                <c:pt idx="2348">
                  <c:v>0.34172821270310194</c:v>
                </c:pt>
                <c:pt idx="2349">
                  <c:v>0.32968980797636632</c:v>
                </c:pt>
                <c:pt idx="2350">
                  <c:v>0.33725997045790251</c:v>
                </c:pt>
                <c:pt idx="2351">
                  <c:v>0.33807237813884788</c:v>
                </c:pt>
                <c:pt idx="2352">
                  <c:v>0.34069423929098969</c:v>
                </c:pt>
                <c:pt idx="2353">
                  <c:v>0.33231166912850812</c:v>
                </c:pt>
                <c:pt idx="2354">
                  <c:v>0.33401033973412114</c:v>
                </c:pt>
                <c:pt idx="2355">
                  <c:v>0.33161004431314622</c:v>
                </c:pt>
                <c:pt idx="2356">
                  <c:v>0.33227474150664699</c:v>
                </c:pt>
                <c:pt idx="2357">
                  <c:v>0.33157311669128509</c:v>
                </c:pt>
                <c:pt idx="2358">
                  <c:v>0.3395864106351551</c:v>
                </c:pt>
                <c:pt idx="2359">
                  <c:v>0.22086410635155096</c:v>
                </c:pt>
                <c:pt idx="2360">
                  <c:v>5.2437223042836037E-3</c:v>
                </c:pt>
                <c:pt idx="2361">
                  <c:v>5.6499261447562777E-3</c:v>
                </c:pt>
                <c:pt idx="2362">
                  <c:v>5.2437223042836037E-3</c:v>
                </c:pt>
                <c:pt idx="2363">
                  <c:v>5.7607090103397344E-3</c:v>
                </c:pt>
                <c:pt idx="2364">
                  <c:v>5.5022156573116699E-3</c:v>
                </c:pt>
                <c:pt idx="2365">
                  <c:v>5.5760709010339738E-3</c:v>
                </c:pt>
                <c:pt idx="2366">
                  <c:v>5.3914327917282132E-3</c:v>
                </c:pt>
                <c:pt idx="2367">
                  <c:v>6.4992614475627769E-3</c:v>
                </c:pt>
                <c:pt idx="2368">
                  <c:v>5.982274741506647E-3</c:v>
                </c:pt>
                <c:pt idx="2369">
                  <c:v>6.2038404726735604E-3</c:v>
                </c:pt>
                <c:pt idx="2370">
                  <c:v>5.8714918759231911E-3</c:v>
                </c:pt>
                <c:pt idx="2371">
                  <c:v>6.1669128508124076E-3</c:v>
                </c:pt>
                <c:pt idx="2372">
                  <c:v>6.0192023633677989E-3</c:v>
                </c:pt>
                <c:pt idx="2373">
                  <c:v>5.9084194977843431E-3</c:v>
                </c:pt>
                <c:pt idx="2374">
                  <c:v>6.5731166912850816E-3</c:v>
                </c:pt>
                <c:pt idx="2375">
                  <c:v>5.7237813884785816E-3</c:v>
                </c:pt>
                <c:pt idx="2376">
                  <c:v>6.4623338257016249E-3</c:v>
                </c:pt>
                <c:pt idx="2377">
                  <c:v>6.425406203840473E-3</c:v>
                </c:pt>
                <c:pt idx="2378">
                  <c:v>6.3146233382570163E-3</c:v>
                </c:pt>
                <c:pt idx="2379">
                  <c:v>6.3515509601181682E-3</c:v>
                </c:pt>
                <c:pt idx="2380">
                  <c:v>6.3146233382570163E-3</c:v>
                </c:pt>
                <c:pt idx="2381">
                  <c:v>6.4623338257016249E-3</c:v>
                </c:pt>
                <c:pt idx="2382">
                  <c:v>6.4992614475627769E-3</c:v>
                </c:pt>
                <c:pt idx="2383">
                  <c:v>6.3146233382570163E-3</c:v>
                </c:pt>
                <c:pt idx="2384">
                  <c:v>7.0162481536189068E-3</c:v>
                </c:pt>
                <c:pt idx="2385">
                  <c:v>6.0561299852289517E-3</c:v>
                </c:pt>
                <c:pt idx="2386">
                  <c:v>6.2407680945347124E-3</c:v>
                </c:pt>
                <c:pt idx="2387">
                  <c:v>6.5361890694239288E-3</c:v>
                </c:pt>
                <c:pt idx="2388">
                  <c:v>6.7946824224519942E-3</c:v>
                </c:pt>
                <c:pt idx="2389">
                  <c:v>6.6838995568685384E-3</c:v>
                </c:pt>
                <c:pt idx="2390">
                  <c:v>6.2407680945347124E-3</c:v>
                </c:pt>
                <c:pt idx="2391">
                  <c:v>7.311669128508125E-3</c:v>
                </c:pt>
                <c:pt idx="2392">
                  <c:v>7.4593796159527336E-3</c:v>
                </c:pt>
                <c:pt idx="2393">
                  <c:v>7.311669128508125E-3</c:v>
                </c:pt>
                <c:pt idx="2394">
                  <c:v>6.8316100443131461E-3</c:v>
                </c:pt>
                <c:pt idx="2395">
                  <c:v>7.0162481536189068E-3</c:v>
                </c:pt>
                <c:pt idx="2396">
                  <c:v>6.7946824224519942E-3</c:v>
                </c:pt>
                <c:pt idx="2397">
                  <c:v>6.3515509601181682E-3</c:v>
                </c:pt>
                <c:pt idx="2398">
                  <c:v>7.0901033973412115E-3</c:v>
                </c:pt>
                <c:pt idx="2399">
                  <c:v>6.7208271787296894E-3</c:v>
                </c:pt>
                <c:pt idx="2400">
                  <c:v>7.1270310192023635E-3</c:v>
                </c:pt>
                <c:pt idx="2401">
                  <c:v>6.7577548005908422E-3</c:v>
                </c:pt>
                <c:pt idx="2402">
                  <c:v>7.348596750369276E-3</c:v>
                </c:pt>
                <c:pt idx="2403">
                  <c:v>7.0162481536189068E-3</c:v>
                </c:pt>
                <c:pt idx="2404">
                  <c:v>6.9793205317577557E-3</c:v>
                </c:pt>
                <c:pt idx="2405">
                  <c:v>6.6838995568685384E-3</c:v>
                </c:pt>
                <c:pt idx="2406">
                  <c:v>8.1240768094534704E-3</c:v>
                </c:pt>
                <c:pt idx="2407">
                  <c:v>7.7178729689807973E-3</c:v>
                </c:pt>
                <c:pt idx="2408">
                  <c:v>6.9423929098966029E-3</c:v>
                </c:pt>
                <c:pt idx="2409">
                  <c:v>8.1240768094534704E-3</c:v>
                </c:pt>
                <c:pt idx="2410">
                  <c:v>7.5701624815361895E-3</c:v>
                </c:pt>
                <c:pt idx="2411">
                  <c:v>7.0901033973412115E-3</c:v>
                </c:pt>
                <c:pt idx="2412">
                  <c:v>7.4224519940915808E-3</c:v>
                </c:pt>
                <c:pt idx="2413">
                  <c:v>6.6469719350073855E-3</c:v>
                </c:pt>
                <c:pt idx="2414">
                  <c:v>7.7548005908419501E-3</c:v>
                </c:pt>
                <c:pt idx="2415">
                  <c:v>7.1048744460856725E-2</c:v>
                </c:pt>
                <c:pt idx="2416">
                  <c:v>0.35372968980797637</c:v>
                </c:pt>
                <c:pt idx="2417">
                  <c:v>0.3538035450516987</c:v>
                </c:pt>
                <c:pt idx="2418">
                  <c:v>0.34737813884785823</c:v>
                </c:pt>
                <c:pt idx="2419">
                  <c:v>0.35661004431314625</c:v>
                </c:pt>
                <c:pt idx="2420">
                  <c:v>0.35661004431314625</c:v>
                </c:pt>
                <c:pt idx="2421">
                  <c:v>0.35524372230428358</c:v>
                </c:pt>
                <c:pt idx="2422">
                  <c:v>0.35295420974889213</c:v>
                </c:pt>
                <c:pt idx="2423">
                  <c:v>0.35214180206794687</c:v>
                </c:pt>
                <c:pt idx="2424">
                  <c:v>0.3518833087149188</c:v>
                </c:pt>
                <c:pt idx="2425">
                  <c:v>0.35251107828655837</c:v>
                </c:pt>
                <c:pt idx="2426">
                  <c:v>0.35853028064992615</c:v>
                </c:pt>
                <c:pt idx="2427">
                  <c:v>0.3504431314623338</c:v>
                </c:pt>
                <c:pt idx="2428">
                  <c:v>0.35151403249630725</c:v>
                </c:pt>
                <c:pt idx="2429">
                  <c:v>0.35280649926144758</c:v>
                </c:pt>
                <c:pt idx="2430">
                  <c:v>0.35878877400295422</c:v>
                </c:pt>
                <c:pt idx="2431">
                  <c:v>0.34734121122599709</c:v>
                </c:pt>
                <c:pt idx="2432">
                  <c:v>0.35664697193500738</c:v>
                </c:pt>
                <c:pt idx="2433">
                  <c:v>0.35841949778434273</c:v>
                </c:pt>
                <c:pt idx="2434">
                  <c:v>0.3518833087149188</c:v>
                </c:pt>
                <c:pt idx="2435">
                  <c:v>0.33042836041358936</c:v>
                </c:pt>
                <c:pt idx="2436">
                  <c:v>8.7149187592319051E-3</c:v>
                </c:pt>
                <c:pt idx="2437">
                  <c:v>7.1639586410635163E-3</c:v>
                </c:pt>
                <c:pt idx="2438">
                  <c:v>6.7946824224519942E-3</c:v>
                </c:pt>
                <c:pt idx="2439">
                  <c:v>7.0901033973412115E-3</c:v>
                </c:pt>
                <c:pt idx="2440">
                  <c:v>7.6809453471196462E-3</c:v>
                </c:pt>
                <c:pt idx="2441">
                  <c:v>7.348596750369276E-3</c:v>
                </c:pt>
                <c:pt idx="2442">
                  <c:v>7.4963072378138856E-3</c:v>
                </c:pt>
                <c:pt idx="2443">
                  <c:v>7.1270310192023635E-3</c:v>
                </c:pt>
                <c:pt idx="2444">
                  <c:v>7.4593796159527336E-3</c:v>
                </c:pt>
                <c:pt idx="2445">
                  <c:v>7.6070901033973414E-3</c:v>
                </c:pt>
                <c:pt idx="2446">
                  <c:v>7.0162481536189068E-3</c:v>
                </c:pt>
                <c:pt idx="2447">
                  <c:v>8.0132939438700146E-3</c:v>
                </c:pt>
                <c:pt idx="2448">
                  <c:v>7.274741506646973E-3</c:v>
                </c:pt>
                <c:pt idx="2449">
                  <c:v>7.385524372230428E-3</c:v>
                </c:pt>
                <c:pt idx="2450">
                  <c:v>6.4992614475627769E-3</c:v>
                </c:pt>
                <c:pt idx="2451">
                  <c:v>6.7577548005908422E-3</c:v>
                </c:pt>
                <c:pt idx="2452">
                  <c:v>7.0531757754800596E-3</c:v>
                </c:pt>
                <c:pt idx="2453">
                  <c:v>6.388478581979321E-3</c:v>
                </c:pt>
                <c:pt idx="2454">
                  <c:v>7.311669128508125E-3</c:v>
                </c:pt>
                <c:pt idx="2455">
                  <c:v>6.9423929098966029E-3</c:v>
                </c:pt>
                <c:pt idx="2456">
                  <c:v>6.9793205317577557E-3</c:v>
                </c:pt>
                <c:pt idx="2457">
                  <c:v>6.90546528803545E-3</c:v>
                </c:pt>
                <c:pt idx="2458">
                  <c:v>6.7577548005908422E-3</c:v>
                </c:pt>
                <c:pt idx="2459">
                  <c:v>6.9423929098966029E-3</c:v>
                </c:pt>
                <c:pt idx="2460">
                  <c:v>7.7178729689807973E-3</c:v>
                </c:pt>
                <c:pt idx="2461">
                  <c:v>6.7208271787296894E-3</c:v>
                </c:pt>
                <c:pt idx="2462">
                  <c:v>7.1639586410635163E-3</c:v>
                </c:pt>
                <c:pt idx="2463">
                  <c:v>7.1270310192023635E-3</c:v>
                </c:pt>
                <c:pt idx="2464">
                  <c:v>8.0502215657311683E-3</c:v>
                </c:pt>
                <c:pt idx="2465">
                  <c:v>6.7946824224519942E-3</c:v>
                </c:pt>
                <c:pt idx="2466">
                  <c:v>7.2378138847858202E-3</c:v>
                </c:pt>
                <c:pt idx="2467">
                  <c:v>6.3146233382570163E-3</c:v>
                </c:pt>
                <c:pt idx="2468">
                  <c:v>6.9793205317577557E-3</c:v>
                </c:pt>
                <c:pt idx="2469">
                  <c:v>7.274741506646973E-3</c:v>
                </c:pt>
                <c:pt idx="2470">
                  <c:v>0.35516986706056131</c:v>
                </c:pt>
                <c:pt idx="2471">
                  <c:v>0.36473412112259973</c:v>
                </c:pt>
                <c:pt idx="2472">
                  <c:v>0.36325701624815365</c:v>
                </c:pt>
                <c:pt idx="2473">
                  <c:v>0.37163958641063516</c:v>
                </c:pt>
                <c:pt idx="2474">
                  <c:v>0.36938700147710485</c:v>
                </c:pt>
                <c:pt idx="2475">
                  <c:v>0.36037666174298377</c:v>
                </c:pt>
                <c:pt idx="2476">
                  <c:v>0.36565731166912852</c:v>
                </c:pt>
                <c:pt idx="2477">
                  <c:v>0.36395864106351555</c:v>
                </c:pt>
                <c:pt idx="2478">
                  <c:v>0.36606351550960115</c:v>
                </c:pt>
                <c:pt idx="2479">
                  <c:v>0.36835302806499259</c:v>
                </c:pt>
                <c:pt idx="2480">
                  <c:v>0.36816838995568685</c:v>
                </c:pt>
                <c:pt idx="2481">
                  <c:v>0.36935007385524371</c:v>
                </c:pt>
                <c:pt idx="2482">
                  <c:v>0.36776218611521422</c:v>
                </c:pt>
                <c:pt idx="2483">
                  <c:v>0.36514032496307236</c:v>
                </c:pt>
                <c:pt idx="2484">
                  <c:v>0.37322747415066471</c:v>
                </c:pt>
                <c:pt idx="2485">
                  <c:v>2.743722304283604E-2</c:v>
                </c:pt>
                <c:pt idx="2486">
                  <c:v>5.4652880354505171E-3</c:v>
                </c:pt>
                <c:pt idx="2487">
                  <c:v>6.388478581979321E-3</c:v>
                </c:pt>
                <c:pt idx="2488">
                  <c:v>5.539143279172821E-3</c:v>
                </c:pt>
                <c:pt idx="2489">
                  <c:v>5.6868537666174305E-3</c:v>
                </c:pt>
                <c:pt idx="2490">
                  <c:v>5.7607090103397344E-3</c:v>
                </c:pt>
                <c:pt idx="2491">
                  <c:v>6.7577548005908422E-3</c:v>
                </c:pt>
                <c:pt idx="2492">
                  <c:v>5.945347119645495E-3</c:v>
                </c:pt>
                <c:pt idx="2493">
                  <c:v>5.5022156573116699E-3</c:v>
                </c:pt>
                <c:pt idx="2494">
                  <c:v>5.7237813884785816E-3</c:v>
                </c:pt>
                <c:pt idx="2495">
                  <c:v>5.3545051698670604E-3</c:v>
                </c:pt>
                <c:pt idx="2496">
                  <c:v>5.4283604135893643E-3</c:v>
                </c:pt>
                <c:pt idx="2497">
                  <c:v>5.982274741506647E-3</c:v>
                </c:pt>
                <c:pt idx="2498">
                  <c:v>4.7267355982274746E-3</c:v>
                </c:pt>
                <c:pt idx="2499">
                  <c:v>5.7237813884785816E-3</c:v>
                </c:pt>
                <c:pt idx="2500">
                  <c:v>5.3914327917282132E-3</c:v>
                </c:pt>
                <c:pt idx="2501">
                  <c:v>5.059084194977843E-3</c:v>
                </c:pt>
                <c:pt idx="2502">
                  <c:v>4.9852289512555392E-3</c:v>
                </c:pt>
                <c:pt idx="2503">
                  <c:v>4.6159527326440179E-3</c:v>
                </c:pt>
                <c:pt idx="2504">
                  <c:v>4.6898079763663218E-3</c:v>
                </c:pt>
                <c:pt idx="2505">
                  <c:v>4.4682422451994093E-3</c:v>
                </c:pt>
                <c:pt idx="2506">
                  <c:v>4.8375184638109305E-3</c:v>
                </c:pt>
                <c:pt idx="2507">
                  <c:v>5.6868537666174305E-3</c:v>
                </c:pt>
                <c:pt idx="2508">
                  <c:v>4.8375184638109305E-3</c:v>
                </c:pt>
                <c:pt idx="2509">
                  <c:v>5.4283604135893643E-3</c:v>
                </c:pt>
                <c:pt idx="2510">
                  <c:v>4.7267355982274746E-3</c:v>
                </c:pt>
                <c:pt idx="2511">
                  <c:v>5.5760709010339738E-3</c:v>
                </c:pt>
                <c:pt idx="2512">
                  <c:v>4.5051698670605612E-3</c:v>
                </c:pt>
                <c:pt idx="2513">
                  <c:v>5.3175775480059093E-3</c:v>
                </c:pt>
                <c:pt idx="2514">
                  <c:v>5.1329394387001478E-3</c:v>
                </c:pt>
                <c:pt idx="2515">
                  <c:v>4.9113737075332353E-3</c:v>
                </c:pt>
                <c:pt idx="2516">
                  <c:v>5.1698670605612998E-3</c:v>
                </c:pt>
                <c:pt idx="2517">
                  <c:v>6.425406203840473E-3</c:v>
                </c:pt>
                <c:pt idx="2518">
                  <c:v>5.0960118168389959E-3</c:v>
                </c:pt>
                <c:pt idx="2519">
                  <c:v>5.2806499261447565E-3</c:v>
                </c:pt>
                <c:pt idx="2520">
                  <c:v>5.1698670605612998E-3</c:v>
                </c:pt>
                <c:pt idx="2521">
                  <c:v>4.3943870014771054E-3</c:v>
                </c:pt>
                <c:pt idx="2522">
                  <c:v>4.3943870014771054E-3</c:v>
                </c:pt>
                <c:pt idx="2523">
                  <c:v>4.9113737075332353E-3</c:v>
                </c:pt>
                <c:pt idx="2524">
                  <c:v>5.3914327917282132E-3</c:v>
                </c:pt>
                <c:pt idx="2525">
                  <c:v>4.6898079763663218E-3</c:v>
                </c:pt>
                <c:pt idx="2526">
                  <c:v>4.4313146233382573E-3</c:v>
                </c:pt>
                <c:pt idx="2527">
                  <c:v>4.6528803545051699E-3</c:v>
                </c:pt>
                <c:pt idx="2528">
                  <c:v>4.2097488921713448E-3</c:v>
                </c:pt>
                <c:pt idx="2529">
                  <c:v>5.059084194977843E-3</c:v>
                </c:pt>
                <c:pt idx="2530">
                  <c:v>4.4313146233382573E-3</c:v>
                </c:pt>
                <c:pt idx="2531">
                  <c:v>5.3175775480059093E-3</c:v>
                </c:pt>
                <c:pt idx="2532">
                  <c:v>4.7636632200886266E-3</c:v>
                </c:pt>
                <c:pt idx="2533">
                  <c:v>5.5760709010339738E-3</c:v>
                </c:pt>
                <c:pt idx="2534">
                  <c:v>4.9852289512555392E-3</c:v>
                </c:pt>
                <c:pt idx="2535">
                  <c:v>4.2836041358936486E-3</c:v>
                </c:pt>
                <c:pt idx="2536">
                  <c:v>0.17536927621861151</c:v>
                </c:pt>
                <c:pt idx="2537">
                  <c:v>0.39497784342688336</c:v>
                </c:pt>
                <c:pt idx="2538">
                  <c:v>0.39878138847858202</c:v>
                </c:pt>
                <c:pt idx="2539">
                  <c:v>0.40306499261447565</c:v>
                </c:pt>
                <c:pt idx="2540">
                  <c:v>0.4007754800590842</c:v>
                </c:pt>
                <c:pt idx="2541">
                  <c:v>0.40088626292466767</c:v>
                </c:pt>
                <c:pt idx="2542">
                  <c:v>0.40398818316100443</c:v>
                </c:pt>
                <c:pt idx="2543">
                  <c:v>0.39992614475627769</c:v>
                </c:pt>
                <c:pt idx="2544">
                  <c:v>0.39364844903988183</c:v>
                </c:pt>
                <c:pt idx="2545">
                  <c:v>0.40594534711964547</c:v>
                </c:pt>
                <c:pt idx="2546">
                  <c:v>0.40295420974889218</c:v>
                </c:pt>
                <c:pt idx="2547">
                  <c:v>0.4007754800590842</c:v>
                </c:pt>
                <c:pt idx="2548">
                  <c:v>0.39900295420974891</c:v>
                </c:pt>
                <c:pt idx="2549">
                  <c:v>0.40616691285081241</c:v>
                </c:pt>
                <c:pt idx="2550">
                  <c:v>0.40834564254062039</c:v>
                </c:pt>
                <c:pt idx="2551">
                  <c:v>0.40483751846381094</c:v>
                </c:pt>
                <c:pt idx="2552">
                  <c:v>0.41403249630723782</c:v>
                </c:pt>
                <c:pt idx="2553">
                  <c:v>0.40236336779911375</c:v>
                </c:pt>
                <c:pt idx="2554">
                  <c:v>1.8722304283604135E-2</c:v>
                </c:pt>
                <c:pt idx="2555">
                  <c:v>4.6528803545051699E-3</c:v>
                </c:pt>
                <c:pt idx="2556">
                  <c:v>4.6898079763663218E-3</c:v>
                </c:pt>
                <c:pt idx="2557">
                  <c:v>3.9512555391432794E-3</c:v>
                </c:pt>
                <c:pt idx="2558">
                  <c:v>3.9143279172821274E-3</c:v>
                </c:pt>
                <c:pt idx="2559">
                  <c:v>4.7267355982274746E-3</c:v>
                </c:pt>
                <c:pt idx="2560">
                  <c:v>5.0960118168389959E-3</c:v>
                </c:pt>
                <c:pt idx="2561">
                  <c:v>4.1728212703101919E-3</c:v>
                </c:pt>
                <c:pt idx="2562">
                  <c:v>4.4313146233382573E-3</c:v>
                </c:pt>
                <c:pt idx="2563">
                  <c:v>3.9881831610044313E-3</c:v>
                </c:pt>
                <c:pt idx="2564">
                  <c:v>4.2836041358936486E-3</c:v>
                </c:pt>
                <c:pt idx="2565">
                  <c:v>4.2466765140324967E-3</c:v>
                </c:pt>
                <c:pt idx="2566">
                  <c:v>3.6189069423929101E-3</c:v>
                </c:pt>
                <c:pt idx="2567">
                  <c:v>4.098966026587888E-3</c:v>
                </c:pt>
                <c:pt idx="2568">
                  <c:v>4.3205317577548006E-3</c:v>
                </c:pt>
                <c:pt idx="2569">
                  <c:v>4.4682422451994093E-3</c:v>
                </c:pt>
                <c:pt idx="2570">
                  <c:v>4.3574593796159525E-3</c:v>
                </c:pt>
                <c:pt idx="2571">
                  <c:v>4.13589364844904E-3</c:v>
                </c:pt>
                <c:pt idx="2572">
                  <c:v>3.3604135893648447E-3</c:v>
                </c:pt>
                <c:pt idx="2573">
                  <c:v>4.2097488921713448E-3</c:v>
                </c:pt>
                <c:pt idx="2574">
                  <c:v>3.8404726735598231E-3</c:v>
                </c:pt>
                <c:pt idx="2575">
                  <c:v>3.7296898079763668E-3</c:v>
                </c:pt>
                <c:pt idx="2576">
                  <c:v>3.877400295420975E-3</c:v>
                </c:pt>
                <c:pt idx="2577">
                  <c:v>4.579025110782866E-3</c:v>
                </c:pt>
                <c:pt idx="2578">
                  <c:v>4.8005908419497785E-3</c:v>
                </c:pt>
                <c:pt idx="2579">
                  <c:v>4.2466765140324967E-3</c:v>
                </c:pt>
                <c:pt idx="2580">
                  <c:v>3.9881831610044313E-3</c:v>
                </c:pt>
                <c:pt idx="2581">
                  <c:v>4.0251107828655841E-3</c:v>
                </c:pt>
                <c:pt idx="2582">
                  <c:v>3.692762186115214E-3</c:v>
                </c:pt>
                <c:pt idx="2583">
                  <c:v>3.3973412112259971E-3</c:v>
                </c:pt>
                <c:pt idx="2584">
                  <c:v>4.5051698670605612E-3</c:v>
                </c:pt>
                <c:pt idx="2585">
                  <c:v>3.7666174298375183E-3</c:v>
                </c:pt>
                <c:pt idx="2586">
                  <c:v>4.4313146233382573E-3</c:v>
                </c:pt>
                <c:pt idx="2587">
                  <c:v>4.0251107828655841E-3</c:v>
                </c:pt>
                <c:pt idx="2588">
                  <c:v>0.30616691285081243</c:v>
                </c:pt>
                <c:pt idx="2589">
                  <c:v>0.43748153618906943</c:v>
                </c:pt>
                <c:pt idx="2590">
                  <c:v>0.43692762186115214</c:v>
                </c:pt>
                <c:pt idx="2591">
                  <c:v>0.44342688330871488</c:v>
                </c:pt>
                <c:pt idx="2592">
                  <c:v>0.43489660265878877</c:v>
                </c:pt>
                <c:pt idx="2593">
                  <c:v>0.44364844903988188</c:v>
                </c:pt>
                <c:pt idx="2594">
                  <c:v>0.44553175775480058</c:v>
                </c:pt>
                <c:pt idx="2595">
                  <c:v>0.44342688330871488</c:v>
                </c:pt>
                <c:pt idx="2596">
                  <c:v>0.45225258493353027</c:v>
                </c:pt>
                <c:pt idx="2597">
                  <c:v>0.45417282127031022</c:v>
                </c:pt>
                <c:pt idx="2598">
                  <c:v>0.44929837518463811</c:v>
                </c:pt>
                <c:pt idx="2599">
                  <c:v>0.44649187592319056</c:v>
                </c:pt>
                <c:pt idx="2600">
                  <c:v>0.45147710487444609</c:v>
                </c:pt>
                <c:pt idx="2601">
                  <c:v>0.45435745937961597</c:v>
                </c:pt>
                <c:pt idx="2602">
                  <c:v>0.44911373707533236</c:v>
                </c:pt>
                <c:pt idx="2603">
                  <c:v>9.0583456425406203E-2</c:v>
                </c:pt>
                <c:pt idx="2604">
                  <c:v>3.7666174298375183E-3</c:v>
                </c:pt>
                <c:pt idx="2605">
                  <c:v>3.9143279172821274E-3</c:v>
                </c:pt>
                <c:pt idx="2606">
                  <c:v>3.7296898079763668E-3</c:v>
                </c:pt>
                <c:pt idx="2607">
                  <c:v>4.3574593796159525E-3</c:v>
                </c:pt>
                <c:pt idx="2608">
                  <c:v>3.8404726735598231E-3</c:v>
                </c:pt>
                <c:pt idx="2609">
                  <c:v>4.3205317577548006E-3</c:v>
                </c:pt>
                <c:pt idx="2610">
                  <c:v>3.5450516986706058E-3</c:v>
                </c:pt>
                <c:pt idx="2611">
                  <c:v>4.0620384047267352E-3</c:v>
                </c:pt>
                <c:pt idx="2612">
                  <c:v>3.7296898079763668E-3</c:v>
                </c:pt>
                <c:pt idx="2613">
                  <c:v>3.9881831610044313E-3</c:v>
                </c:pt>
                <c:pt idx="2614">
                  <c:v>3.3973412112259971E-3</c:v>
                </c:pt>
                <c:pt idx="2615">
                  <c:v>3.7296898079763668E-3</c:v>
                </c:pt>
                <c:pt idx="2616">
                  <c:v>4.2466765140324967E-3</c:v>
                </c:pt>
                <c:pt idx="2617">
                  <c:v>4.7267355982274746E-3</c:v>
                </c:pt>
                <c:pt idx="2618">
                  <c:v>3.9143279172821274E-3</c:v>
                </c:pt>
                <c:pt idx="2619">
                  <c:v>3.8035450516986707E-3</c:v>
                </c:pt>
                <c:pt idx="2620">
                  <c:v>4.6528803545051699E-3</c:v>
                </c:pt>
                <c:pt idx="2621">
                  <c:v>3.4342688330871495E-3</c:v>
                </c:pt>
                <c:pt idx="2622">
                  <c:v>3.8404726735598231E-3</c:v>
                </c:pt>
                <c:pt idx="2623">
                  <c:v>3.9881831610044313E-3</c:v>
                </c:pt>
                <c:pt idx="2624">
                  <c:v>4.2466765140324967E-3</c:v>
                </c:pt>
                <c:pt idx="2625">
                  <c:v>3.5450516986706058E-3</c:v>
                </c:pt>
                <c:pt idx="2626">
                  <c:v>4.3574593796159525E-3</c:v>
                </c:pt>
                <c:pt idx="2627">
                  <c:v>4.2836041358936486E-3</c:v>
                </c:pt>
                <c:pt idx="2628">
                  <c:v>3.9143279172821274E-3</c:v>
                </c:pt>
                <c:pt idx="2629">
                  <c:v>4.0620384047267352E-3</c:v>
                </c:pt>
                <c:pt idx="2630">
                  <c:v>4.3205317577548006E-3</c:v>
                </c:pt>
                <c:pt idx="2631">
                  <c:v>3.8035450516986707E-3</c:v>
                </c:pt>
                <c:pt idx="2632">
                  <c:v>4.3205317577548006E-3</c:v>
                </c:pt>
                <c:pt idx="2633">
                  <c:v>4.7267355982274746E-3</c:v>
                </c:pt>
                <c:pt idx="2634">
                  <c:v>3.5081240768094534E-3</c:v>
                </c:pt>
                <c:pt idx="2635">
                  <c:v>4.098966026587888E-3</c:v>
                </c:pt>
                <c:pt idx="2636">
                  <c:v>4.098966026587888E-3</c:v>
                </c:pt>
                <c:pt idx="2637">
                  <c:v>4.3943870014771054E-3</c:v>
                </c:pt>
                <c:pt idx="2638">
                  <c:v>4.13589364844904E-3</c:v>
                </c:pt>
                <c:pt idx="2639">
                  <c:v>3.5450516986706058E-3</c:v>
                </c:pt>
                <c:pt idx="2640">
                  <c:v>3.6558345642540625E-3</c:v>
                </c:pt>
                <c:pt idx="2641">
                  <c:v>3.9143279172821274E-3</c:v>
                </c:pt>
                <c:pt idx="2642">
                  <c:v>4.579025110782866E-3</c:v>
                </c:pt>
                <c:pt idx="2643">
                  <c:v>4.3205317577548006E-3</c:v>
                </c:pt>
                <c:pt idx="2644">
                  <c:v>4.579025110782866E-3</c:v>
                </c:pt>
                <c:pt idx="2645">
                  <c:v>4.5051698670605612E-3</c:v>
                </c:pt>
                <c:pt idx="2646">
                  <c:v>4.2097488921713448E-3</c:v>
                </c:pt>
                <c:pt idx="2647">
                  <c:v>4.0251107828655841E-3</c:v>
                </c:pt>
                <c:pt idx="2648">
                  <c:v>3.9512555391432794E-3</c:v>
                </c:pt>
                <c:pt idx="2649">
                  <c:v>4.7636632200886266E-3</c:v>
                </c:pt>
                <c:pt idx="2650">
                  <c:v>4.7267355982274746E-3</c:v>
                </c:pt>
                <c:pt idx="2651">
                  <c:v>4.6159527326440179E-3</c:v>
                </c:pt>
                <c:pt idx="2652">
                  <c:v>4.0251107828655841E-3</c:v>
                </c:pt>
                <c:pt idx="2653">
                  <c:v>4.7267355982274746E-3</c:v>
                </c:pt>
                <c:pt idx="2654">
                  <c:v>5.5022156573116699E-3</c:v>
                </c:pt>
                <c:pt idx="2655">
                  <c:v>4.7267355982274746E-3</c:v>
                </c:pt>
                <c:pt idx="2656">
                  <c:v>4.579025110782866E-3</c:v>
                </c:pt>
                <c:pt idx="2657">
                  <c:v>0.31842688330871488</c:v>
                </c:pt>
                <c:pt idx="2658">
                  <c:v>0.53674298375184637</c:v>
                </c:pt>
                <c:pt idx="2659">
                  <c:v>0.52762186115214182</c:v>
                </c:pt>
                <c:pt idx="2660">
                  <c:v>0.54065731166912845</c:v>
                </c:pt>
                <c:pt idx="2661">
                  <c:v>0.53545051698670609</c:v>
                </c:pt>
                <c:pt idx="2662">
                  <c:v>0.54867060561299852</c:v>
                </c:pt>
                <c:pt idx="2663">
                  <c:v>0.54730428360413585</c:v>
                </c:pt>
                <c:pt idx="2664">
                  <c:v>0.54579025110782864</c:v>
                </c:pt>
                <c:pt idx="2665">
                  <c:v>0.54660265878877401</c:v>
                </c:pt>
                <c:pt idx="2666">
                  <c:v>0.55036927621861154</c:v>
                </c:pt>
                <c:pt idx="2667">
                  <c:v>0.54420236336779915</c:v>
                </c:pt>
                <c:pt idx="2668">
                  <c:v>0.54796898079763667</c:v>
                </c:pt>
                <c:pt idx="2669">
                  <c:v>7.7326440177252598E-2</c:v>
                </c:pt>
                <c:pt idx="2670">
                  <c:v>4.4313146233382573E-3</c:v>
                </c:pt>
                <c:pt idx="2671">
                  <c:v>5.3545051698670604E-3</c:v>
                </c:pt>
                <c:pt idx="2672">
                  <c:v>4.8744460856720824E-3</c:v>
                </c:pt>
                <c:pt idx="2673">
                  <c:v>4.8005908419497785E-3</c:v>
                </c:pt>
                <c:pt idx="2674">
                  <c:v>5.2437223042836037E-3</c:v>
                </c:pt>
                <c:pt idx="2675">
                  <c:v>5.539143279172821E-3</c:v>
                </c:pt>
                <c:pt idx="2676">
                  <c:v>5.0960118168389959E-3</c:v>
                </c:pt>
                <c:pt idx="2677">
                  <c:v>4.7636632200886266E-3</c:v>
                </c:pt>
                <c:pt idx="2678">
                  <c:v>4.9852289512555392E-3</c:v>
                </c:pt>
                <c:pt idx="2679">
                  <c:v>4.7267355982274746E-3</c:v>
                </c:pt>
                <c:pt idx="2680">
                  <c:v>5.3545051698670604E-3</c:v>
                </c:pt>
                <c:pt idx="2681">
                  <c:v>3.9512555391432794E-3</c:v>
                </c:pt>
                <c:pt idx="2682">
                  <c:v>4.9852289512555392E-3</c:v>
                </c:pt>
                <c:pt idx="2683">
                  <c:v>5.059084194977843E-3</c:v>
                </c:pt>
                <c:pt idx="2684">
                  <c:v>4.7267355982274746E-3</c:v>
                </c:pt>
                <c:pt idx="2685">
                  <c:v>5.022156573116692E-3</c:v>
                </c:pt>
                <c:pt idx="2686">
                  <c:v>5.4652880354505171E-3</c:v>
                </c:pt>
                <c:pt idx="2687">
                  <c:v>4.9483013293943872E-3</c:v>
                </c:pt>
                <c:pt idx="2688">
                  <c:v>4.9113737075332353E-3</c:v>
                </c:pt>
                <c:pt idx="2689">
                  <c:v>5.022156573116692E-3</c:v>
                </c:pt>
                <c:pt idx="2690">
                  <c:v>4.9483013293943872E-3</c:v>
                </c:pt>
                <c:pt idx="2691">
                  <c:v>5.2067946824224526E-3</c:v>
                </c:pt>
                <c:pt idx="2692">
                  <c:v>6.0561299852289517E-3</c:v>
                </c:pt>
                <c:pt idx="2693">
                  <c:v>6.0930576070901037E-3</c:v>
                </c:pt>
                <c:pt idx="2694">
                  <c:v>5.3175775480059093E-3</c:v>
                </c:pt>
                <c:pt idx="2695">
                  <c:v>5.1698670605612998E-3</c:v>
                </c:pt>
                <c:pt idx="2696">
                  <c:v>5.2437223042836037E-3</c:v>
                </c:pt>
                <c:pt idx="2697">
                  <c:v>5.4283604135893643E-3</c:v>
                </c:pt>
                <c:pt idx="2698">
                  <c:v>5.3545051698670604E-3</c:v>
                </c:pt>
                <c:pt idx="2699">
                  <c:v>6.3146233382570163E-3</c:v>
                </c:pt>
                <c:pt idx="2700">
                  <c:v>5.8345642540620383E-3</c:v>
                </c:pt>
                <c:pt idx="2701">
                  <c:v>5.5022156573116699E-3</c:v>
                </c:pt>
                <c:pt idx="2702">
                  <c:v>5.982274741506647E-3</c:v>
                </c:pt>
                <c:pt idx="2703">
                  <c:v>6.1299852289512556E-3</c:v>
                </c:pt>
                <c:pt idx="2704">
                  <c:v>6.0561299852289517E-3</c:v>
                </c:pt>
                <c:pt idx="2705">
                  <c:v>5.3914327917282132E-3</c:v>
                </c:pt>
                <c:pt idx="2706">
                  <c:v>5.7237813884785816E-3</c:v>
                </c:pt>
                <c:pt idx="2707">
                  <c:v>5.9084194977843431E-3</c:v>
                </c:pt>
                <c:pt idx="2708">
                  <c:v>5.945347119645495E-3</c:v>
                </c:pt>
                <c:pt idx="2709">
                  <c:v>0.52946824224519951</c:v>
                </c:pt>
                <c:pt idx="2710">
                  <c:v>0.64338995568685375</c:v>
                </c:pt>
                <c:pt idx="2711">
                  <c:v>0.64634416543574602</c:v>
                </c:pt>
                <c:pt idx="2712">
                  <c:v>0.64778434268833096</c:v>
                </c:pt>
                <c:pt idx="2713">
                  <c:v>0.65125553914327916</c:v>
                </c:pt>
                <c:pt idx="2714">
                  <c:v>0.652400295420975</c:v>
                </c:pt>
                <c:pt idx="2715">
                  <c:v>0.65336041358936492</c:v>
                </c:pt>
                <c:pt idx="2716">
                  <c:v>0.65528064992614476</c:v>
                </c:pt>
                <c:pt idx="2717">
                  <c:v>0.65040620384047276</c:v>
                </c:pt>
                <c:pt idx="2718">
                  <c:v>0.65786558345642543</c:v>
                </c:pt>
                <c:pt idx="2719">
                  <c:v>0.6504431314623339</c:v>
                </c:pt>
                <c:pt idx="2720">
                  <c:v>0.33988183161004432</c:v>
                </c:pt>
                <c:pt idx="2721">
                  <c:v>6.6838995568685384E-3</c:v>
                </c:pt>
                <c:pt idx="2722">
                  <c:v>6.5361890694239288E-3</c:v>
                </c:pt>
                <c:pt idx="2723">
                  <c:v>5.945347119645495E-3</c:v>
                </c:pt>
                <c:pt idx="2724">
                  <c:v>6.6100443131462336E-3</c:v>
                </c:pt>
                <c:pt idx="2725">
                  <c:v>6.6100443131462336E-3</c:v>
                </c:pt>
                <c:pt idx="2726">
                  <c:v>7.0531757754800596E-3</c:v>
                </c:pt>
                <c:pt idx="2727">
                  <c:v>6.1299852289512556E-3</c:v>
                </c:pt>
                <c:pt idx="2728">
                  <c:v>7.0531757754800596E-3</c:v>
                </c:pt>
                <c:pt idx="2729">
                  <c:v>6.0192023633677989E-3</c:v>
                </c:pt>
                <c:pt idx="2730">
                  <c:v>7.4224519940915808E-3</c:v>
                </c:pt>
                <c:pt idx="2731">
                  <c:v>6.1669128508124076E-3</c:v>
                </c:pt>
                <c:pt idx="2732">
                  <c:v>7.2378138847858202E-3</c:v>
                </c:pt>
                <c:pt idx="2733">
                  <c:v>6.3515509601181682E-3</c:v>
                </c:pt>
                <c:pt idx="2734">
                  <c:v>7.0901033973412115E-3</c:v>
                </c:pt>
                <c:pt idx="2735">
                  <c:v>8.1979320531757761E-3</c:v>
                </c:pt>
                <c:pt idx="2736">
                  <c:v>6.9793205317577557E-3</c:v>
                </c:pt>
                <c:pt idx="2737">
                  <c:v>8.4933530280649934E-3</c:v>
                </c:pt>
                <c:pt idx="2738">
                  <c:v>7.5332348596750367E-3</c:v>
                </c:pt>
                <c:pt idx="2739">
                  <c:v>7.8286558345642548E-3</c:v>
                </c:pt>
                <c:pt idx="2740">
                  <c:v>7.5701624815361895E-3</c:v>
                </c:pt>
                <c:pt idx="2741">
                  <c:v>6.388478581979321E-3</c:v>
                </c:pt>
                <c:pt idx="2742">
                  <c:v>6.0192023633677989E-3</c:v>
                </c:pt>
                <c:pt idx="2743">
                  <c:v>8.0132939438700146E-3</c:v>
                </c:pt>
                <c:pt idx="2744">
                  <c:v>7.311669128508125E-3</c:v>
                </c:pt>
                <c:pt idx="2745">
                  <c:v>7.6070901033973414E-3</c:v>
                </c:pt>
                <c:pt idx="2746">
                  <c:v>7.9763663220088626E-3</c:v>
                </c:pt>
                <c:pt idx="2747">
                  <c:v>7.4224519940915808E-3</c:v>
                </c:pt>
                <c:pt idx="2748">
                  <c:v>8.0132939438700146E-3</c:v>
                </c:pt>
                <c:pt idx="2749">
                  <c:v>8.9364844903988185E-3</c:v>
                </c:pt>
                <c:pt idx="2750">
                  <c:v>7.9763663220088626E-3</c:v>
                </c:pt>
                <c:pt idx="2751">
                  <c:v>7.5701624815361895E-3</c:v>
                </c:pt>
                <c:pt idx="2752">
                  <c:v>8.8995568685376666E-3</c:v>
                </c:pt>
                <c:pt idx="2753">
                  <c:v>8.0132939438700146E-3</c:v>
                </c:pt>
                <c:pt idx="2754">
                  <c:v>8.4194977843426895E-3</c:v>
                </c:pt>
                <c:pt idx="2755">
                  <c:v>8.1240768094534704E-3</c:v>
                </c:pt>
                <c:pt idx="2756">
                  <c:v>8.3087149187592319E-3</c:v>
                </c:pt>
                <c:pt idx="2757">
                  <c:v>8.9734121122599722E-3</c:v>
                </c:pt>
                <c:pt idx="2758">
                  <c:v>9.4534711964549493E-3</c:v>
                </c:pt>
                <c:pt idx="2759">
                  <c:v>9.0841949778434281E-3</c:v>
                </c:pt>
                <c:pt idx="2760">
                  <c:v>8.5302806499261453E-3</c:v>
                </c:pt>
                <c:pt idx="2761">
                  <c:v>8.27178729689808E-3</c:v>
                </c:pt>
                <c:pt idx="2762">
                  <c:v>8.9734121122599722E-3</c:v>
                </c:pt>
                <c:pt idx="2763">
                  <c:v>8.0502215657311683E-3</c:v>
                </c:pt>
                <c:pt idx="2764">
                  <c:v>0.2177621861152142</c:v>
                </c:pt>
                <c:pt idx="2765">
                  <c:v>0.77226735598227481</c:v>
                </c:pt>
                <c:pt idx="2766">
                  <c:v>0.77710487444608567</c:v>
                </c:pt>
                <c:pt idx="2767">
                  <c:v>0.77584933530280653</c:v>
                </c:pt>
                <c:pt idx="2768">
                  <c:v>0.770864106351551</c:v>
                </c:pt>
                <c:pt idx="2769">
                  <c:v>0.7815361890694239</c:v>
                </c:pt>
                <c:pt idx="2770">
                  <c:v>0.78833087149187597</c:v>
                </c:pt>
                <c:pt idx="2771">
                  <c:v>0.79471935007385519</c:v>
                </c:pt>
                <c:pt idx="2772">
                  <c:v>0.78474889217134414</c:v>
                </c:pt>
                <c:pt idx="2773">
                  <c:v>0.78083456425406206</c:v>
                </c:pt>
                <c:pt idx="2774">
                  <c:v>0.78818316100443131</c:v>
                </c:pt>
                <c:pt idx="2775">
                  <c:v>0.79209748892171339</c:v>
                </c:pt>
                <c:pt idx="2776">
                  <c:v>0.80265878877400298</c:v>
                </c:pt>
                <c:pt idx="2777">
                  <c:v>0.79176514032496303</c:v>
                </c:pt>
                <c:pt idx="2778">
                  <c:v>0.62994830132939439</c:v>
                </c:pt>
                <c:pt idx="2779">
                  <c:v>9.158050221565732E-3</c:v>
                </c:pt>
                <c:pt idx="2780">
                  <c:v>1.0413589364844905E-2</c:v>
                </c:pt>
                <c:pt idx="2781">
                  <c:v>9.9335302806499264E-3</c:v>
                </c:pt>
                <c:pt idx="2782">
                  <c:v>1.1521418020679469E-2</c:v>
                </c:pt>
                <c:pt idx="2783">
                  <c:v>1.0745937961595274E-2</c:v>
                </c:pt>
                <c:pt idx="2784">
                  <c:v>9.675036927621861E-3</c:v>
                </c:pt>
                <c:pt idx="2785">
                  <c:v>1.03397341211226E-2</c:v>
                </c:pt>
                <c:pt idx="2786">
                  <c:v>1.1299852289512555E-2</c:v>
                </c:pt>
                <c:pt idx="2787">
                  <c:v>1.0893648449039882E-2</c:v>
                </c:pt>
                <c:pt idx="2788">
                  <c:v>1.0524372230428361E-2</c:v>
                </c:pt>
                <c:pt idx="2789">
                  <c:v>1.2112259970457903E-2</c:v>
                </c:pt>
                <c:pt idx="2790">
                  <c:v>1.2703101920236336E-2</c:v>
                </c:pt>
                <c:pt idx="2791">
                  <c:v>1.0819793205317578E-2</c:v>
                </c:pt>
                <c:pt idx="2792">
                  <c:v>1.0413589364844905E-2</c:v>
                </c:pt>
                <c:pt idx="2793">
                  <c:v>1.0930576070901034E-2</c:v>
                </c:pt>
                <c:pt idx="2794">
                  <c:v>1.0672082717872969E-2</c:v>
                </c:pt>
                <c:pt idx="2795">
                  <c:v>1.0930576070901034E-2</c:v>
                </c:pt>
                <c:pt idx="2796">
                  <c:v>1.1410635155096011E-2</c:v>
                </c:pt>
                <c:pt idx="2797">
                  <c:v>1.2038404726735598E-2</c:v>
                </c:pt>
                <c:pt idx="2798">
                  <c:v>1.0782865583456426E-2</c:v>
                </c:pt>
                <c:pt idx="2799">
                  <c:v>1.1115214180206796E-2</c:v>
                </c:pt>
                <c:pt idx="2800">
                  <c:v>1.170605612998523E-2</c:v>
                </c:pt>
                <c:pt idx="2801">
                  <c:v>1.0893648449039882E-2</c:v>
                </c:pt>
                <c:pt idx="2802">
                  <c:v>1.0524372230428361E-2</c:v>
                </c:pt>
                <c:pt idx="2803">
                  <c:v>1.0598227474150665E-2</c:v>
                </c:pt>
                <c:pt idx="2804">
                  <c:v>1.1669128508124077E-2</c:v>
                </c:pt>
                <c:pt idx="2805">
                  <c:v>1.1410635155096011E-2</c:v>
                </c:pt>
                <c:pt idx="2806">
                  <c:v>1.2223042836041359E-2</c:v>
                </c:pt>
                <c:pt idx="2807">
                  <c:v>1.2001477104874446E-2</c:v>
                </c:pt>
                <c:pt idx="2808">
                  <c:v>1.2370753323485967E-2</c:v>
                </c:pt>
                <c:pt idx="2809">
                  <c:v>1.2961595273264402E-2</c:v>
                </c:pt>
                <c:pt idx="2810">
                  <c:v>1.1964549483013294E-2</c:v>
                </c:pt>
                <c:pt idx="2811">
                  <c:v>1.5103397341211227E-2</c:v>
                </c:pt>
                <c:pt idx="2812">
                  <c:v>1.2740029542097488E-2</c:v>
                </c:pt>
                <c:pt idx="2813">
                  <c:v>1.2887740029542098E-2</c:v>
                </c:pt>
                <c:pt idx="2814">
                  <c:v>1.3072378138847858E-2</c:v>
                </c:pt>
                <c:pt idx="2815">
                  <c:v>1.3552437223042836E-2</c:v>
                </c:pt>
                <c:pt idx="2816">
                  <c:v>1.4438700147710488E-2</c:v>
                </c:pt>
                <c:pt idx="2817">
                  <c:v>1.4401772525849335E-2</c:v>
                </c:pt>
                <c:pt idx="2818">
                  <c:v>1.4438700147710488E-2</c:v>
                </c:pt>
                <c:pt idx="2819">
                  <c:v>1.3404726735598229E-2</c:v>
                </c:pt>
                <c:pt idx="2820">
                  <c:v>1.4180206794682423E-2</c:v>
                </c:pt>
                <c:pt idx="2821">
                  <c:v>1.3884785819793206E-2</c:v>
                </c:pt>
                <c:pt idx="2822">
                  <c:v>1.5324963072378139E-2</c:v>
                </c:pt>
                <c:pt idx="2823">
                  <c:v>1.38109305760709E-2</c:v>
                </c:pt>
                <c:pt idx="2824">
                  <c:v>1.189069423929099E-2</c:v>
                </c:pt>
                <c:pt idx="2825">
                  <c:v>1.4512555391432792E-2</c:v>
                </c:pt>
                <c:pt idx="2826">
                  <c:v>1.4734121122599706E-2</c:v>
                </c:pt>
                <c:pt idx="2827">
                  <c:v>1.4069423929098967E-2</c:v>
                </c:pt>
                <c:pt idx="2828">
                  <c:v>1.3884785819793206E-2</c:v>
                </c:pt>
                <c:pt idx="2829">
                  <c:v>1.4290989660265879E-2</c:v>
                </c:pt>
                <c:pt idx="2830">
                  <c:v>1.3330871491875923E-2</c:v>
                </c:pt>
                <c:pt idx="2831">
                  <c:v>7.725258493353028E-2</c:v>
                </c:pt>
                <c:pt idx="2832">
                  <c:v>0.90974889217134425</c:v>
                </c:pt>
                <c:pt idx="2833">
                  <c:v>0.90365583456425402</c:v>
                </c:pt>
                <c:pt idx="2834">
                  <c:v>0.9221565731166913</c:v>
                </c:pt>
                <c:pt idx="2835">
                  <c:v>0.9086779911373708</c:v>
                </c:pt>
                <c:pt idx="2836">
                  <c:v>0.91473412112259977</c:v>
                </c:pt>
                <c:pt idx="2837">
                  <c:v>0.92259970457902518</c:v>
                </c:pt>
                <c:pt idx="2838">
                  <c:v>0.91299852289512562</c:v>
                </c:pt>
                <c:pt idx="2839">
                  <c:v>0.92754800590841957</c:v>
                </c:pt>
                <c:pt idx="2840">
                  <c:v>0.92658788774002965</c:v>
                </c:pt>
                <c:pt idx="2841">
                  <c:v>0.92008862629246679</c:v>
                </c:pt>
                <c:pt idx="2842">
                  <c:v>0.92765878877400298</c:v>
                </c:pt>
                <c:pt idx="2843">
                  <c:v>0.93028064992614479</c:v>
                </c:pt>
                <c:pt idx="2844">
                  <c:v>0.93124076809453471</c:v>
                </c:pt>
                <c:pt idx="2845">
                  <c:v>0.92950516986706067</c:v>
                </c:pt>
                <c:pt idx="2846">
                  <c:v>0.77895125553914335</c:v>
                </c:pt>
                <c:pt idx="2847">
                  <c:v>1.6986706056129987E-2</c:v>
                </c:pt>
                <c:pt idx="2848">
                  <c:v>1.7725258493353029E-2</c:v>
                </c:pt>
                <c:pt idx="2849">
                  <c:v>1.6986706056129987E-2</c:v>
                </c:pt>
                <c:pt idx="2850">
                  <c:v>1.9091580502215658E-2</c:v>
                </c:pt>
                <c:pt idx="2851">
                  <c:v>1.7208271787296898E-2</c:v>
                </c:pt>
                <c:pt idx="2852">
                  <c:v>1.5989660265878877E-2</c:v>
                </c:pt>
                <c:pt idx="2853">
                  <c:v>1.8168389955686856E-2</c:v>
                </c:pt>
                <c:pt idx="2854">
                  <c:v>1.7134416543574595E-2</c:v>
                </c:pt>
                <c:pt idx="2855">
                  <c:v>1.7836041358936485E-2</c:v>
                </c:pt>
                <c:pt idx="2856">
                  <c:v>1.6654357459379619E-2</c:v>
                </c:pt>
                <c:pt idx="2857">
                  <c:v>1.7503692762186118E-2</c:v>
                </c:pt>
                <c:pt idx="2858">
                  <c:v>1.7872968980797637E-2</c:v>
                </c:pt>
                <c:pt idx="2859">
                  <c:v>1.912850812407681E-2</c:v>
                </c:pt>
                <c:pt idx="2860">
                  <c:v>1.8094534711964549E-2</c:v>
                </c:pt>
                <c:pt idx="2861">
                  <c:v>1.824224519940916E-2</c:v>
                </c:pt>
                <c:pt idx="2862">
                  <c:v>1.8389955686853764E-2</c:v>
                </c:pt>
                <c:pt idx="2863">
                  <c:v>1.8131462333825704E-2</c:v>
                </c:pt>
                <c:pt idx="2864">
                  <c:v>2.0568685376661743E-2</c:v>
                </c:pt>
                <c:pt idx="2865">
                  <c:v>2.1122599704579026E-2</c:v>
                </c:pt>
                <c:pt idx="2866">
                  <c:v>1.9534711964549485E-2</c:v>
                </c:pt>
                <c:pt idx="2867">
                  <c:v>1.9350073855243722E-2</c:v>
                </c:pt>
                <c:pt idx="2868">
                  <c:v>2.0937961595273266E-2</c:v>
                </c:pt>
                <c:pt idx="2869">
                  <c:v>2.1122599704579026E-2</c:v>
                </c:pt>
                <c:pt idx="2870">
                  <c:v>1.9645494830132941E-2</c:v>
                </c:pt>
                <c:pt idx="2871">
                  <c:v>2.1565731166912853E-2</c:v>
                </c:pt>
                <c:pt idx="2872">
                  <c:v>2.0753323485967503E-2</c:v>
                </c:pt>
                <c:pt idx="2873">
                  <c:v>2.1565731166912853E-2</c:v>
                </c:pt>
                <c:pt idx="2874">
                  <c:v>2.0273264401772528E-2</c:v>
                </c:pt>
                <c:pt idx="2875">
                  <c:v>2.082717872968981E-2</c:v>
                </c:pt>
                <c:pt idx="2876">
                  <c:v>1.9830132939438701E-2</c:v>
                </c:pt>
                <c:pt idx="2877">
                  <c:v>2.0679468242245199E-2</c:v>
                </c:pt>
                <c:pt idx="2878">
                  <c:v>2.0901033973412114E-2</c:v>
                </c:pt>
                <c:pt idx="2879">
                  <c:v>2.200886262924668E-2</c:v>
                </c:pt>
                <c:pt idx="2880">
                  <c:v>2.0679468242245199E-2</c:v>
                </c:pt>
                <c:pt idx="2881">
                  <c:v>2.0974889217134415E-2</c:v>
                </c:pt>
                <c:pt idx="2882">
                  <c:v>1.9423929098966029E-2</c:v>
                </c:pt>
                <c:pt idx="2883">
                  <c:v>2.0531757754800591E-2</c:v>
                </c:pt>
                <c:pt idx="2884">
                  <c:v>2.1491875923190549E-2</c:v>
                </c:pt>
                <c:pt idx="2885">
                  <c:v>0.71141063515509606</c:v>
                </c:pt>
                <c:pt idx="2886">
                  <c:v>0.99220827178729698</c:v>
                </c:pt>
                <c:pt idx="2887">
                  <c:v>1</c:v>
                </c:pt>
                <c:pt idx="2888">
                  <c:v>0.99612259970457906</c:v>
                </c:pt>
                <c:pt idx="2889">
                  <c:v>0.99752584933530286</c:v>
                </c:pt>
                <c:pt idx="2890">
                  <c:v>0.99723042836041353</c:v>
                </c:pt>
                <c:pt idx="2891">
                  <c:v>0.76303545051698674</c:v>
                </c:pt>
                <c:pt idx="2892">
                  <c:v>2.477843426883309E-2</c:v>
                </c:pt>
                <c:pt idx="2893">
                  <c:v>2.4076809453471196E-2</c:v>
                </c:pt>
                <c:pt idx="2894">
                  <c:v>2.3522895125553916E-2</c:v>
                </c:pt>
                <c:pt idx="2895">
                  <c:v>2.459379615952733E-2</c:v>
                </c:pt>
                <c:pt idx="2896">
                  <c:v>2.3855243722304284E-2</c:v>
                </c:pt>
                <c:pt idx="2897">
                  <c:v>2.5369276218611521E-2</c:v>
                </c:pt>
                <c:pt idx="2898">
                  <c:v>2.485228951255539E-2</c:v>
                </c:pt>
                <c:pt idx="2899">
                  <c:v>2.4889217134416546E-2</c:v>
                </c:pt>
                <c:pt idx="2900">
                  <c:v>2.3633677991137372E-2</c:v>
                </c:pt>
                <c:pt idx="2901">
                  <c:v>2.5221565731166913E-2</c:v>
                </c:pt>
                <c:pt idx="2902">
                  <c:v>2.4630723781388478E-2</c:v>
                </c:pt>
                <c:pt idx="2903">
                  <c:v>2.4224519940915807E-2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993136"/>
        <c:axId val="1463999120"/>
      </c:scatterChart>
      <c:valAx>
        <c:axId val="1463993136"/>
        <c:scaling>
          <c:orientation val="minMax"/>
          <c:max val="5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99120"/>
        <c:crosses val="autoZero"/>
        <c:crossBetween val="midCat"/>
        <c:majorUnit val="50"/>
      </c:valAx>
      <c:valAx>
        <c:axId val="146399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93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6434112539611193"/>
          <c:y val="7.9722182741597716E-2"/>
          <c:w val="0.14337987996823048"/>
          <c:h val="0.35988894889943818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lv-LV"/>
              <a:t>TSE</a:t>
            </a:r>
          </a:p>
        </c:rich>
      </c:tx>
      <c:layout>
        <c:manualLayout>
          <c:xMode val="edge"/>
          <c:yMode val="edge"/>
          <c:x val="0.46275955875225755"/>
          <c:y val="5.29482551143200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>
        <c:manualLayout>
          <c:layoutTarget val="inner"/>
          <c:xMode val="edge"/>
          <c:yMode val="edge"/>
          <c:x val="6.5857795485026058E-2"/>
          <c:y val="5.2948255114320095E-2"/>
          <c:w val="0.87907242362752225"/>
          <c:h val="0.83538739967973319"/>
        </c:manualLayout>
      </c:layout>
      <c:scatterChart>
        <c:scatterStyle val="lineMarker"/>
        <c:varyColors val="0"/>
        <c:ser>
          <c:idx val="0"/>
          <c:order val="0"/>
          <c:tx>
            <c:strRef>
              <c:f>TSEE!$C$5</c:f>
              <c:strCache>
                <c:ptCount val="1"/>
                <c:pt idx="0">
                  <c:v>C10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TSEE!$B$6:$B$1299</c:f>
              <c:numCache>
                <c:formatCode>0</c:formatCode>
                <c:ptCount val="1294"/>
                <c:pt idx="0">
                  <c:v>30</c:v>
                </c:pt>
                <c:pt idx="1">
                  <c:v>36.905697046498759</c:v>
                </c:pt>
                <c:pt idx="2">
                  <c:v>39.3457502984295</c:v>
                </c:pt>
                <c:pt idx="3">
                  <c:v>44.229365146290888</c:v>
                </c:pt>
                <c:pt idx="4">
                  <c:v>46.773791632218554</c:v>
                </c:pt>
                <c:pt idx="5">
                  <c:v>49.427415325143208</c:v>
                </c:pt>
                <c:pt idx="6">
                  <c:v>55.055237643983524</c:v>
                </c:pt>
                <c:pt idx="7">
                  <c:v>55.688493735965629</c:v>
                </c:pt>
                <c:pt idx="8">
                  <c:v>57.81279602790535</c:v>
                </c:pt>
                <c:pt idx="9">
                  <c:v>59.509080351857165</c:v>
                </c:pt>
                <c:pt idx="10">
                  <c:v>59.937098319845063</c:v>
                </c:pt>
                <c:pt idx="11">
                  <c:v>63.333175311748597</c:v>
                </c:pt>
                <c:pt idx="12">
                  <c:v>64.818958995706453</c:v>
                </c:pt>
                <c:pt idx="13">
                  <c:v>66.52138292165813</c:v>
                </c:pt>
                <c:pt idx="14">
                  <c:v>67.578271551628148</c:v>
                </c:pt>
                <c:pt idx="15">
                  <c:v>69.490319031573847</c:v>
                </c:pt>
                <c:pt idx="16">
                  <c:v>70.765602075537572</c:v>
                </c:pt>
                <c:pt idx="17">
                  <c:v>74.580049089429394</c:v>
                </c:pt>
                <c:pt idx="18">
                  <c:v>76.177222695384017</c:v>
                </c:pt>
                <c:pt idx="19">
                  <c:v>78.405459678320739</c:v>
                </c:pt>
                <c:pt idx="20">
                  <c:v>79.467172281290715</c:v>
                </c:pt>
                <c:pt idx="21">
                  <c:v>84.674431863142871</c:v>
                </c:pt>
                <c:pt idx="22">
                  <c:v>85.947083649106787</c:v>
                </c:pt>
                <c:pt idx="23">
                  <c:v>87.745109949055774</c:v>
                </c:pt>
                <c:pt idx="24">
                  <c:v>89.236156149013397</c:v>
                </c:pt>
                <c:pt idx="25">
                  <c:v>90.724132547971237</c:v>
                </c:pt>
                <c:pt idx="26">
                  <c:v>94.764429206856533</c:v>
                </c:pt>
                <c:pt idx="27">
                  <c:v>97.095723794790331</c:v>
                </c:pt>
                <c:pt idx="28">
                  <c:v>98.156997854760164</c:v>
                </c:pt>
                <c:pt idx="29">
                  <c:v>99.855036350712012</c:v>
                </c:pt>
                <c:pt idx="30">
                  <c:v>101.55132067466384</c:v>
                </c:pt>
                <c:pt idx="31">
                  <c:v>104.20275165258849</c:v>
                </c:pt>
                <c:pt idx="32">
                  <c:v>105.8043106885431</c:v>
                </c:pt>
                <c:pt idx="33">
                  <c:v>106.86032223251318</c:v>
                </c:pt>
                <c:pt idx="34">
                  <c:v>109.19951059444669</c:v>
                </c:pt>
                <c:pt idx="35">
                  <c:v>110.47040820841075</c:v>
                </c:pt>
                <c:pt idx="36">
                  <c:v>113.65423038832027</c:v>
                </c:pt>
                <c:pt idx="37">
                  <c:v>115.56364661026619</c:v>
                </c:pt>
                <c:pt idx="38">
                  <c:v>116.83015879423024</c:v>
                </c:pt>
                <c:pt idx="39">
                  <c:v>118.53258272018192</c:v>
                </c:pt>
                <c:pt idx="40">
                  <c:v>118.53521397818172</c:v>
                </c:pt>
                <c:pt idx="41">
                  <c:v>119.59648803815172</c:v>
                </c:pt>
                <c:pt idx="42">
                  <c:v>120.2314983021337</c:v>
                </c:pt>
                <c:pt idx="43">
                  <c:v>121.50853551809745</c:v>
                </c:pt>
                <c:pt idx="44">
                  <c:v>124.9054895960009</c:v>
                </c:pt>
                <c:pt idx="45">
                  <c:v>126.17463303796491</c:v>
                </c:pt>
                <c:pt idx="46">
                  <c:v>127.23152166793494</c:v>
                </c:pt>
                <c:pt idx="47">
                  <c:v>128.92956016388678</c:v>
                </c:pt>
                <c:pt idx="48">
                  <c:v>129.78121066986259</c:v>
                </c:pt>
                <c:pt idx="49">
                  <c:v>134.65605465772416</c:v>
                </c:pt>
                <c:pt idx="50">
                  <c:v>136.35409315367602</c:v>
                </c:pt>
                <c:pt idx="51">
                  <c:v>137.83987683763388</c:v>
                </c:pt>
                <c:pt idx="52">
                  <c:v>139.53703824758563</c:v>
                </c:pt>
                <c:pt idx="53">
                  <c:v>145.05390918742916</c:v>
                </c:pt>
                <c:pt idx="54">
                  <c:v>146.75107059738087</c:v>
                </c:pt>
                <c:pt idx="55">
                  <c:v>149.08411935731471</c:v>
                </c:pt>
                <c:pt idx="56">
                  <c:v>150.99528975126049</c:v>
                </c:pt>
                <c:pt idx="57">
                  <c:v>158.21107627305562</c:v>
                </c:pt>
                <c:pt idx="58">
                  <c:v>159.6951057850136</c:v>
                </c:pt>
                <c:pt idx="59">
                  <c:v>167.33540193079676</c:v>
                </c:pt>
                <c:pt idx="60">
                  <c:v>169.03256334074848</c:v>
                </c:pt>
                <c:pt idx="61">
                  <c:v>170.51834702470634</c:v>
                </c:pt>
                <c:pt idx="62">
                  <c:v>177.94726544449557</c:v>
                </c:pt>
                <c:pt idx="63">
                  <c:v>179.64442685444735</c:v>
                </c:pt>
                <c:pt idx="64">
                  <c:v>181.9801068723811</c:v>
                </c:pt>
                <c:pt idx="65">
                  <c:v>187.71098679621835</c:v>
                </c:pt>
                <c:pt idx="66">
                  <c:v>189.83397345915816</c:v>
                </c:pt>
                <c:pt idx="67">
                  <c:v>197.26245333594576</c:v>
                </c:pt>
                <c:pt idx="68">
                  <c:v>198.53642075091025</c:v>
                </c:pt>
                <c:pt idx="69">
                  <c:v>205.11675846572311</c:v>
                </c:pt>
                <c:pt idx="70">
                  <c:v>204.05460731975381</c:v>
                </c:pt>
                <c:pt idx="71">
                  <c:v>210</c:v>
                </c:pt>
                <c:pt idx="72">
                  <c:v>230</c:v>
                </c:pt>
                <c:pt idx="73">
                  <c:v>241.06702909027817</c:v>
                </c:pt>
                <c:pt idx="74">
                  <c:v>241.2306980510092</c:v>
                </c:pt>
                <c:pt idx="75">
                  <c:v>241.3943670117402</c:v>
                </c:pt>
                <c:pt idx="76">
                  <c:v>241.55803597247123</c:v>
                </c:pt>
                <c:pt idx="77">
                  <c:v>241.72170493320223</c:v>
                </c:pt>
                <c:pt idx="78">
                  <c:v>241.88537389393326</c:v>
                </c:pt>
                <c:pt idx="79">
                  <c:v>242.04904285466426</c:v>
                </c:pt>
                <c:pt idx="80">
                  <c:v>242.21271181539529</c:v>
                </c:pt>
                <c:pt idx="81">
                  <c:v>242.3763807761263</c:v>
                </c:pt>
                <c:pt idx="82">
                  <c:v>242.54004973685733</c:v>
                </c:pt>
                <c:pt idx="83">
                  <c:v>242.70371869758833</c:v>
                </c:pt>
                <c:pt idx="84">
                  <c:v>242.86738765831936</c:v>
                </c:pt>
                <c:pt idx="85">
                  <c:v>243.03105661905036</c:v>
                </c:pt>
                <c:pt idx="86">
                  <c:v>243.19472557978139</c:v>
                </c:pt>
                <c:pt idx="87">
                  <c:v>243.35839454051239</c:v>
                </c:pt>
                <c:pt idx="88">
                  <c:v>243.52206350124342</c:v>
                </c:pt>
                <c:pt idx="89">
                  <c:v>243.68573246197442</c:v>
                </c:pt>
                <c:pt idx="90">
                  <c:v>243.84940142270545</c:v>
                </c:pt>
                <c:pt idx="91">
                  <c:v>244.01307038343646</c:v>
                </c:pt>
                <c:pt idx="92">
                  <c:v>244.17673934416749</c:v>
                </c:pt>
                <c:pt idx="93">
                  <c:v>244.34040830489849</c:v>
                </c:pt>
                <c:pt idx="94">
                  <c:v>244.50407726562952</c:v>
                </c:pt>
                <c:pt idx="95">
                  <c:v>244.66774622636052</c:v>
                </c:pt>
                <c:pt idx="96">
                  <c:v>244.83141518709155</c:v>
                </c:pt>
                <c:pt idx="97">
                  <c:v>246.63177375513271</c:v>
                </c:pt>
                <c:pt idx="98">
                  <c:v>246.79544271586374</c:v>
                </c:pt>
                <c:pt idx="99">
                  <c:v>246.95911167659474</c:v>
                </c:pt>
                <c:pt idx="100">
                  <c:v>247.12278063732577</c:v>
                </c:pt>
                <c:pt idx="101">
                  <c:v>247.28644959805678</c:v>
                </c:pt>
                <c:pt idx="102">
                  <c:v>247.45011855878781</c:v>
                </c:pt>
                <c:pt idx="103">
                  <c:v>247.61378751951881</c:v>
                </c:pt>
                <c:pt idx="104">
                  <c:v>247.77745648024984</c:v>
                </c:pt>
                <c:pt idx="105">
                  <c:v>247.94112544098084</c:v>
                </c:pt>
                <c:pt idx="106">
                  <c:v>248.10479440171187</c:v>
                </c:pt>
                <c:pt idx="107">
                  <c:v>248.26846336244287</c:v>
                </c:pt>
                <c:pt idx="108">
                  <c:v>248.4321323231739</c:v>
                </c:pt>
                <c:pt idx="109">
                  <c:v>248.5958012839049</c:v>
                </c:pt>
                <c:pt idx="110">
                  <c:v>248.75947024463593</c:v>
                </c:pt>
                <c:pt idx="111">
                  <c:v>248.92313920536694</c:v>
                </c:pt>
                <c:pt idx="112">
                  <c:v>249.08680816609797</c:v>
                </c:pt>
                <c:pt idx="113">
                  <c:v>249.25047712682897</c:v>
                </c:pt>
                <c:pt idx="114">
                  <c:v>249.41414608756</c:v>
                </c:pt>
                <c:pt idx="115">
                  <c:v>249.577815048291</c:v>
                </c:pt>
                <c:pt idx="116">
                  <c:v>249.74148400902203</c:v>
                </c:pt>
                <c:pt idx="117">
                  <c:v>249.90515296975303</c:v>
                </c:pt>
                <c:pt idx="118">
                  <c:v>250.06882193048406</c:v>
                </c:pt>
                <c:pt idx="119">
                  <c:v>250.23249089121506</c:v>
                </c:pt>
                <c:pt idx="120">
                  <c:v>250.39615985194609</c:v>
                </c:pt>
                <c:pt idx="121">
                  <c:v>250.5598288126771</c:v>
                </c:pt>
                <c:pt idx="122">
                  <c:v>250.72349777340813</c:v>
                </c:pt>
                <c:pt idx="123">
                  <c:v>250.88716673413913</c:v>
                </c:pt>
                <c:pt idx="124">
                  <c:v>251.05083569487016</c:v>
                </c:pt>
                <c:pt idx="125">
                  <c:v>251.21450465560116</c:v>
                </c:pt>
                <c:pt idx="126">
                  <c:v>251.37817361633219</c:v>
                </c:pt>
                <c:pt idx="127">
                  <c:v>251.54184257706319</c:v>
                </c:pt>
                <c:pt idx="128">
                  <c:v>251.70551153779422</c:v>
                </c:pt>
                <c:pt idx="129">
                  <c:v>251.86918049852522</c:v>
                </c:pt>
                <c:pt idx="130">
                  <c:v>252.03284945925625</c:v>
                </c:pt>
                <c:pt idx="131">
                  <c:v>252.19651841998726</c:v>
                </c:pt>
                <c:pt idx="132">
                  <c:v>254.65155283095251</c:v>
                </c:pt>
                <c:pt idx="133">
                  <c:v>254.81522179168354</c:v>
                </c:pt>
                <c:pt idx="134">
                  <c:v>254.97889075241454</c:v>
                </c:pt>
                <c:pt idx="135">
                  <c:v>255.14255971314554</c:v>
                </c:pt>
                <c:pt idx="136">
                  <c:v>255.30622867387657</c:v>
                </c:pt>
                <c:pt idx="137">
                  <c:v>255.46989763460761</c:v>
                </c:pt>
                <c:pt idx="138">
                  <c:v>255.63356659533861</c:v>
                </c:pt>
                <c:pt idx="139">
                  <c:v>255.79723555606961</c:v>
                </c:pt>
                <c:pt idx="140">
                  <c:v>255.96090451680064</c:v>
                </c:pt>
                <c:pt idx="141">
                  <c:v>256.12457347753167</c:v>
                </c:pt>
                <c:pt idx="142">
                  <c:v>256.28824243826267</c:v>
                </c:pt>
                <c:pt idx="143">
                  <c:v>256.45191139899367</c:v>
                </c:pt>
                <c:pt idx="144">
                  <c:v>256.61558035972473</c:v>
                </c:pt>
                <c:pt idx="145">
                  <c:v>256.77924932045573</c:v>
                </c:pt>
                <c:pt idx="146">
                  <c:v>256.94291828118673</c:v>
                </c:pt>
                <c:pt idx="147">
                  <c:v>257.10658724191774</c:v>
                </c:pt>
                <c:pt idx="148">
                  <c:v>257.2702562026488</c:v>
                </c:pt>
                <c:pt idx="149">
                  <c:v>257.4339251633798</c:v>
                </c:pt>
                <c:pt idx="150">
                  <c:v>257.5975941241108</c:v>
                </c:pt>
                <c:pt idx="151">
                  <c:v>257.7612630848418</c:v>
                </c:pt>
                <c:pt idx="152">
                  <c:v>257.92493204557286</c:v>
                </c:pt>
                <c:pt idx="153">
                  <c:v>258.08860100630386</c:v>
                </c:pt>
                <c:pt idx="154">
                  <c:v>258.25226996703486</c:v>
                </c:pt>
                <c:pt idx="155">
                  <c:v>258.41593892776586</c:v>
                </c:pt>
                <c:pt idx="156">
                  <c:v>258.57960788849692</c:v>
                </c:pt>
                <c:pt idx="157">
                  <c:v>258.74327684922793</c:v>
                </c:pt>
                <c:pt idx="158">
                  <c:v>258.90694580995893</c:v>
                </c:pt>
                <c:pt idx="159">
                  <c:v>259.07061477068993</c:v>
                </c:pt>
                <c:pt idx="160">
                  <c:v>259.23428373142099</c:v>
                </c:pt>
                <c:pt idx="161">
                  <c:v>259.39795269215199</c:v>
                </c:pt>
                <c:pt idx="162">
                  <c:v>259.56162165288299</c:v>
                </c:pt>
                <c:pt idx="163">
                  <c:v>259.72529061361399</c:v>
                </c:pt>
                <c:pt idx="164">
                  <c:v>259.88895957434505</c:v>
                </c:pt>
                <c:pt idx="165">
                  <c:v>260.05262853507605</c:v>
                </c:pt>
                <c:pt idx="166">
                  <c:v>260.21629749580705</c:v>
                </c:pt>
                <c:pt idx="167">
                  <c:v>260.37996645653806</c:v>
                </c:pt>
                <c:pt idx="168">
                  <c:v>260.54363541726912</c:v>
                </c:pt>
                <c:pt idx="169">
                  <c:v>260.70730437800012</c:v>
                </c:pt>
                <c:pt idx="170">
                  <c:v>260.87097333873112</c:v>
                </c:pt>
                <c:pt idx="171">
                  <c:v>261.03464229946212</c:v>
                </c:pt>
                <c:pt idx="172">
                  <c:v>261.19831126019318</c:v>
                </c:pt>
                <c:pt idx="173">
                  <c:v>261.36198022092418</c:v>
                </c:pt>
                <c:pt idx="174">
                  <c:v>261.52564918165518</c:v>
                </c:pt>
                <c:pt idx="175">
                  <c:v>261.68931814238618</c:v>
                </c:pt>
                <c:pt idx="176">
                  <c:v>261.85298710311724</c:v>
                </c:pt>
                <c:pt idx="177">
                  <c:v>262.01665606384825</c:v>
                </c:pt>
                <c:pt idx="178">
                  <c:v>262.18032502457925</c:v>
                </c:pt>
                <c:pt idx="179">
                  <c:v>262.34399398531025</c:v>
                </c:pt>
                <c:pt idx="180">
                  <c:v>262.50766294604131</c:v>
                </c:pt>
                <c:pt idx="181">
                  <c:v>262.67133190677231</c:v>
                </c:pt>
                <c:pt idx="182">
                  <c:v>262.83500086750331</c:v>
                </c:pt>
                <c:pt idx="183">
                  <c:v>262.99866982823431</c:v>
                </c:pt>
                <c:pt idx="184">
                  <c:v>263.16233878896537</c:v>
                </c:pt>
                <c:pt idx="185">
                  <c:v>265.61737319993057</c:v>
                </c:pt>
                <c:pt idx="186">
                  <c:v>265.78104216066163</c:v>
                </c:pt>
                <c:pt idx="187">
                  <c:v>265.94471112139263</c:v>
                </c:pt>
                <c:pt idx="188">
                  <c:v>266.10838008212363</c:v>
                </c:pt>
                <c:pt idx="189">
                  <c:v>266.27204904285463</c:v>
                </c:pt>
                <c:pt idx="190">
                  <c:v>266.43571800358569</c:v>
                </c:pt>
                <c:pt idx="191">
                  <c:v>266.59938696431669</c:v>
                </c:pt>
                <c:pt idx="192">
                  <c:v>266.76305592504769</c:v>
                </c:pt>
                <c:pt idx="193">
                  <c:v>266.9267248857787</c:v>
                </c:pt>
                <c:pt idx="194">
                  <c:v>267.09039384650976</c:v>
                </c:pt>
                <c:pt idx="195">
                  <c:v>267.25406280724076</c:v>
                </c:pt>
                <c:pt idx="196">
                  <c:v>267.41773176797176</c:v>
                </c:pt>
                <c:pt idx="197">
                  <c:v>267.58140072870276</c:v>
                </c:pt>
                <c:pt idx="198">
                  <c:v>267.74506968943382</c:v>
                </c:pt>
                <c:pt idx="199">
                  <c:v>267.90873865016482</c:v>
                </c:pt>
                <c:pt idx="200">
                  <c:v>268.07240761089582</c:v>
                </c:pt>
                <c:pt idx="201">
                  <c:v>268.23607657162688</c:v>
                </c:pt>
                <c:pt idx="202">
                  <c:v>268.39974553235788</c:v>
                </c:pt>
                <c:pt idx="203">
                  <c:v>268.56341449308889</c:v>
                </c:pt>
                <c:pt idx="204">
                  <c:v>268.72708345381989</c:v>
                </c:pt>
                <c:pt idx="205">
                  <c:v>268.89075241455089</c:v>
                </c:pt>
                <c:pt idx="206">
                  <c:v>269.05442137528195</c:v>
                </c:pt>
                <c:pt idx="207">
                  <c:v>269.21809033601295</c:v>
                </c:pt>
                <c:pt idx="208">
                  <c:v>269.38175929674395</c:v>
                </c:pt>
                <c:pt idx="209">
                  <c:v>269.54542825747501</c:v>
                </c:pt>
                <c:pt idx="210">
                  <c:v>269.70909721820601</c:v>
                </c:pt>
                <c:pt idx="211">
                  <c:v>269.87276617893701</c:v>
                </c:pt>
                <c:pt idx="212">
                  <c:v>270.03643513966801</c:v>
                </c:pt>
                <c:pt idx="213">
                  <c:v>270.20010410039902</c:v>
                </c:pt>
                <c:pt idx="214">
                  <c:v>270.36377306113008</c:v>
                </c:pt>
                <c:pt idx="215">
                  <c:v>270.52744202186108</c:v>
                </c:pt>
                <c:pt idx="216">
                  <c:v>270.69111098259208</c:v>
                </c:pt>
                <c:pt idx="217">
                  <c:v>270.85477994332314</c:v>
                </c:pt>
                <c:pt idx="218">
                  <c:v>273.6371522757504</c:v>
                </c:pt>
                <c:pt idx="219">
                  <c:v>273.8008212364814</c:v>
                </c:pt>
                <c:pt idx="220">
                  <c:v>273.9644901972124</c:v>
                </c:pt>
                <c:pt idx="221">
                  <c:v>274.12815915794346</c:v>
                </c:pt>
                <c:pt idx="222">
                  <c:v>274.29182811867446</c:v>
                </c:pt>
                <c:pt idx="223">
                  <c:v>274.45549707940546</c:v>
                </c:pt>
                <c:pt idx="224">
                  <c:v>274.61916604013646</c:v>
                </c:pt>
                <c:pt idx="225">
                  <c:v>274.78283500086752</c:v>
                </c:pt>
                <c:pt idx="226">
                  <c:v>274.94650396159852</c:v>
                </c:pt>
                <c:pt idx="227">
                  <c:v>275.11017292232953</c:v>
                </c:pt>
                <c:pt idx="228">
                  <c:v>275.27384188306053</c:v>
                </c:pt>
                <c:pt idx="229">
                  <c:v>275.43751084379159</c:v>
                </c:pt>
                <c:pt idx="230">
                  <c:v>275.60117980452259</c:v>
                </c:pt>
                <c:pt idx="231">
                  <c:v>275.76484876525359</c:v>
                </c:pt>
                <c:pt idx="232">
                  <c:v>275.92851772598459</c:v>
                </c:pt>
                <c:pt idx="233">
                  <c:v>276.09218668671565</c:v>
                </c:pt>
                <c:pt idx="234">
                  <c:v>276.25585564744665</c:v>
                </c:pt>
                <c:pt idx="235">
                  <c:v>276.41952460817765</c:v>
                </c:pt>
                <c:pt idx="236">
                  <c:v>276.58319356890865</c:v>
                </c:pt>
                <c:pt idx="237">
                  <c:v>276.74686252963971</c:v>
                </c:pt>
                <c:pt idx="238">
                  <c:v>276.91053149037072</c:v>
                </c:pt>
                <c:pt idx="239">
                  <c:v>277.07420045110172</c:v>
                </c:pt>
                <c:pt idx="240">
                  <c:v>277.23786941183272</c:v>
                </c:pt>
                <c:pt idx="241">
                  <c:v>277.40153837256378</c:v>
                </c:pt>
                <c:pt idx="242">
                  <c:v>277.56520733329478</c:v>
                </c:pt>
                <c:pt idx="243">
                  <c:v>277.72887629402578</c:v>
                </c:pt>
                <c:pt idx="244">
                  <c:v>277.89254525475678</c:v>
                </c:pt>
                <c:pt idx="245">
                  <c:v>278.05621421548784</c:v>
                </c:pt>
                <c:pt idx="246">
                  <c:v>278.21988317621884</c:v>
                </c:pt>
                <c:pt idx="247">
                  <c:v>278.38355213694985</c:v>
                </c:pt>
                <c:pt idx="248">
                  <c:v>278.54722109768085</c:v>
                </c:pt>
                <c:pt idx="249">
                  <c:v>278.71089005841191</c:v>
                </c:pt>
                <c:pt idx="250">
                  <c:v>278.87455901914291</c:v>
                </c:pt>
                <c:pt idx="251">
                  <c:v>279.03822797987391</c:v>
                </c:pt>
                <c:pt idx="252">
                  <c:v>279.20189694060491</c:v>
                </c:pt>
                <c:pt idx="253">
                  <c:v>279.36556590133597</c:v>
                </c:pt>
                <c:pt idx="254">
                  <c:v>279.52923486206697</c:v>
                </c:pt>
                <c:pt idx="255">
                  <c:v>279.69290382279797</c:v>
                </c:pt>
                <c:pt idx="256">
                  <c:v>279.85657278352903</c:v>
                </c:pt>
                <c:pt idx="257">
                  <c:v>280.02024174426003</c:v>
                </c:pt>
                <c:pt idx="258">
                  <c:v>282.31160719449423</c:v>
                </c:pt>
                <c:pt idx="259">
                  <c:v>282.47527615522529</c:v>
                </c:pt>
                <c:pt idx="260">
                  <c:v>282.63894511595629</c:v>
                </c:pt>
                <c:pt idx="261">
                  <c:v>282.80261407668729</c:v>
                </c:pt>
                <c:pt idx="262">
                  <c:v>282.96628303741829</c:v>
                </c:pt>
                <c:pt idx="263">
                  <c:v>283.12995199814929</c:v>
                </c:pt>
                <c:pt idx="264">
                  <c:v>283.29362095888035</c:v>
                </c:pt>
                <c:pt idx="265">
                  <c:v>283.45728991961136</c:v>
                </c:pt>
                <c:pt idx="266">
                  <c:v>283.62095888034236</c:v>
                </c:pt>
                <c:pt idx="267">
                  <c:v>283.78462784107342</c:v>
                </c:pt>
                <c:pt idx="268">
                  <c:v>283.94829680180442</c:v>
                </c:pt>
                <c:pt idx="269">
                  <c:v>284.11196576253542</c:v>
                </c:pt>
                <c:pt idx="270">
                  <c:v>284.27563472326642</c:v>
                </c:pt>
                <c:pt idx="271">
                  <c:v>284.43930368399742</c:v>
                </c:pt>
                <c:pt idx="272">
                  <c:v>284.60297264472848</c:v>
                </c:pt>
                <c:pt idx="273">
                  <c:v>284.76664160545948</c:v>
                </c:pt>
                <c:pt idx="274">
                  <c:v>284.93031056619049</c:v>
                </c:pt>
                <c:pt idx="275">
                  <c:v>285.09397952692154</c:v>
                </c:pt>
                <c:pt idx="276">
                  <c:v>285.25764848765255</c:v>
                </c:pt>
                <c:pt idx="277">
                  <c:v>285.42131744838355</c:v>
                </c:pt>
                <c:pt idx="278">
                  <c:v>285.58498640911455</c:v>
                </c:pt>
                <c:pt idx="279">
                  <c:v>285.74865536984555</c:v>
                </c:pt>
                <c:pt idx="280">
                  <c:v>285.91232433057661</c:v>
                </c:pt>
                <c:pt idx="281">
                  <c:v>286.07599329130761</c:v>
                </c:pt>
                <c:pt idx="282">
                  <c:v>286.23966225203861</c:v>
                </c:pt>
                <c:pt idx="283">
                  <c:v>286.40333121276967</c:v>
                </c:pt>
                <c:pt idx="284">
                  <c:v>286.56700017350067</c:v>
                </c:pt>
                <c:pt idx="285">
                  <c:v>286.73066913423168</c:v>
                </c:pt>
                <c:pt idx="286">
                  <c:v>286.89433809496268</c:v>
                </c:pt>
                <c:pt idx="287">
                  <c:v>287.05800705569374</c:v>
                </c:pt>
                <c:pt idx="288">
                  <c:v>287.22167601642474</c:v>
                </c:pt>
                <c:pt idx="289">
                  <c:v>287.38534497715574</c:v>
                </c:pt>
                <c:pt idx="290">
                  <c:v>287.54901393788674</c:v>
                </c:pt>
                <c:pt idx="291">
                  <c:v>287.7126828986178</c:v>
                </c:pt>
                <c:pt idx="292">
                  <c:v>287.8763518593488</c:v>
                </c:pt>
                <c:pt idx="293">
                  <c:v>288.0400208200798</c:v>
                </c:pt>
                <c:pt idx="294">
                  <c:v>288.20368978081081</c:v>
                </c:pt>
                <c:pt idx="295">
                  <c:v>288.36735874154186</c:v>
                </c:pt>
                <c:pt idx="296">
                  <c:v>288.53102770227287</c:v>
                </c:pt>
                <c:pt idx="297">
                  <c:v>288.69469666300387</c:v>
                </c:pt>
                <c:pt idx="298">
                  <c:v>288.85836562373487</c:v>
                </c:pt>
                <c:pt idx="299">
                  <c:v>289.02203458446593</c:v>
                </c:pt>
                <c:pt idx="300">
                  <c:v>289.18570354519693</c:v>
                </c:pt>
                <c:pt idx="301">
                  <c:v>289.34937250592793</c:v>
                </c:pt>
                <c:pt idx="302">
                  <c:v>289.51304146665893</c:v>
                </c:pt>
                <c:pt idx="303">
                  <c:v>289.67671042738999</c:v>
                </c:pt>
                <c:pt idx="304">
                  <c:v>289.84037938812099</c:v>
                </c:pt>
                <c:pt idx="305">
                  <c:v>290.004048348852</c:v>
                </c:pt>
                <c:pt idx="306">
                  <c:v>290.167717309583</c:v>
                </c:pt>
                <c:pt idx="307">
                  <c:v>290.33138627031406</c:v>
                </c:pt>
                <c:pt idx="308">
                  <c:v>293.27742756347232</c:v>
                </c:pt>
                <c:pt idx="309">
                  <c:v>293.44109652420332</c:v>
                </c:pt>
                <c:pt idx="310">
                  <c:v>293.60476548493438</c:v>
                </c:pt>
                <c:pt idx="311">
                  <c:v>293.76843444566538</c:v>
                </c:pt>
                <c:pt idx="312">
                  <c:v>293.93210340639638</c:v>
                </c:pt>
                <c:pt idx="313">
                  <c:v>294.09577236712744</c:v>
                </c:pt>
                <c:pt idx="314">
                  <c:v>294.25944132785844</c:v>
                </c:pt>
                <c:pt idx="315">
                  <c:v>294.42311028858944</c:v>
                </c:pt>
                <c:pt idx="316">
                  <c:v>294.58677924932044</c:v>
                </c:pt>
                <c:pt idx="317">
                  <c:v>294.75044821005145</c:v>
                </c:pt>
                <c:pt idx="318">
                  <c:v>294.9141171707825</c:v>
                </c:pt>
                <c:pt idx="319">
                  <c:v>295.07778613151351</c:v>
                </c:pt>
                <c:pt idx="320">
                  <c:v>295.24145509224451</c:v>
                </c:pt>
                <c:pt idx="321">
                  <c:v>295.40512405297557</c:v>
                </c:pt>
                <c:pt idx="322">
                  <c:v>295.56879301370657</c:v>
                </c:pt>
                <c:pt idx="323">
                  <c:v>295.73246197443757</c:v>
                </c:pt>
                <c:pt idx="324">
                  <c:v>295.89613093516857</c:v>
                </c:pt>
                <c:pt idx="325">
                  <c:v>296.05979989589957</c:v>
                </c:pt>
                <c:pt idx="326">
                  <c:v>296.22346885663063</c:v>
                </c:pt>
                <c:pt idx="327">
                  <c:v>296.38713781736163</c:v>
                </c:pt>
                <c:pt idx="328">
                  <c:v>296.55080677809264</c:v>
                </c:pt>
                <c:pt idx="329">
                  <c:v>296.71447573882369</c:v>
                </c:pt>
                <c:pt idx="330">
                  <c:v>296.8781446995547</c:v>
                </c:pt>
                <c:pt idx="331">
                  <c:v>297.0418136602857</c:v>
                </c:pt>
                <c:pt idx="332">
                  <c:v>297.2054826210167</c:v>
                </c:pt>
                <c:pt idx="333">
                  <c:v>297.3691515817477</c:v>
                </c:pt>
                <c:pt idx="334">
                  <c:v>297.53282054247876</c:v>
                </c:pt>
                <c:pt idx="335">
                  <c:v>297.69648950320976</c:v>
                </c:pt>
                <c:pt idx="336">
                  <c:v>297.86015846394076</c:v>
                </c:pt>
                <c:pt idx="337">
                  <c:v>298.02382742467182</c:v>
                </c:pt>
                <c:pt idx="338">
                  <c:v>298.18749638540282</c:v>
                </c:pt>
                <c:pt idx="339">
                  <c:v>298.35116534613383</c:v>
                </c:pt>
                <c:pt idx="340">
                  <c:v>298.51483430686483</c:v>
                </c:pt>
                <c:pt idx="341">
                  <c:v>298.67850326759583</c:v>
                </c:pt>
                <c:pt idx="342">
                  <c:v>298.84217222832689</c:v>
                </c:pt>
                <c:pt idx="343">
                  <c:v>299.00584118905789</c:v>
                </c:pt>
                <c:pt idx="344">
                  <c:v>299.16951014978889</c:v>
                </c:pt>
                <c:pt idx="345">
                  <c:v>299.33317911051995</c:v>
                </c:pt>
                <c:pt idx="346">
                  <c:v>299.49684807125095</c:v>
                </c:pt>
                <c:pt idx="347">
                  <c:v>299.66051703198195</c:v>
                </c:pt>
                <c:pt idx="348">
                  <c:v>299.82418599271296</c:v>
                </c:pt>
                <c:pt idx="349">
                  <c:v>299.98785495344396</c:v>
                </c:pt>
                <c:pt idx="350">
                  <c:v>300.15152391417502</c:v>
                </c:pt>
                <c:pt idx="351">
                  <c:v>300.31519287490602</c:v>
                </c:pt>
                <c:pt idx="352">
                  <c:v>300.47886183563702</c:v>
                </c:pt>
                <c:pt idx="353">
                  <c:v>300.64253079636808</c:v>
                </c:pt>
                <c:pt idx="354">
                  <c:v>300.80619975709908</c:v>
                </c:pt>
                <c:pt idx="355">
                  <c:v>300.96986871783008</c:v>
                </c:pt>
                <c:pt idx="356">
                  <c:v>303.58857208952634</c:v>
                </c:pt>
                <c:pt idx="357">
                  <c:v>303.75224105025734</c:v>
                </c:pt>
                <c:pt idx="358">
                  <c:v>303.9159100109884</c:v>
                </c:pt>
                <c:pt idx="359">
                  <c:v>304.0795789717194</c:v>
                </c:pt>
                <c:pt idx="360">
                  <c:v>304.2432479324504</c:v>
                </c:pt>
                <c:pt idx="361">
                  <c:v>304.4069168931814</c:v>
                </c:pt>
                <c:pt idx="362">
                  <c:v>304.57058585391246</c:v>
                </c:pt>
                <c:pt idx="363">
                  <c:v>304.73425481464346</c:v>
                </c:pt>
                <c:pt idx="364">
                  <c:v>304.89792377537447</c:v>
                </c:pt>
                <c:pt idx="365">
                  <c:v>305.06159273610547</c:v>
                </c:pt>
                <c:pt idx="366">
                  <c:v>305.22526169683653</c:v>
                </c:pt>
                <c:pt idx="367">
                  <c:v>305.38893065756753</c:v>
                </c:pt>
                <c:pt idx="368">
                  <c:v>305.55259961829853</c:v>
                </c:pt>
                <c:pt idx="369">
                  <c:v>305.71626857902959</c:v>
                </c:pt>
                <c:pt idx="370">
                  <c:v>305.87993753976059</c:v>
                </c:pt>
                <c:pt idx="371">
                  <c:v>306.04360650049159</c:v>
                </c:pt>
                <c:pt idx="372">
                  <c:v>306.20727546122259</c:v>
                </c:pt>
                <c:pt idx="373">
                  <c:v>306.3709444219536</c:v>
                </c:pt>
                <c:pt idx="374">
                  <c:v>306.53461338268465</c:v>
                </c:pt>
                <c:pt idx="375">
                  <c:v>306.69828234341566</c:v>
                </c:pt>
                <c:pt idx="376">
                  <c:v>306.86195130414666</c:v>
                </c:pt>
                <c:pt idx="377">
                  <c:v>307.02562026487772</c:v>
                </c:pt>
                <c:pt idx="378">
                  <c:v>307.18928922560872</c:v>
                </c:pt>
                <c:pt idx="379">
                  <c:v>307.35295818633972</c:v>
                </c:pt>
                <c:pt idx="380">
                  <c:v>307.51662714707072</c:v>
                </c:pt>
                <c:pt idx="381">
                  <c:v>307.68029610780172</c:v>
                </c:pt>
                <c:pt idx="382">
                  <c:v>307.84396506853278</c:v>
                </c:pt>
                <c:pt idx="383">
                  <c:v>308.00763402926378</c:v>
                </c:pt>
                <c:pt idx="384">
                  <c:v>308.17130298999479</c:v>
                </c:pt>
                <c:pt idx="385">
                  <c:v>308.33497195072584</c:v>
                </c:pt>
                <c:pt idx="386">
                  <c:v>308.49864091145685</c:v>
                </c:pt>
                <c:pt idx="387">
                  <c:v>308.66230987218785</c:v>
                </c:pt>
                <c:pt idx="388">
                  <c:v>308.82597883291885</c:v>
                </c:pt>
                <c:pt idx="389">
                  <c:v>308.98964779364985</c:v>
                </c:pt>
                <c:pt idx="390">
                  <c:v>309.15331675438091</c:v>
                </c:pt>
                <c:pt idx="391">
                  <c:v>309.31698571511191</c:v>
                </c:pt>
                <c:pt idx="392">
                  <c:v>309.48065467584291</c:v>
                </c:pt>
                <c:pt idx="393">
                  <c:v>309.64432363657397</c:v>
                </c:pt>
                <c:pt idx="394">
                  <c:v>309.80799259730497</c:v>
                </c:pt>
                <c:pt idx="395">
                  <c:v>309.97166155803598</c:v>
                </c:pt>
                <c:pt idx="396">
                  <c:v>310.13533051876698</c:v>
                </c:pt>
                <c:pt idx="397">
                  <c:v>310.29899947949798</c:v>
                </c:pt>
                <c:pt idx="398">
                  <c:v>310.46266844022904</c:v>
                </c:pt>
                <c:pt idx="399">
                  <c:v>310.62633740096004</c:v>
                </c:pt>
                <c:pt idx="400">
                  <c:v>310.79000636169104</c:v>
                </c:pt>
                <c:pt idx="401">
                  <c:v>310.9536753224221</c:v>
                </c:pt>
                <c:pt idx="402">
                  <c:v>311.1173442831531</c:v>
                </c:pt>
                <c:pt idx="403">
                  <c:v>311.2810132438841</c:v>
                </c:pt>
                <c:pt idx="404">
                  <c:v>311.44468220461511</c:v>
                </c:pt>
                <c:pt idx="405">
                  <c:v>311.60835116534611</c:v>
                </c:pt>
                <c:pt idx="406">
                  <c:v>314.39072349777342</c:v>
                </c:pt>
                <c:pt idx="407">
                  <c:v>314.55439245850442</c:v>
                </c:pt>
                <c:pt idx="408">
                  <c:v>314.71806141923543</c:v>
                </c:pt>
                <c:pt idx="409">
                  <c:v>314.88173037996648</c:v>
                </c:pt>
                <c:pt idx="410">
                  <c:v>315.04539934069749</c:v>
                </c:pt>
                <c:pt idx="411">
                  <c:v>315.20906830142849</c:v>
                </c:pt>
                <c:pt idx="412">
                  <c:v>315.37273726215949</c:v>
                </c:pt>
                <c:pt idx="413">
                  <c:v>315.53640622289049</c:v>
                </c:pt>
                <c:pt idx="414">
                  <c:v>315.70007518362155</c:v>
                </c:pt>
                <c:pt idx="415">
                  <c:v>315.86374414435255</c:v>
                </c:pt>
                <c:pt idx="416">
                  <c:v>316.02741310508355</c:v>
                </c:pt>
                <c:pt idx="417">
                  <c:v>316.19108206581461</c:v>
                </c:pt>
                <c:pt idx="418">
                  <c:v>316.35475102654561</c:v>
                </c:pt>
                <c:pt idx="419">
                  <c:v>316.51841998727662</c:v>
                </c:pt>
                <c:pt idx="420">
                  <c:v>316.68208894800762</c:v>
                </c:pt>
                <c:pt idx="421">
                  <c:v>316.84575790873862</c:v>
                </c:pt>
                <c:pt idx="422">
                  <c:v>317.00942686946968</c:v>
                </c:pt>
                <c:pt idx="423">
                  <c:v>317.17309583020068</c:v>
                </c:pt>
                <c:pt idx="424">
                  <c:v>317.33676479093168</c:v>
                </c:pt>
                <c:pt idx="425">
                  <c:v>317.50043375166274</c:v>
                </c:pt>
                <c:pt idx="426">
                  <c:v>317.66410271239374</c:v>
                </c:pt>
                <c:pt idx="427">
                  <c:v>317.82777167312474</c:v>
                </c:pt>
                <c:pt idx="428">
                  <c:v>317.99144063385575</c:v>
                </c:pt>
                <c:pt idx="429">
                  <c:v>318.1551095945868</c:v>
                </c:pt>
                <c:pt idx="430">
                  <c:v>318.31877855531781</c:v>
                </c:pt>
                <c:pt idx="431">
                  <c:v>318.48244751604881</c:v>
                </c:pt>
                <c:pt idx="432">
                  <c:v>318.64611647677987</c:v>
                </c:pt>
                <c:pt idx="433">
                  <c:v>318.80978543751087</c:v>
                </c:pt>
                <c:pt idx="434">
                  <c:v>318.97345439824187</c:v>
                </c:pt>
                <c:pt idx="435">
                  <c:v>319.13712335897287</c:v>
                </c:pt>
                <c:pt idx="436">
                  <c:v>319.30079231970387</c:v>
                </c:pt>
                <c:pt idx="437">
                  <c:v>319.46446128043493</c:v>
                </c:pt>
                <c:pt idx="438">
                  <c:v>319.62813024116593</c:v>
                </c:pt>
                <c:pt idx="439">
                  <c:v>319.79179920189694</c:v>
                </c:pt>
                <c:pt idx="440">
                  <c:v>319.95546816262799</c:v>
                </c:pt>
                <c:pt idx="441">
                  <c:v>320.119137123359</c:v>
                </c:pt>
                <c:pt idx="442">
                  <c:v>320.28280608409</c:v>
                </c:pt>
                <c:pt idx="443">
                  <c:v>320.446475044821</c:v>
                </c:pt>
                <c:pt idx="444">
                  <c:v>320.610144005552</c:v>
                </c:pt>
                <c:pt idx="445">
                  <c:v>320.77381296628306</c:v>
                </c:pt>
                <c:pt idx="446">
                  <c:v>320.93748192701406</c:v>
                </c:pt>
                <c:pt idx="447">
                  <c:v>323.22884737724826</c:v>
                </c:pt>
                <c:pt idx="448">
                  <c:v>323.39251633797932</c:v>
                </c:pt>
                <c:pt idx="449">
                  <c:v>323.55618529871032</c:v>
                </c:pt>
                <c:pt idx="450">
                  <c:v>323.71985425944132</c:v>
                </c:pt>
                <c:pt idx="451">
                  <c:v>323.88352322017238</c:v>
                </c:pt>
                <c:pt idx="452">
                  <c:v>324.04719218090338</c:v>
                </c:pt>
                <c:pt idx="453">
                  <c:v>324.21086114163438</c:v>
                </c:pt>
                <c:pt idx="454">
                  <c:v>324.37453010236538</c:v>
                </c:pt>
                <c:pt idx="455">
                  <c:v>324.53819906309639</c:v>
                </c:pt>
                <c:pt idx="456">
                  <c:v>324.70186802382744</c:v>
                </c:pt>
                <c:pt idx="457">
                  <c:v>324.86553698455845</c:v>
                </c:pt>
                <c:pt idx="458">
                  <c:v>325.02920594528945</c:v>
                </c:pt>
                <c:pt idx="459">
                  <c:v>325.19287490602051</c:v>
                </c:pt>
                <c:pt idx="460">
                  <c:v>325.35654386675151</c:v>
                </c:pt>
                <c:pt idx="461">
                  <c:v>325.52021282748251</c:v>
                </c:pt>
                <c:pt idx="462">
                  <c:v>325.68388178821351</c:v>
                </c:pt>
                <c:pt idx="463">
                  <c:v>325.84755074894451</c:v>
                </c:pt>
                <c:pt idx="464">
                  <c:v>326.01121970967557</c:v>
                </c:pt>
                <c:pt idx="465">
                  <c:v>326.17488867040657</c:v>
                </c:pt>
                <c:pt idx="466">
                  <c:v>326.33855763113758</c:v>
                </c:pt>
                <c:pt idx="467">
                  <c:v>326.50222659186863</c:v>
                </c:pt>
                <c:pt idx="468">
                  <c:v>326.66589555259964</c:v>
                </c:pt>
                <c:pt idx="469">
                  <c:v>326.82956451333064</c:v>
                </c:pt>
                <c:pt idx="470">
                  <c:v>326.99323347406164</c:v>
                </c:pt>
                <c:pt idx="471">
                  <c:v>327.15690243479264</c:v>
                </c:pt>
                <c:pt idx="472">
                  <c:v>327.3205713955237</c:v>
                </c:pt>
                <c:pt idx="473">
                  <c:v>327.4842403562547</c:v>
                </c:pt>
                <c:pt idx="474">
                  <c:v>327.6479093169857</c:v>
                </c:pt>
                <c:pt idx="475">
                  <c:v>327.81157827771676</c:v>
                </c:pt>
                <c:pt idx="476">
                  <c:v>327.97524723844776</c:v>
                </c:pt>
                <c:pt idx="477">
                  <c:v>328.13891619917877</c:v>
                </c:pt>
                <c:pt idx="478">
                  <c:v>328.30258515990977</c:v>
                </c:pt>
                <c:pt idx="479">
                  <c:v>328.46625412064077</c:v>
                </c:pt>
                <c:pt idx="480">
                  <c:v>328.62992308137183</c:v>
                </c:pt>
                <c:pt idx="481">
                  <c:v>328.79359204210283</c:v>
                </c:pt>
                <c:pt idx="482">
                  <c:v>328.95726100283383</c:v>
                </c:pt>
                <c:pt idx="483">
                  <c:v>329.12092996356489</c:v>
                </c:pt>
                <c:pt idx="484">
                  <c:v>329.28459892429589</c:v>
                </c:pt>
                <c:pt idx="485">
                  <c:v>329.44826788502689</c:v>
                </c:pt>
                <c:pt idx="486">
                  <c:v>329.6119368457579</c:v>
                </c:pt>
                <c:pt idx="487">
                  <c:v>329.7756058064889</c:v>
                </c:pt>
                <c:pt idx="488">
                  <c:v>329.93927476721996</c:v>
                </c:pt>
                <c:pt idx="489">
                  <c:v>330.10294372795096</c:v>
                </c:pt>
                <c:pt idx="490">
                  <c:v>330.26661268868196</c:v>
                </c:pt>
                <c:pt idx="491">
                  <c:v>330.43028164941302</c:v>
                </c:pt>
                <c:pt idx="492">
                  <c:v>330.59395061014402</c:v>
                </c:pt>
                <c:pt idx="493">
                  <c:v>330.75761957087502</c:v>
                </c:pt>
                <c:pt idx="494">
                  <c:v>330.92128853160602</c:v>
                </c:pt>
                <c:pt idx="495">
                  <c:v>331.08495749233703</c:v>
                </c:pt>
                <c:pt idx="496">
                  <c:v>331.24862645306808</c:v>
                </c:pt>
                <c:pt idx="497">
                  <c:v>331.41229541379909</c:v>
                </c:pt>
                <c:pt idx="498">
                  <c:v>334.5220056676884</c:v>
                </c:pt>
                <c:pt idx="499">
                  <c:v>334.68567462841941</c:v>
                </c:pt>
                <c:pt idx="500">
                  <c:v>334.84934358915041</c:v>
                </c:pt>
                <c:pt idx="501">
                  <c:v>335.01301254988147</c:v>
                </c:pt>
                <c:pt idx="502">
                  <c:v>335.17668151061247</c:v>
                </c:pt>
                <c:pt idx="503">
                  <c:v>335.34035047134347</c:v>
                </c:pt>
                <c:pt idx="504">
                  <c:v>335.50401943207453</c:v>
                </c:pt>
                <c:pt idx="505">
                  <c:v>335.66768839280553</c:v>
                </c:pt>
                <c:pt idx="506">
                  <c:v>335.83135735353653</c:v>
                </c:pt>
                <c:pt idx="507">
                  <c:v>335.99502631426753</c:v>
                </c:pt>
                <c:pt idx="508">
                  <c:v>336.15869527499854</c:v>
                </c:pt>
                <c:pt idx="509">
                  <c:v>336.32236423572959</c:v>
                </c:pt>
                <c:pt idx="510">
                  <c:v>336.4860331964606</c:v>
                </c:pt>
                <c:pt idx="511">
                  <c:v>336.6497021571916</c:v>
                </c:pt>
                <c:pt idx="512">
                  <c:v>336.81337111792266</c:v>
                </c:pt>
                <c:pt idx="513">
                  <c:v>336.97704007865366</c:v>
                </c:pt>
                <c:pt idx="514">
                  <c:v>337.14070903938466</c:v>
                </c:pt>
                <c:pt idx="515">
                  <c:v>337.30437800011566</c:v>
                </c:pt>
                <c:pt idx="516">
                  <c:v>337.46804696084666</c:v>
                </c:pt>
                <c:pt idx="517">
                  <c:v>337.63171592157772</c:v>
                </c:pt>
                <c:pt idx="518">
                  <c:v>337.79538488230872</c:v>
                </c:pt>
                <c:pt idx="519">
                  <c:v>337.95905384303973</c:v>
                </c:pt>
                <c:pt idx="520">
                  <c:v>338.12272280377078</c:v>
                </c:pt>
                <c:pt idx="521">
                  <c:v>338.28639176450179</c:v>
                </c:pt>
                <c:pt idx="522">
                  <c:v>338.45006072523279</c:v>
                </c:pt>
                <c:pt idx="523">
                  <c:v>338.61372968596379</c:v>
                </c:pt>
                <c:pt idx="524">
                  <c:v>338.77739864669479</c:v>
                </c:pt>
                <c:pt idx="525">
                  <c:v>338.94106760742585</c:v>
                </c:pt>
                <c:pt idx="526">
                  <c:v>339.10473656815685</c:v>
                </c:pt>
                <c:pt idx="527">
                  <c:v>339.26840552888785</c:v>
                </c:pt>
                <c:pt idx="528">
                  <c:v>339.43207448961891</c:v>
                </c:pt>
                <c:pt idx="529">
                  <c:v>339.59574345034991</c:v>
                </c:pt>
                <c:pt idx="530">
                  <c:v>339.75941241108092</c:v>
                </c:pt>
                <c:pt idx="531">
                  <c:v>339.92308137181192</c:v>
                </c:pt>
                <c:pt idx="532">
                  <c:v>340.08675033254292</c:v>
                </c:pt>
                <c:pt idx="533">
                  <c:v>340.25041929327398</c:v>
                </c:pt>
                <c:pt idx="534">
                  <c:v>340.41408825400498</c:v>
                </c:pt>
                <c:pt idx="535">
                  <c:v>340.57775721473598</c:v>
                </c:pt>
                <c:pt idx="536">
                  <c:v>340.74142617546704</c:v>
                </c:pt>
                <c:pt idx="537">
                  <c:v>340.90509513619804</c:v>
                </c:pt>
                <c:pt idx="538">
                  <c:v>341.06876409692904</c:v>
                </c:pt>
                <c:pt idx="539">
                  <c:v>341.23243305766005</c:v>
                </c:pt>
                <c:pt idx="540">
                  <c:v>344.83315019374243</c:v>
                </c:pt>
                <c:pt idx="541">
                  <c:v>344.99681915447343</c:v>
                </c:pt>
                <c:pt idx="542">
                  <c:v>345.16048811520443</c:v>
                </c:pt>
                <c:pt idx="543">
                  <c:v>345.32415707593543</c:v>
                </c:pt>
                <c:pt idx="544">
                  <c:v>345.48782603666649</c:v>
                </c:pt>
                <c:pt idx="545">
                  <c:v>345.65149499739749</c:v>
                </c:pt>
                <c:pt idx="546">
                  <c:v>345.81516395812855</c:v>
                </c:pt>
                <c:pt idx="547">
                  <c:v>345.97883291885955</c:v>
                </c:pt>
                <c:pt idx="548">
                  <c:v>346.14250187959055</c:v>
                </c:pt>
                <c:pt idx="549">
                  <c:v>346.30617084032156</c:v>
                </c:pt>
                <c:pt idx="550">
                  <c:v>346.46983980105256</c:v>
                </c:pt>
                <c:pt idx="551">
                  <c:v>346.63350876178362</c:v>
                </c:pt>
                <c:pt idx="552">
                  <c:v>346.79717772251462</c:v>
                </c:pt>
                <c:pt idx="553">
                  <c:v>346.96084668324562</c:v>
                </c:pt>
                <c:pt idx="554">
                  <c:v>347.12451564397668</c:v>
                </c:pt>
                <c:pt idx="555">
                  <c:v>347.28818460470768</c:v>
                </c:pt>
                <c:pt idx="556">
                  <c:v>347.45185356543868</c:v>
                </c:pt>
                <c:pt idx="557">
                  <c:v>347.61552252616968</c:v>
                </c:pt>
                <c:pt idx="558">
                  <c:v>347.77919148690069</c:v>
                </c:pt>
                <c:pt idx="559">
                  <c:v>347.94286044763174</c:v>
                </c:pt>
                <c:pt idx="560">
                  <c:v>348.10652940836275</c:v>
                </c:pt>
                <c:pt idx="561">
                  <c:v>348.27019836909375</c:v>
                </c:pt>
                <c:pt idx="562">
                  <c:v>348.43386732982481</c:v>
                </c:pt>
                <c:pt idx="563">
                  <c:v>348.59753629055581</c:v>
                </c:pt>
                <c:pt idx="564">
                  <c:v>348.76120525128681</c:v>
                </c:pt>
                <c:pt idx="565">
                  <c:v>348.92487421201781</c:v>
                </c:pt>
                <c:pt idx="566">
                  <c:v>349.08854317274881</c:v>
                </c:pt>
                <c:pt idx="567">
                  <c:v>349.25221213347987</c:v>
                </c:pt>
                <c:pt idx="568">
                  <c:v>349.41588109421087</c:v>
                </c:pt>
                <c:pt idx="569">
                  <c:v>349.57955005494188</c:v>
                </c:pt>
                <c:pt idx="570">
                  <c:v>349.74321901567293</c:v>
                </c:pt>
                <c:pt idx="571">
                  <c:v>349.90688797640394</c:v>
                </c:pt>
                <c:pt idx="572">
                  <c:v>350.07055693713494</c:v>
                </c:pt>
                <c:pt idx="573">
                  <c:v>350.23422589786594</c:v>
                </c:pt>
                <c:pt idx="574">
                  <c:v>350.39789485859694</c:v>
                </c:pt>
                <c:pt idx="575">
                  <c:v>350.561563819328</c:v>
                </c:pt>
                <c:pt idx="576">
                  <c:v>350.725232780059</c:v>
                </c:pt>
                <c:pt idx="577">
                  <c:v>350.88890174079</c:v>
                </c:pt>
                <c:pt idx="578">
                  <c:v>351.05257070152106</c:v>
                </c:pt>
                <c:pt idx="579">
                  <c:v>351.21623966225206</c:v>
                </c:pt>
                <c:pt idx="580">
                  <c:v>354.16228095541032</c:v>
                </c:pt>
                <c:pt idx="581">
                  <c:v>354.32594991614133</c:v>
                </c:pt>
                <c:pt idx="582">
                  <c:v>354.48961887687238</c:v>
                </c:pt>
                <c:pt idx="583">
                  <c:v>354.65328783760339</c:v>
                </c:pt>
                <c:pt idx="584">
                  <c:v>354.81695679833439</c:v>
                </c:pt>
                <c:pt idx="585">
                  <c:v>354.98062575906545</c:v>
                </c:pt>
                <c:pt idx="586">
                  <c:v>356.8014730493295</c:v>
                </c:pt>
                <c:pt idx="587">
                  <c:v>356.96711671915949</c:v>
                </c:pt>
                <c:pt idx="588">
                  <c:v>357.13276038898954</c:v>
                </c:pt>
                <c:pt idx="589">
                  <c:v>357.29840405881953</c:v>
                </c:pt>
                <c:pt idx="590">
                  <c:v>357.46404772864952</c:v>
                </c:pt>
                <c:pt idx="591">
                  <c:v>357.62969139847957</c:v>
                </c:pt>
                <c:pt idx="592">
                  <c:v>357.79533506830956</c:v>
                </c:pt>
                <c:pt idx="593">
                  <c:v>357.96097873813954</c:v>
                </c:pt>
                <c:pt idx="594">
                  <c:v>358.12662240796959</c:v>
                </c:pt>
                <c:pt idx="595">
                  <c:v>358.29226607779958</c:v>
                </c:pt>
                <c:pt idx="596">
                  <c:v>358.45790974762957</c:v>
                </c:pt>
                <c:pt idx="597">
                  <c:v>358.62355341745962</c:v>
                </c:pt>
                <c:pt idx="598">
                  <c:v>358.78919708728961</c:v>
                </c:pt>
                <c:pt idx="599">
                  <c:v>358.9548407571196</c:v>
                </c:pt>
                <c:pt idx="600">
                  <c:v>359.12048442694964</c:v>
                </c:pt>
                <c:pt idx="601">
                  <c:v>359.28612809677963</c:v>
                </c:pt>
                <c:pt idx="602">
                  <c:v>359.45177176660962</c:v>
                </c:pt>
                <c:pt idx="603">
                  <c:v>359.61741543643967</c:v>
                </c:pt>
                <c:pt idx="604">
                  <c:v>359.78305910626966</c:v>
                </c:pt>
                <c:pt idx="605">
                  <c:v>359.94870277609965</c:v>
                </c:pt>
                <c:pt idx="606">
                  <c:v>360.1143464459297</c:v>
                </c:pt>
                <c:pt idx="607">
                  <c:v>360.27999011575969</c:v>
                </c:pt>
                <c:pt idx="608">
                  <c:v>360.44563378558968</c:v>
                </c:pt>
                <c:pt idx="609">
                  <c:v>360.61127745541972</c:v>
                </c:pt>
                <c:pt idx="610">
                  <c:v>360.77692112524971</c:v>
                </c:pt>
                <c:pt idx="611">
                  <c:v>360.94256479507976</c:v>
                </c:pt>
                <c:pt idx="612">
                  <c:v>361.10820846490975</c:v>
                </c:pt>
                <c:pt idx="613">
                  <c:v>363.26157617269985</c:v>
                </c:pt>
                <c:pt idx="614">
                  <c:v>363.42721984252989</c:v>
                </c:pt>
                <c:pt idx="615">
                  <c:v>363.59286351235988</c:v>
                </c:pt>
                <c:pt idx="616">
                  <c:v>363.75850718218987</c:v>
                </c:pt>
                <c:pt idx="617">
                  <c:v>363.92415085201992</c:v>
                </c:pt>
                <c:pt idx="618">
                  <c:v>364.08979452184991</c:v>
                </c:pt>
                <c:pt idx="619">
                  <c:v>364.2554381916799</c:v>
                </c:pt>
                <c:pt idx="620">
                  <c:v>364.42108186150995</c:v>
                </c:pt>
                <c:pt idx="621">
                  <c:v>364.58672553133994</c:v>
                </c:pt>
                <c:pt idx="622">
                  <c:v>364.75236920116993</c:v>
                </c:pt>
                <c:pt idx="623">
                  <c:v>364.91801287099997</c:v>
                </c:pt>
                <c:pt idx="624">
                  <c:v>365.08365654082996</c:v>
                </c:pt>
                <c:pt idx="625">
                  <c:v>365.24930021065995</c:v>
                </c:pt>
                <c:pt idx="626">
                  <c:v>365.41494388049</c:v>
                </c:pt>
                <c:pt idx="627">
                  <c:v>365.58058755031999</c:v>
                </c:pt>
                <c:pt idx="628">
                  <c:v>365.74623122014998</c:v>
                </c:pt>
                <c:pt idx="629">
                  <c:v>365.91187488998003</c:v>
                </c:pt>
                <c:pt idx="630">
                  <c:v>366.07751855981002</c:v>
                </c:pt>
                <c:pt idx="631">
                  <c:v>366.24316222964001</c:v>
                </c:pt>
                <c:pt idx="632">
                  <c:v>366.40880589947005</c:v>
                </c:pt>
                <c:pt idx="633">
                  <c:v>366.57444956930004</c:v>
                </c:pt>
                <c:pt idx="634">
                  <c:v>366.74009323913003</c:v>
                </c:pt>
                <c:pt idx="635">
                  <c:v>366.90573690896008</c:v>
                </c:pt>
                <c:pt idx="636">
                  <c:v>367.07138057879007</c:v>
                </c:pt>
                <c:pt idx="637">
                  <c:v>367.23702424862006</c:v>
                </c:pt>
                <c:pt idx="638">
                  <c:v>367.40266791845011</c:v>
                </c:pt>
                <c:pt idx="639">
                  <c:v>367.5683115882801</c:v>
                </c:pt>
                <c:pt idx="640">
                  <c:v>367.73395525811009</c:v>
                </c:pt>
                <c:pt idx="641">
                  <c:v>367.89959892794013</c:v>
                </c:pt>
                <c:pt idx="642">
                  <c:v>368.06524259777012</c:v>
                </c:pt>
                <c:pt idx="643">
                  <c:v>368.23088626760011</c:v>
                </c:pt>
                <c:pt idx="644">
                  <c:v>368.39652993743016</c:v>
                </c:pt>
                <c:pt idx="645">
                  <c:v>368.56217360726015</c:v>
                </c:pt>
                <c:pt idx="646">
                  <c:v>368.72781727709014</c:v>
                </c:pt>
                <c:pt idx="647">
                  <c:v>368.89346094692019</c:v>
                </c:pt>
                <c:pt idx="648">
                  <c:v>369.05910461675018</c:v>
                </c:pt>
                <c:pt idx="649">
                  <c:v>369.22474828658017</c:v>
                </c:pt>
                <c:pt idx="650">
                  <c:v>369.39039195641021</c:v>
                </c:pt>
                <c:pt idx="651">
                  <c:v>369.5560356262402</c:v>
                </c:pt>
                <c:pt idx="652">
                  <c:v>369.72167929607019</c:v>
                </c:pt>
                <c:pt idx="653">
                  <c:v>369.88732296590024</c:v>
                </c:pt>
                <c:pt idx="654">
                  <c:v>370.05296663573023</c:v>
                </c:pt>
                <c:pt idx="655">
                  <c:v>370.21861030556028</c:v>
                </c:pt>
                <c:pt idx="656">
                  <c:v>370.38425397539027</c:v>
                </c:pt>
                <c:pt idx="657">
                  <c:v>373.36584003233042</c:v>
                </c:pt>
                <c:pt idx="658">
                  <c:v>373.53148370216041</c:v>
                </c:pt>
                <c:pt idx="659">
                  <c:v>373.69712737199046</c:v>
                </c:pt>
                <c:pt idx="660">
                  <c:v>373.86277104182045</c:v>
                </c:pt>
                <c:pt idx="661">
                  <c:v>374.02841471165044</c:v>
                </c:pt>
                <c:pt idx="662">
                  <c:v>374.19405838148049</c:v>
                </c:pt>
                <c:pt idx="663">
                  <c:v>374.35970205131048</c:v>
                </c:pt>
                <c:pt idx="664">
                  <c:v>374.52534572114047</c:v>
                </c:pt>
                <c:pt idx="665">
                  <c:v>374.69098939097051</c:v>
                </c:pt>
                <c:pt idx="666">
                  <c:v>374.8566330608005</c:v>
                </c:pt>
                <c:pt idx="667">
                  <c:v>375.02227673063049</c:v>
                </c:pt>
                <c:pt idx="668">
                  <c:v>375.18792040046054</c:v>
                </c:pt>
                <c:pt idx="669">
                  <c:v>375.35356407029053</c:v>
                </c:pt>
                <c:pt idx="670">
                  <c:v>375.51920774012052</c:v>
                </c:pt>
                <c:pt idx="671">
                  <c:v>375.68485140995057</c:v>
                </c:pt>
                <c:pt idx="672">
                  <c:v>375.85049507978056</c:v>
                </c:pt>
                <c:pt idx="673">
                  <c:v>376.01613874961055</c:v>
                </c:pt>
                <c:pt idx="674">
                  <c:v>376.18178241944059</c:v>
                </c:pt>
                <c:pt idx="675">
                  <c:v>376.34742608927058</c:v>
                </c:pt>
                <c:pt idx="676">
                  <c:v>376.51306975910057</c:v>
                </c:pt>
                <c:pt idx="677">
                  <c:v>376.67871342893062</c:v>
                </c:pt>
                <c:pt idx="678">
                  <c:v>376.84435709876061</c:v>
                </c:pt>
                <c:pt idx="679">
                  <c:v>377.0100007685906</c:v>
                </c:pt>
                <c:pt idx="680">
                  <c:v>377.17564443842065</c:v>
                </c:pt>
                <c:pt idx="681">
                  <c:v>377.34128810825064</c:v>
                </c:pt>
                <c:pt idx="682">
                  <c:v>377.50693177808068</c:v>
                </c:pt>
                <c:pt idx="683">
                  <c:v>377.67257544791067</c:v>
                </c:pt>
                <c:pt idx="684">
                  <c:v>377.83821911774066</c:v>
                </c:pt>
                <c:pt idx="685">
                  <c:v>378.00386278757071</c:v>
                </c:pt>
                <c:pt idx="686">
                  <c:v>378.1695064574007</c:v>
                </c:pt>
                <c:pt idx="687">
                  <c:v>378.33515012723069</c:v>
                </c:pt>
                <c:pt idx="688">
                  <c:v>378.50079379706074</c:v>
                </c:pt>
                <c:pt idx="689">
                  <c:v>378.66643746689073</c:v>
                </c:pt>
                <c:pt idx="690">
                  <c:v>378.83208113672072</c:v>
                </c:pt>
                <c:pt idx="691">
                  <c:v>378.99772480655076</c:v>
                </c:pt>
                <c:pt idx="692">
                  <c:v>379.16336847638075</c:v>
                </c:pt>
                <c:pt idx="693">
                  <c:v>379.32901214621074</c:v>
                </c:pt>
                <c:pt idx="694">
                  <c:v>379.49465581604079</c:v>
                </c:pt>
                <c:pt idx="695">
                  <c:v>379.66029948587078</c:v>
                </c:pt>
                <c:pt idx="696">
                  <c:v>379.82594315570077</c:v>
                </c:pt>
                <c:pt idx="697">
                  <c:v>379.99158682553082</c:v>
                </c:pt>
                <c:pt idx="698">
                  <c:v>380.15723049536081</c:v>
                </c:pt>
                <c:pt idx="699">
                  <c:v>380.3228741651908</c:v>
                </c:pt>
                <c:pt idx="700">
                  <c:v>383.470103891961</c:v>
                </c:pt>
                <c:pt idx="701">
                  <c:v>383.63574756179099</c:v>
                </c:pt>
                <c:pt idx="702">
                  <c:v>383.80139123162098</c:v>
                </c:pt>
                <c:pt idx="703">
                  <c:v>383.96703490145103</c:v>
                </c:pt>
                <c:pt idx="704">
                  <c:v>384.13267857128102</c:v>
                </c:pt>
                <c:pt idx="705">
                  <c:v>384.29832224111101</c:v>
                </c:pt>
                <c:pt idx="706">
                  <c:v>384.46396591094106</c:v>
                </c:pt>
                <c:pt idx="707">
                  <c:v>384.62960958077105</c:v>
                </c:pt>
                <c:pt idx="708">
                  <c:v>384.79525325060104</c:v>
                </c:pt>
                <c:pt idx="709">
                  <c:v>384.96089692043108</c:v>
                </c:pt>
                <c:pt idx="710">
                  <c:v>385.12654059026107</c:v>
                </c:pt>
                <c:pt idx="711">
                  <c:v>385.29218426009106</c:v>
                </c:pt>
                <c:pt idx="712">
                  <c:v>385.45782792992111</c:v>
                </c:pt>
                <c:pt idx="713">
                  <c:v>385.6234715997511</c:v>
                </c:pt>
                <c:pt idx="714">
                  <c:v>385.78911526958109</c:v>
                </c:pt>
                <c:pt idx="715">
                  <c:v>385.95475893941114</c:v>
                </c:pt>
                <c:pt idx="716">
                  <c:v>386.12040260924113</c:v>
                </c:pt>
                <c:pt idx="717">
                  <c:v>386.28604627907112</c:v>
                </c:pt>
                <c:pt idx="718">
                  <c:v>386.45168994890116</c:v>
                </c:pt>
                <c:pt idx="719">
                  <c:v>386.61733361873115</c:v>
                </c:pt>
                <c:pt idx="720">
                  <c:v>386.78297728856114</c:v>
                </c:pt>
                <c:pt idx="721">
                  <c:v>386.94862095839119</c:v>
                </c:pt>
                <c:pt idx="722">
                  <c:v>387.11426462822118</c:v>
                </c:pt>
                <c:pt idx="723">
                  <c:v>387.27990829805117</c:v>
                </c:pt>
                <c:pt idx="724">
                  <c:v>387.44555196788122</c:v>
                </c:pt>
                <c:pt idx="725">
                  <c:v>387.61119563771121</c:v>
                </c:pt>
                <c:pt idx="726">
                  <c:v>387.77683930754125</c:v>
                </c:pt>
                <c:pt idx="727">
                  <c:v>387.94248297737124</c:v>
                </c:pt>
                <c:pt idx="728">
                  <c:v>388.10812664720123</c:v>
                </c:pt>
                <c:pt idx="729">
                  <c:v>388.27377031703128</c:v>
                </c:pt>
                <c:pt idx="730">
                  <c:v>388.43941398686127</c:v>
                </c:pt>
                <c:pt idx="731">
                  <c:v>388.60505765669126</c:v>
                </c:pt>
                <c:pt idx="732">
                  <c:v>388.7707013265213</c:v>
                </c:pt>
                <c:pt idx="733">
                  <c:v>388.93634499635129</c:v>
                </c:pt>
                <c:pt idx="734">
                  <c:v>389.10198866618128</c:v>
                </c:pt>
                <c:pt idx="735">
                  <c:v>389.26763233601133</c:v>
                </c:pt>
                <c:pt idx="736">
                  <c:v>389.43327600584132</c:v>
                </c:pt>
                <c:pt idx="737">
                  <c:v>389.59891967567131</c:v>
                </c:pt>
                <c:pt idx="738">
                  <c:v>389.76456334550136</c:v>
                </c:pt>
                <c:pt idx="739">
                  <c:v>389.93020701533135</c:v>
                </c:pt>
                <c:pt idx="740">
                  <c:v>390.09585068516134</c:v>
                </c:pt>
                <c:pt idx="741">
                  <c:v>390.26149435499138</c:v>
                </c:pt>
                <c:pt idx="742">
                  <c:v>390.42713802482137</c:v>
                </c:pt>
                <c:pt idx="743">
                  <c:v>390.59278169465136</c:v>
                </c:pt>
                <c:pt idx="744">
                  <c:v>393.90565509125156</c:v>
                </c:pt>
                <c:pt idx="745">
                  <c:v>394.07129876108161</c:v>
                </c:pt>
                <c:pt idx="746">
                  <c:v>394.2369424309116</c:v>
                </c:pt>
                <c:pt idx="747">
                  <c:v>394.40258610074159</c:v>
                </c:pt>
                <c:pt idx="748">
                  <c:v>394.56822977057163</c:v>
                </c:pt>
                <c:pt idx="749">
                  <c:v>394.73387344040162</c:v>
                </c:pt>
                <c:pt idx="750">
                  <c:v>394.89951711023161</c:v>
                </c:pt>
                <c:pt idx="751">
                  <c:v>395.06516078006166</c:v>
                </c:pt>
                <c:pt idx="752">
                  <c:v>395.23080444989165</c:v>
                </c:pt>
                <c:pt idx="753">
                  <c:v>395.39644811972164</c:v>
                </c:pt>
                <c:pt idx="754">
                  <c:v>395.56209178955169</c:v>
                </c:pt>
                <c:pt idx="755">
                  <c:v>395.72773545938168</c:v>
                </c:pt>
                <c:pt idx="756">
                  <c:v>395.89337912921167</c:v>
                </c:pt>
                <c:pt idx="757">
                  <c:v>396.05902279904171</c:v>
                </c:pt>
                <c:pt idx="758">
                  <c:v>396.2246664688717</c:v>
                </c:pt>
                <c:pt idx="759">
                  <c:v>396.39031013870169</c:v>
                </c:pt>
                <c:pt idx="760">
                  <c:v>396.55595380853174</c:v>
                </c:pt>
                <c:pt idx="761">
                  <c:v>396.72159747836173</c:v>
                </c:pt>
                <c:pt idx="762">
                  <c:v>396.88724114819172</c:v>
                </c:pt>
                <c:pt idx="763">
                  <c:v>397.05288481802177</c:v>
                </c:pt>
                <c:pt idx="764">
                  <c:v>397.21852848785176</c:v>
                </c:pt>
                <c:pt idx="765">
                  <c:v>397.38417215768175</c:v>
                </c:pt>
                <c:pt idx="766">
                  <c:v>397.54981582751179</c:v>
                </c:pt>
                <c:pt idx="767">
                  <c:v>397.71545949734178</c:v>
                </c:pt>
                <c:pt idx="768">
                  <c:v>397.88110316717177</c:v>
                </c:pt>
                <c:pt idx="769">
                  <c:v>398.04674683700182</c:v>
                </c:pt>
                <c:pt idx="770">
                  <c:v>398.21239050683181</c:v>
                </c:pt>
                <c:pt idx="771">
                  <c:v>398.3780341766618</c:v>
                </c:pt>
                <c:pt idx="772">
                  <c:v>398.54367784649185</c:v>
                </c:pt>
                <c:pt idx="773">
                  <c:v>398.70932151632184</c:v>
                </c:pt>
                <c:pt idx="774">
                  <c:v>398.87496518615183</c:v>
                </c:pt>
                <c:pt idx="775">
                  <c:v>399.04060885598187</c:v>
                </c:pt>
                <c:pt idx="776">
                  <c:v>399.20625252581186</c:v>
                </c:pt>
                <c:pt idx="777">
                  <c:v>399.37189619564185</c:v>
                </c:pt>
                <c:pt idx="778">
                  <c:v>399.5375398654719</c:v>
                </c:pt>
                <c:pt idx="779">
                  <c:v>399.70318353530189</c:v>
                </c:pt>
                <c:pt idx="780">
                  <c:v>399.86882720513188</c:v>
                </c:pt>
                <c:pt idx="781">
                  <c:v>400.03447087496193</c:v>
                </c:pt>
                <c:pt idx="782">
                  <c:v>400.20011454479192</c:v>
                </c:pt>
                <c:pt idx="783">
                  <c:v>400.36575821462191</c:v>
                </c:pt>
                <c:pt idx="784">
                  <c:v>400.53140188445195</c:v>
                </c:pt>
                <c:pt idx="785">
                  <c:v>400.69704555428194</c:v>
                </c:pt>
                <c:pt idx="786">
                  <c:v>400.86268922411193</c:v>
                </c:pt>
                <c:pt idx="787">
                  <c:v>401.02833289394198</c:v>
                </c:pt>
                <c:pt idx="788">
                  <c:v>401.19397656377197</c:v>
                </c:pt>
                <c:pt idx="789">
                  <c:v>401.35962023360196</c:v>
                </c:pt>
                <c:pt idx="790">
                  <c:v>401.52526390343201</c:v>
                </c:pt>
                <c:pt idx="791">
                  <c:v>404.34120629054212</c:v>
                </c:pt>
                <c:pt idx="792">
                  <c:v>404.50684996037216</c:v>
                </c:pt>
                <c:pt idx="793">
                  <c:v>404.67249363020215</c:v>
                </c:pt>
                <c:pt idx="794">
                  <c:v>404.83813730003214</c:v>
                </c:pt>
                <c:pt idx="795">
                  <c:v>405.00378096986219</c:v>
                </c:pt>
                <c:pt idx="796">
                  <c:v>405.16942463969218</c:v>
                </c:pt>
                <c:pt idx="797">
                  <c:v>405.33506830952223</c:v>
                </c:pt>
                <c:pt idx="798">
                  <c:v>405.50071197935222</c:v>
                </c:pt>
                <c:pt idx="799">
                  <c:v>405.66635564918221</c:v>
                </c:pt>
                <c:pt idx="800">
                  <c:v>405.83199931901225</c:v>
                </c:pt>
                <c:pt idx="801">
                  <c:v>405.99764298884224</c:v>
                </c:pt>
                <c:pt idx="802">
                  <c:v>406.16328665867223</c:v>
                </c:pt>
                <c:pt idx="803">
                  <c:v>406.32893032850228</c:v>
                </c:pt>
                <c:pt idx="804">
                  <c:v>406.49457399833227</c:v>
                </c:pt>
                <c:pt idx="805">
                  <c:v>406.66021766816226</c:v>
                </c:pt>
                <c:pt idx="806">
                  <c:v>406.82586133799231</c:v>
                </c:pt>
                <c:pt idx="807">
                  <c:v>406.9915050078223</c:v>
                </c:pt>
                <c:pt idx="808">
                  <c:v>407.15714867765229</c:v>
                </c:pt>
                <c:pt idx="809">
                  <c:v>407.32279234748233</c:v>
                </c:pt>
                <c:pt idx="810">
                  <c:v>407.48843601731232</c:v>
                </c:pt>
                <c:pt idx="811">
                  <c:v>407.65407968714231</c:v>
                </c:pt>
                <c:pt idx="812">
                  <c:v>407.81972335697236</c:v>
                </c:pt>
                <c:pt idx="813">
                  <c:v>407.98536702680235</c:v>
                </c:pt>
                <c:pt idx="814">
                  <c:v>408.15101069663234</c:v>
                </c:pt>
                <c:pt idx="815">
                  <c:v>408.31665436646239</c:v>
                </c:pt>
                <c:pt idx="816">
                  <c:v>408.48229803629238</c:v>
                </c:pt>
                <c:pt idx="817">
                  <c:v>408.64794170612237</c:v>
                </c:pt>
                <c:pt idx="818">
                  <c:v>408.81358537595241</c:v>
                </c:pt>
                <c:pt idx="819">
                  <c:v>408.9792290457824</c:v>
                </c:pt>
                <c:pt idx="820">
                  <c:v>409.14487271561239</c:v>
                </c:pt>
                <c:pt idx="821">
                  <c:v>409.31051638544244</c:v>
                </c:pt>
                <c:pt idx="822">
                  <c:v>409.47616005527243</c:v>
                </c:pt>
                <c:pt idx="823">
                  <c:v>409.64180372510242</c:v>
                </c:pt>
                <c:pt idx="824">
                  <c:v>409.80744739493247</c:v>
                </c:pt>
                <c:pt idx="825">
                  <c:v>409.97309106476246</c:v>
                </c:pt>
                <c:pt idx="826">
                  <c:v>410.13873473459245</c:v>
                </c:pt>
                <c:pt idx="827">
                  <c:v>410.30437840442249</c:v>
                </c:pt>
                <c:pt idx="828">
                  <c:v>410.47002207425248</c:v>
                </c:pt>
                <c:pt idx="829">
                  <c:v>410.63566574408253</c:v>
                </c:pt>
                <c:pt idx="830">
                  <c:v>410.80130941391252</c:v>
                </c:pt>
                <c:pt idx="831">
                  <c:v>413.12032079153266</c:v>
                </c:pt>
                <c:pt idx="832">
                  <c:v>413.28596446136265</c:v>
                </c:pt>
                <c:pt idx="833">
                  <c:v>413.45160813119264</c:v>
                </c:pt>
                <c:pt idx="834">
                  <c:v>413.61725180102269</c:v>
                </c:pt>
                <c:pt idx="835">
                  <c:v>413.78289547085268</c:v>
                </c:pt>
                <c:pt idx="836">
                  <c:v>413.94853914068267</c:v>
                </c:pt>
                <c:pt idx="837">
                  <c:v>414.11418281051272</c:v>
                </c:pt>
                <c:pt idx="838">
                  <c:v>414.27982648034271</c:v>
                </c:pt>
                <c:pt idx="839">
                  <c:v>414.4454701501727</c:v>
                </c:pt>
                <c:pt idx="840">
                  <c:v>414.61111382000274</c:v>
                </c:pt>
                <c:pt idx="841">
                  <c:v>414.77675748983273</c:v>
                </c:pt>
                <c:pt idx="842">
                  <c:v>414.94240115966272</c:v>
                </c:pt>
                <c:pt idx="843">
                  <c:v>415.10804482949277</c:v>
                </c:pt>
                <c:pt idx="844">
                  <c:v>415.27368849932276</c:v>
                </c:pt>
                <c:pt idx="845">
                  <c:v>415.43933216915275</c:v>
                </c:pt>
                <c:pt idx="846">
                  <c:v>415.6049758389828</c:v>
                </c:pt>
                <c:pt idx="847">
                  <c:v>415.77061950881279</c:v>
                </c:pt>
                <c:pt idx="848">
                  <c:v>415.93626317864278</c:v>
                </c:pt>
                <c:pt idx="849">
                  <c:v>416.10190684847282</c:v>
                </c:pt>
                <c:pt idx="850">
                  <c:v>416.26755051830281</c:v>
                </c:pt>
                <c:pt idx="851">
                  <c:v>416.4331941881328</c:v>
                </c:pt>
                <c:pt idx="852">
                  <c:v>416.59883785796285</c:v>
                </c:pt>
                <c:pt idx="853">
                  <c:v>416.76448152779284</c:v>
                </c:pt>
                <c:pt idx="854">
                  <c:v>416.93012519762283</c:v>
                </c:pt>
                <c:pt idx="855">
                  <c:v>417.09576886745288</c:v>
                </c:pt>
                <c:pt idx="856">
                  <c:v>417.26141253728287</c:v>
                </c:pt>
                <c:pt idx="857">
                  <c:v>417.42705620711286</c:v>
                </c:pt>
                <c:pt idx="858">
                  <c:v>417.5926998769429</c:v>
                </c:pt>
                <c:pt idx="859">
                  <c:v>417.75834354677289</c:v>
                </c:pt>
                <c:pt idx="860">
                  <c:v>417.92398721660288</c:v>
                </c:pt>
                <c:pt idx="861">
                  <c:v>418.08963088643293</c:v>
                </c:pt>
                <c:pt idx="862">
                  <c:v>418.25527455626292</c:v>
                </c:pt>
                <c:pt idx="863">
                  <c:v>418.42091822609291</c:v>
                </c:pt>
                <c:pt idx="864">
                  <c:v>418.58656189592296</c:v>
                </c:pt>
                <c:pt idx="865">
                  <c:v>418.75220556575294</c:v>
                </c:pt>
                <c:pt idx="866">
                  <c:v>418.91784923558293</c:v>
                </c:pt>
                <c:pt idx="867">
                  <c:v>419.08349290541298</c:v>
                </c:pt>
                <c:pt idx="868">
                  <c:v>419.24913657524297</c:v>
                </c:pt>
                <c:pt idx="869">
                  <c:v>419.41478024507296</c:v>
                </c:pt>
                <c:pt idx="870">
                  <c:v>419.58042391490301</c:v>
                </c:pt>
                <c:pt idx="871">
                  <c:v>419.746067584733</c:v>
                </c:pt>
                <c:pt idx="872">
                  <c:v>419.91171125456299</c:v>
                </c:pt>
                <c:pt idx="873">
                  <c:v>420.07735492439303</c:v>
                </c:pt>
                <c:pt idx="874">
                  <c:v>420.24299859422302</c:v>
                </c:pt>
                <c:pt idx="875">
                  <c:v>420.40864226405301</c:v>
                </c:pt>
                <c:pt idx="876">
                  <c:v>420.57428593388306</c:v>
                </c:pt>
                <c:pt idx="877">
                  <c:v>420.73992960371305</c:v>
                </c:pt>
                <c:pt idx="878">
                  <c:v>420.90557327354304</c:v>
                </c:pt>
                <c:pt idx="879">
                  <c:v>423.55587199082322</c:v>
                </c:pt>
                <c:pt idx="880">
                  <c:v>423.72151566065321</c:v>
                </c:pt>
                <c:pt idx="881">
                  <c:v>423.88715933048326</c:v>
                </c:pt>
                <c:pt idx="882">
                  <c:v>424.05280300031325</c:v>
                </c:pt>
                <c:pt idx="883">
                  <c:v>424.21844667014324</c:v>
                </c:pt>
                <c:pt idx="884">
                  <c:v>424.38409033997328</c:v>
                </c:pt>
                <c:pt idx="885">
                  <c:v>424.54973400980327</c:v>
                </c:pt>
                <c:pt idx="886">
                  <c:v>424.71537767963326</c:v>
                </c:pt>
                <c:pt idx="887">
                  <c:v>424.88102134946331</c:v>
                </c:pt>
                <c:pt idx="888">
                  <c:v>425.0466650192933</c:v>
                </c:pt>
                <c:pt idx="889">
                  <c:v>425.21230868912329</c:v>
                </c:pt>
                <c:pt idx="890">
                  <c:v>425.37795235895334</c:v>
                </c:pt>
                <c:pt idx="891">
                  <c:v>425.54359602878333</c:v>
                </c:pt>
                <c:pt idx="892">
                  <c:v>425.70923969861337</c:v>
                </c:pt>
                <c:pt idx="893">
                  <c:v>425.87488336844336</c:v>
                </c:pt>
                <c:pt idx="894">
                  <c:v>426.04052703827335</c:v>
                </c:pt>
                <c:pt idx="895">
                  <c:v>426.2061707081034</c:v>
                </c:pt>
                <c:pt idx="896">
                  <c:v>426.37181437793339</c:v>
                </c:pt>
                <c:pt idx="897">
                  <c:v>426.53745804776338</c:v>
                </c:pt>
                <c:pt idx="898">
                  <c:v>426.70310171759343</c:v>
                </c:pt>
                <c:pt idx="899">
                  <c:v>426.86874538742342</c:v>
                </c:pt>
                <c:pt idx="900">
                  <c:v>427.03438905725341</c:v>
                </c:pt>
                <c:pt idx="901">
                  <c:v>427.20003272708345</c:v>
                </c:pt>
                <c:pt idx="902">
                  <c:v>427.36567639691344</c:v>
                </c:pt>
                <c:pt idx="903">
                  <c:v>427.53132006674343</c:v>
                </c:pt>
                <c:pt idx="904">
                  <c:v>427.69696373657348</c:v>
                </c:pt>
                <c:pt idx="905">
                  <c:v>427.86260740640347</c:v>
                </c:pt>
                <c:pt idx="906">
                  <c:v>428.02825107623346</c:v>
                </c:pt>
                <c:pt idx="907">
                  <c:v>428.19389474606351</c:v>
                </c:pt>
                <c:pt idx="908">
                  <c:v>428.3595384158935</c:v>
                </c:pt>
                <c:pt idx="909">
                  <c:v>428.52518208572349</c:v>
                </c:pt>
                <c:pt idx="910">
                  <c:v>428.69082575555353</c:v>
                </c:pt>
                <c:pt idx="911">
                  <c:v>428.85646942538352</c:v>
                </c:pt>
                <c:pt idx="912">
                  <c:v>429.02211309521351</c:v>
                </c:pt>
                <c:pt idx="913">
                  <c:v>429.18775676504356</c:v>
                </c:pt>
                <c:pt idx="914">
                  <c:v>429.35340043487355</c:v>
                </c:pt>
                <c:pt idx="915">
                  <c:v>429.51904410470354</c:v>
                </c:pt>
                <c:pt idx="916">
                  <c:v>429.68468777453359</c:v>
                </c:pt>
                <c:pt idx="917">
                  <c:v>429.85033144436358</c:v>
                </c:pt>
                <c:pt idx="918">
                  <c:v>430.01597511419357</c:v>
                </c:pt>
                <c:pt idx="919">
                  <c:v>430.18161878402361</c:v>
                </c:pt>
                <c:pt idx="920">
                  <c:v>430.3472624538536</c:v>
                </c:pt>
                <c:pt idx="921">
                  <c:v>430.51290612368359</c:v>
                </c:pt>
                <c:pt idx="922">
                  <c:v>432.99756117113373</c:v>
                </c:pt>
                <c:pt idx="923">
                  <c:v>433.16320484096377</c:v>
                </c:pt>
                <c:pt idx="924">
                  <c:v>433.32884851079376</c:v>
                </c:pt>
                <c:pt idx="925">
                  <c:v>433.49449218062375</c:v>
                </c:pt>
                <c:pt idx="926">
                  <c:v>433.6601358504538</c:v>
                </c:pt>
                <c:pt idx="927">
                  <c:v>433.82577952028379</c:v>
                </c:pt>
                <c:pt idx="928">
                  <c:v>433.99142319011378</c:v>
                </c:pt>
                <c:pt idx="929">
                  <c:v>434.15706685994382</c:v>
                </c:pt>
                <c:pt idx="930">
                  <c:v>434.32271052977381</c:v>
                </c:pt>
                <c:pt idx="931">
                  <c:v>434.4883541996038</c:v>
                </c:pt>
                <c:pt idx="932">
                  <c:v>434.65399786943385</c:v>
                </c:pt>
                <c:pt idx="933">
                  <c:v>434.81964153926384</c:v>
                </c:pt>
                <c:pt idx="934">
                  <c:v>434.98528520909383</c:v>
                </c:pt>
                <c:pt idx="935">
                  <c:v>435.15092887892388</c:v>
                </c:pt>
                <c:pt idx="936">
                  <c:v>435.31657254875387</c:v>
                </c:pt>
                <c:pt idx="937">
                  <c:v>435.48221621858386</c:v>
                </c:pt>
                <c:pt idx="938">
                  <c:v>435.6478598884139</c:v>
                </c:pt>
                <c:pt idx="939">
                  <c:v>435.81350355824389</c:v>
                </c:pt>
                <c:pt idx="940">
                  <c:v>435.97914722807388</c:v>
                </c:pt>
                <c:pt idx="941">
                  <c:v>436.14479089790393</c:v>
                </c:pt>
                <c:pt idx="942">
                  <c:v>436.31043456773392</c:v>
                </c:pt>
                <c:pt idx="943">
                  <c:v>436.47607823756391</c:v>
                </c:pt>
                <c:pt idx="944">
                  <c:v>436.64172190739396</c:v>
                </c:pt>
                <c:pt idx="945">
                  <c:v>436.80736557722395</c:v>
                </c:pt>
                <c:pt idx="946">
                  <c:v>436.97300924705394</c:v>
                </c:pt>
                <c:pt idx="947">
                  <c:v>437.13865291688398</c:v>
                </c:pt>
                <c:pt idx="948">
                  <c:v>437.30429658671397</c:v>
                </c:pt>
                <c:pt idx="949">
                  <c:v>437.46994025654396</c:v>
                </c:pt>
                <c:pt idx="950">
                  <c:v>437.63558392637401</c:v>
                </c:pt>
                <c:pt idx="951">
                  <c:v>437.801227596204</c:v>
                </c:pt>
                <c:pt idx="952">
                  <c:v>437.96687126603399</c:v>
                </c:pt>
                <c:pt idx="953">
                  <c:v>438.13251493586404</c:v>
                </c:pt>
                <c:pt idx="954">
                  <c:v>438.29815860569403</c:v>
                </c:pt>
                <c:pt idx="955">
                  <c:v>438.46380227552402</c:v>
                </c:pt>
                <c:pt idx="956">
                  <c:v>438.62944594535406</c:v>
                </c:pt>
                <c:pt idx="957">
                  <c:v>438.79508961518405</c:v>
                </c:pt>
                <c:pt idx="958">
                  <c:v>438.96073328501404</c:v>
                </c:pt>
                <c:pt idx="959">
                  <c:v>439.12637695484409</c:v>
                </c:pt>
                <c:pt idx="960">
                  <c:v>439.29202062467408</c:v>
                </c:pt>
                <c:pt idx="961">
                  <c:v>439.45766429450407</c:v>
                </c:pt>
                <c:pt idx="962">
                  <c:v>439.62330796433412</c:v>
                </c:pt>
                <c:pt idx="963">
                  <c:v>439.78895163416411</c:v>
                </c:pt>
                <c:pt idx="964">
                  <c:v>439.9545953039941</c:v>
                </c:pt>
                <c:pt idx="965">
                  <c:v>440.12023897382414</c:v>
                </c:pt>
                <c:pt idx="966">
                  <c:v>440.28588264365413</c:v>
                </c:pt>
                <c:pt idx="967">
                  <c:v>440.45152631348412</c:v>
                </c:pt>
                <c:pt idx="968">
                  <c:v>440.61716998331417</c:v>
                </c:pt>
                <c:pt idx="969">
                  <c:v>440.78281365314416</c:v>
                </c:pt>
                <c:pt idx="970">
                  <c:v>440.94845732297421</c:v>
                </c:pt>
                <c:pt idx="971">
                  <c:v>441.1141009928042</c:v>
                </c:pt>
                <c:pt idx="972">
                  <c:v>443.59875604025433</c:v>
                </c:pt>
                <c:pt idx="973">
                  <c:v>443.76439971008438</c:v>
                </c:pt>
                <c:pt idx="974">
                  <c:v>443.93004337991437</c:v>
                </c:pt>
                <c:pt idx="975">
                  <c:v>444.09568704974436</c:v>
                </c:pt>
                <c:pt idx="976">
                  <c:v>444.2613307195744</c:v>
                </c:pt>
                <c:pt idx="977">
                  <c:v>444.42697438940439</c:v>
                </c:pt>
                <c:pt idx="978">
                  <c:v>444.59261805923438</c:v>
                </c:pt>
                <c:pt idx="979">
                  <c:v>444.75826172906443</c:v>
                </c:pt>
                <c:pt idx="980">
                  <c:v>444.92390539889442</c:v>
                </c:pt>
                <c:pt idx="981">
                  <c:v>445.08954906872441</c:v>
                </c:pt>
                <c:pt idx="982">
                  <c:v>445.25519273855446</c:v>
                </c:pt>
                <c:pt idx="983">
                  <c:v>445.42083640838445</c:v>
                </c:pt>
                <c:pt idx="984">
                  <c:v>445.58648007821444</c:v>
                </c:pt>
                <c:pt idx="985">
                  <c:v>445.75212374804448</c:v>
                </c:pt>
                <c:pt idx="986">
                  <c:v>445.91776741787447</c:v>
                </c:pt>
                <c:pt idx="987">
                  <c:v>446.08341108770446</c:v>
                </c:pt>
                <c:pt idx="988">
                  <c:v>446.24905475753451</c:v>
                </c:pt>
                <c:pt idx="989">
                  <c:v>446.4146984273645</c:v>
                </c:pt>
                <c:pt idx="990">
                  <c:v>446.58034209719449</c:v>
                </c:pt>
                <c:pt idx="991">
                  <c:v>446.74598576702454</c:v>
                </c:pt>
                <c:pt idx="992">
                  <c:v>446.91162943685453</c:v>
                </c:pt>
                <c:pt idx="993">
                  <c:v>447.07727310668452</c:v>
                </c:pt>
                <c:pt idx="994">
                  <c:v>447.24291677651456</c:v>
                </c:pt>
                <c:pt idx="995">
                  <c:v>447.40856044634455</c:v>
                </c:pt>
                <c:pt idx="996">
                  <c:v>447.57420411617454</c:v>
                </c:pt>
                <c:pt idx="997">
                  <c:v>447.73984778600459</c:v>
                </c:pt>
                <c:pt idx="998">
                  <c:v>447.90549145583458</c:v>
                </c:pt>
                <c:pt idx="999">
                  <c:v>448.07113512566457</c:v>
                </c:pt>
                <c:pt idx="1000">
                  <c:v>448.23677879549462</c:v>
                </c:pt>
                <c:pt idx="1001">
                  <c:v>448.40242246532461</c:v>
                </c:pt>
                <c:pt idx="1002">
                  <c:v>448.5680661351546</c:v>
                </c:pt>
                <c:pt idx="1003">
                  <c:v>448.73370980498464</c:v>
                </c:pt>
                <c:pt idx="1004">
                  <c:v>448.89935347481463</c:v>
                </c:pt>
                <c:pt idx="1005">
                  <c:v>449.06499714464462</c:v>
                </c:pt>
                <c:pt idx="1006">
                  <c:v>449.23064081447467</c:v>
                </c:pt>
                <c:pt idx="1007">
                  <c:v>449.39628448430466</c:v>
                </c:pt>
                <c:pt idx="1008">
                  <c:v>449.56192815413465</c:v>
                </c:pt>
                <c:pt idx="1009">
                  <c:v>449.72757182396469</c:v>
                </c:pt>
                <c:pt idx="1010">
                  <c:v>449.89321549379468</c:v>
                </c:pt>
                <c:pt idx="1011">
                  <c:v>450.05885916362467</c:v>
                </c:pt>
                <c:pt idx="1012">
                  <c:v>450.22450283345472</c:v>
                </c:pt>
                <c:pt idx="1013">
                  <c:v>450.39014650328471</c:v>
                </c:pt>
                <c:pt idx="1014">
                  <c:v>450.5557901731147</c:v>
                </c:pt>
                <c:pt idx="1015">
                  <c:v>450.72143384294475</c:v>
                </c:pt>
                <c:pt idx="1016">
                  <c:v>450.88707751277474</c:v>
                </c:pt>
                <c:pt idx="1017">
                  <c:v>451.05272118260473</c:v>
                </c:pt>
                <c:pt idx="1018">
                  <c:v>451.21836485243477</c:v>
                </c:pt>
                <c:pt idx="1019">
                  <c:v>451.38400852226476</c:v>
                </c:pt>
                <c:pt idx="1020">
                  <c:v>451.54965219209475</c:v>
                </c:pt>
                <c:pt idx="1021">
                  <c:v>454.19995090937493</c:v>
                </c:pt>
                <c:pt idx="1022">
                  <c:v>454.36559457920492</c:v>
                </c:pt>
                <c:pt idx="1023">
                  <c:v>454.53123824903491</c:v>
                </c:pt>
                <c:pt idx="1024">
                  <c:v>454.69688191886496</c:v>
                </c:pt>
                <c:pt idx="1025">
                  <c:v>454.86252558869495</c:v>
                </c:pt>
                <c:pt idx="1026">
                  <c:v>455.02816925852494</c:v>
                </c:pt>
                <c:pt idx="1027">
                  <c:v>455.19381292835499</c:v>
                </c:pt>
                <c:pt idx="1028">
                  <c:v>455.35945659818498</c:v>
                </c:pt>
                <c:pt idx="1029">
                  <c:v>455.52510026801497</c:v>
                </c:pt>
                <c:pt idx="1030">
                  <c:v>455.69074393784501</c:v>
                </c:pt>
                <c:pt idx="1031">
                  <c:v>455.856387607675</c:v>
                </c:pt>
                <c:pt idx="1032">
                  <c:v>456.02203127750499</c:v>
                </c:pt>
                <c:pt idx="1033">
                  <c:v>456.18767494733504</c:v>
                </c:pt>
                <c:pt idx="1034">
                  <c:v>456.35331861716503</c:v>
                </c:pt>
                <c:pt idx="1035">
                  <c:v>456.51896228699502</c:v>
                </c:pt>
                <c:pt idx="1036">
                  <c:v>456.68460595682507</c:v>
                </c:pt>
                <c:pt idx="1037">
                  <c:v>456.85024962665506</c:v>
                </c:pt>
                <c:pt idx="1038">
                  <c:v>457.01589329648505</c:v>
                </c:pt>
                <c:pt idx="1039">
                  <c:v>457.18153696631509</c:v>
                </c:pt>
                <c:pt idx="1040">
                  <c:v>457.34718063614508</c:v>
                </c:pt>
                <c:pt idx="1041">
                  <c:v>457.51282430597507</c:v>
                </c:pt>
                <c:pt idx="1042">
                  <c:v>457.67846797580512</c:v>
                </c:pt>
                <c:pt idx="1043">
                  <c:v>457.84411164563511</c:v>
                </c:pt>
                <c:pt idx="1044">
                  <c:v>458.00975531546516</c:v>
                </c:pt>
                <c:pt idx="1045">
                  <c:v>458.17539898529515</c:v>
                </c:pt>
                <c:pt idx="1046">
                  <c:v>458.34104265512514</c:v>
                </c:pt>
                <c:pt idx="1047">
                  <c:v>458.50668632495518</c:v>
                </c:pt>
                <c:pt idx="1048">
                  <c:v>458.67232999478517</c:v>
                </c:pt>
                <c:pt idx="1049">
                  <c:v>458.83797366461516</c:v>
                </c:pt>
                <c:pt idx="1050">
                  <c:v>459.00361733444521</c:v>
                </c:pt>
                <c:pt idx="1051">
                  <c:v>459.1692610042752</c:v>
                </c:pt>
                <c:pt idx="1052">
                  <c:v>459.33490467410519</c:v>
                </c:pt>
                <c:pt idx="1053">
                  <c:v>459.50054834393524</c:v>
                </c:pt>
                <c:pt idx="1054">
                  <c:v>459.66619201376523</c:v>
                </c:pt>
                <c:pt idx="1055">
                  <c:v>459.83183568359527</c:v>
                </c:pt>
                <c:pt idx="1056">
                  <c:v>459.99747935342526</c:v>
                </c:pt>
                <c:pt idx="1057">
                  <c:v>460.16312302325525</c:v>
                </c:pt>
                <c:pt idx="1058">
                  <c:v>460.3287666930853</c:v>
                </c:pt>
                <c:pt idx="1059">
                  <c:v>460.49441036291529</c:v>
                </c:pt>
                <c:pt idx="1060">
                  <c:v>460.66005403274528</c:v>
                </c:pt>
                <c:pt idx="1061">
                  <c:v>463.64164008968544</c:v>
                </c:pt>
                <c:pt idx="1062">
                  <c:v>463.80728375951549</c:v>
                </c:pt>
                <c:pt idx="1063">
                  <c:v>463.97292742934548</c:v>
                </c:pt>
                <c:pt idx="1064">
                  <c:v>464.13857109917546</c:v>
                </c:pt>
                <c:pt idx="1065">
                  <c:v>464.30421476900551</c:v>
                </c:pt>
                <c:pt idx="1066">
                  <c:v>464.4698584388355</c:v>
                </c:pt>
                <c:pt idx="1067">
                  <c:v>464.63550210866549</c:v>
                </c:pt>
                <c:pt idx="1068">
                  <c:v>464.80114577849554</c:v>
                </c:pt>
                <c:pt idx="1069">
                  <c:v>464.96678944832553</c:v>
                </c:pt>
                <c:pt idx="1070">
                  <c:v>465.13243311815552</c:v>
                </c:pt>
                <c:pt idx="1071">
                  <c:v>465.29807678798556</c:v>
                </c:pt>
                <c:pt idx="1072">
                  <c:v>465.46372045781555</c:v>
                </c:pt>
                <c:pt idx="1073">
                  <c:v>465.62936412764554</c:v>
                </c:pt>
                <c:pt idx="1074">
                  <c:v>465.79500779747559</c:v>
                </c:pt>
                <c:pt idx="1075">
                  <c:v>465.96065146730558</c:v>
                </c:pt>
                <c:pt idx="1076">
                  <c:v>466.12629513713557</c:v>
                </c:pt>
                <c:pt idx="1077">
                  <c:v>466.29193880696562</c:v>
                </c:pt>
                <c:pt idx="1078">
                  <c:v>466.45758247679561</c:v>
                </c:pt>
                <c:pt idx="1079">
                  <c:v>466.6232261466256</c:v>
                </c:pt>
                <c:pt idx="1080">
                  <c:v>466.78886981645564</c:v>
                </c:pt>
                <c:pt idx="1081">
                  <c:v>466.95451348628563</c:v>
                </c:pt>
                <c:pt idx="1082">
                  <c:v>467.12015715611562</c:v>
                </c:pt>
                <c:pt idx="1083">
                  <c:v>467.28580082594567</c:v>
                </c:pt>
                <c:pt idx="1084">
                  <c:v>467.45144449577566</c:v>
                </c:pt>
                <c:pt idx="1085">
                  <c:v>467.61708816560565</c:v>
                </c:pt>
                <c:pt idx="1086">
                  <c:v>467.7827318354357</c:v>
                </c:pt>
                <c:pt idx="1087">
                  <c:v>467.94837550526569</c:v>
                </c:pt>
                <c:pt idx="1088">
                  <c:v>468.11401917509568</c:v>
                </c:pt>
                <c:pt idx="1089">
                  <c:v>468.27966284492572</c:v>
                </c:pt>
                <c:pt idx="1090">
                  <c:v>468.44530651475571</c:v>
                </c:pt>
                <c:pt idx="1091">
                  <c:v>468.6109501845857</c:v>
                </c:pt>
                <c:pt idx="1092">
                  <c:v>468.77659385441575</c:v>
                </c:pt>
                <c:pt idx="1093">
                  <c:v>468.94223752424574</c:v>
                </c:pt>
                <c:pt idx="1094">
                  <c:v>469.10788119407573</c:v>
                </c:pt>
                <c:pt idx="1095">
                  <c:v>469.27352486390578</c:v>
                </c:pt>
                <c:pt idx="1096">
                  <c:v>469.43916853373577</c:v>
                </c:pt>
                <c:pt idx="1097">
                  <c:v>469.60481220356576</c:v>
                </c:pt>
                <c:pt idx="1098">
                  <c:v>469.7704558733958</c:v>
                </c:pt>
                <c:pt idx="1099">
                  <c:v>469.93609954322579</c:v>
                </c:pt>
                <c:pt idx="1100">
                  <c:v>470.10174321305578</c:v>
                </c:pt>
                <c:pt idx="1101">
                  <c:v>470.26738688288583</c:v>
                </c:pt>
                <c:pt idx="1102">
                  <c:v>470.43303055271582</c:v>
                </c:pt>
                <c:pt idx="1103">
                  <c:v>470.59867422254581</c:v>
                </c:pt>
                <c:pt idx="1104">
                  <c:v>470.76431789237586</c:v>
                </c:pt>
                <c:pt idx="1105">
                  <c:v>470.92996156220585</c:v>
                </c:pt>
                <c:pt idx="1106">
                  <c:v>471.09560523203584</c:v>
                </c:pt>
                <c:pt idx="1107">
                  <c:v>471.26124890186588</c:v>
                </c:pt>
                <c:pt idx="1108">
                  <c:v>471.42689257169587</c:v>
                </c:pt>
                <c:pt idx="1109">
                  <c:v>471.59253624152586</c:v>
                </c:pt>
                <c:pt idx="1110">
                  <c:v>471.75817991135591</c:v>
                </c:pt>
                <c:pt idx="1111">
                  <c:v>471.9238235811859</c:v>
                </c:pt>
                <c:pt idx="1112">
                  <c:v>474.40847862863603</c:v>
                </c:pt>
                <c:pt idx="1113">
                  <c:v>474.57412229846608</c:v>
                </c:pt>
                <c:pt idx="1114">
                  <c:v>474.73976596829607</c:v>
                </c:pt>
                <c:pt idx="1115">
                  <c:v>474.90540963812606</c:v>
                </c:pt>
                <c:pt idx="1116">
                  <c:v>475.07105330795611</c:v>
                </c:pt>
                <c:pt idx="1117">
                  <c:v>475.2366969777861</c:v>
                </c:pt>
                <c:pt idx="1118">
                  <c:v>475.40234064761609</c:v>
                </c:pt>
                <c:pt idx="1119">
                  <c:v>475.56798431744613</c:v>
                </c:pt>
                <c:pt idx="1120">
                  <c:v>475.73362798727612</c:v>
                </c:pt>
                <c:pt idx="1121">
                  <c:v>475.89927165710611</c:v>
                </c:pt>
                <c:pt idx="1122">
                  <c:v>476.06491532693616</c:v>
                </c:pt>
                <c:pt idx="1123">
                  <c:v>476.23055899676615</c:v>
                </c:pt>
                <c:pt idx="1124">
                  <c:v>476.39620266659614</c:v>
                </c:pt>
                <c:pt idx="1125">
                  <c:v>476.56184633642619</c:v>
                </c:pt>
                <c:pt idx="1126">
                  <c:v>476.72749000625618</c:v>
                </c:pt>
                <c:pt idx="1127">
                  <c:v>476.89313367608622</c:v>
                </c:pt>
                <c:pt idx="1128">
                  <c:v>477.05877734591621</c:v>
                </c:pt>
                <c:pt idx="1129">
                  <c:v>477.2244210157462</c:v>
                </c:pt>
                <c:pt idx="1130">
                  <c:v>477.39006468557625</c:v>
                </c:pt>
                <c:pt idx="1131">
                  <c:v>477.55570835540624</c:v>
                </c:pt>
                <c:pt idx="1132">
                  <c:v>477.72135202523623</c:v>
                </c:pt>
                <c:pt idx="1133">
                  <c:v>477.88699569506628</c:v>
                </c:pt>
                <c:pt idx="1134">
                  <c:v>478.05263936489627</c:v>
                </c:pt>
                <c:pt idx="1135">
                  <c:v>478.21828303472626</c:v>
                </c:pt>
                <c:pt idx="1136">
                  <c:v>478.3839267045563</c:v>
                </c:pt>
                <c:pt idx="1137">
                  <c:v>478.54957037438629</c:v>
                </c:pt>
                <c:pt idx="1138">
                  <c:v>478.71521404421628</c:v>
                </c:pt>
                <c:pt idx="1139">
                  <c:v>478.88085771404633</c:v>
                </c:pt>
                <c:pt idx="1140">
                  <c:v>479.04650138387632</c:v>
                </c:pt>
                <c:pt idx="1141">
                  <c:v>479.21214505370631</c:v>
                </c:pt>
                <c:pt idx="1142">
                  <c:v>479.37778872353636</c:v>
                </c:pt>
                <c:pt idx="1143">
                  <c:v>479.54343239336634</c:v>
                </c:pt>
                <c:pt idx="1144">
                  <c:v>479.70907606319633</c:v>
                </c:pt>
                <c:pt idx="1145">
                  <c:v>479.87471973302638</c:v>
                </c:pt>
                <c:pt idx="1146">
                  <c:v>480.04036340285637</c:v>
                </c:pt>
                <c:pt idx="1147">
                  <c:v>480.20600707268636</c:v>
                </c:pt>
                <c:pt idx="1148">
                  <c:v>480.37165074251641</c:v>
                </c:pt>
                <c:pt idx="1149">
                  <c:v>480.5372944123464</c:v>
                </c:pt>
                <c:pt idx="1150">
                  <c:v>480.70293808217639</c:v>
                </c:pt>
                <c:pt idx="1151">
                  <c:v>480.86858175200643</c:v>
                </c:pt>
                <c:pt idx="1152">
                  <c:v>481.03422542183642</c:v>
                </c:pt>
                <c:pt idx="1153">
                  <c:v>481.19986909166641</c:v>
                </c:pt>
                <c:pt idx="1154">
                  <c:v>481.36551276149646</c:v>
                </c:pt>
                <c:pt idx="1155">
                  <c:v>481.53115643132645</c:v>
                </c:pt>
                <c:pt idx="1156">
                  <c:v>481.69680010115644</c:v>
                </c:pt>
                <c:pt idx="1157">
                  <c:v>481.86244377098649</c:v>
                </c:pt>
                <c:pt idx="1158">
                  <c:v>482.02808744081648</c:v>
                </c:pt>
                <c:pt idx="1159">
                  <c:v>484.34709881843662</c:v>
                </c:pt>
                <c:pt idx="1160">
                  <c:v>484.51274248826661</c:v>
                </c:pt>
                <c:pt idx="1161">
                  <c:v>484.6783861580966</c:v>
                </c:pt>
                <c:pt idx="1162">
                  <c:v>484.84402982792665</c:v>
                </c:pt>
                <c:pt idx="1163">
                  <c:v>485.00967349775664</c:v>
                </c:pt>
                <c:pt idx="1164">
                  <c:v>485.17531716758663</c:v>
                </c:pt>
                <c:pt idx="1165">
                  <c:v>485.34096083741667</c:v>
                </c:pt>
                <c:pt idx="1166">
                  <c:v>485.50660450724666</c:v>
                </c:pt>
                <c:pt idx="1167">
                  <c:v>485.67224817707665</c:v>
                </c:pt>
                <c:pt idx="1168">
                  <c:v>485.8378918469067</c:v>
                </c:pt>
                <c:pt idx="1169">
                  <c:v>486.00353551673669</c:v>
                </c:pt>
                <c:pt idx="1170">
                  <c:v>486.16917918656668</c:v>
                </c:pt>
                <c:pt idx="1171">
                  <c:v>486.33482285639673</c:v>
                </c:pt>
                <c:pt idx="1172">
                  <c:v>486.50046652622672</c:v>
                </c:pt>
                <c:pt idx="1173">
                  <c:v>486.66611019605671</c:v>
                </c:pt>
                <c:pt idx="1174">
                  <c:v>486.83175386588675</c:v>
                </c:pt>
                <c:pt idx="1175">
                  <c:v>486.99739753571674</c:v>
                </c:pt>
                <c:pt idx="1176">
                  <c:v>487.16304120554673</c:v>
                </c:pt>
                <c:pt idx="1177">
                  <c:v>487.32868487537678</c:v>
                </c:pt>
                <c:pt idx="1178">
                  <c:v>487.49432854520677</c:v>
                </c:pt>
                <c:pt idx="1179">
                  <c:v>487.65997221503676</c:v>
                </c:pt>
                <c:pt idx="1180">
                  <c:v>487.82561588486681</c:v>
                </c:pt>
                <c:pt idx="1181">
                  <c:v>487.9912595546968</c:v>
                </c:pt>
                <c:pt idx="1182">
                  <c:v>488.15690322452679</c:v>
                </c:pt>
                <c:pt idx="1183">
                  <c:v>488.32254689435683</c:v>
                </c:pt>
                <c:pt idx="1184">
                  <c:v>488.48819056418682</c:v>
                </c:pt>
                <c:pt idx="1185">
                  <c:v>488.65383423401681</c:v>
                </c:pt>
                <c:pt idx="1186">
                  <c:v>488.81947790384686</c:v>
                </c:pt>
                <c:pt idx="1187">
                  <c:v>488.98512157367685</c:v>
                </c:pt>
                <c:pt idx="1188">
                  <c:v>489.15076524350684</c:v>
                </c:pt>
                <c:pt idx="1189">
                  <c:v>489.31640891333689</c:v>
                </c:pt>
                <c:pt idx="1190">
                  <c:v>489.48205258316688</c:v>
                </c:pt>
                <c:pt idx="1191">
                  <c:v>489.64769625299687</c:v>
                </c:pt>
                <c:pt idx="1192">
                  <c:v>489.81333992282691</c:v>
                </c:pt>
                <c:pt idx="1193">
                  <c:v>489.9789835926569</c:v>
                </c:pt>
                <c:pt idx="1194">
                  <c:v>490.14462726248689</c:v>
                </c:pt>
                <c:pt idx="1195">
                  <c:v>490.31027093231694</c:v>
                </c:pt>
                <c:pt idx="1196">
                  <c:v>490.47591460214699</c:v>
                </c:pt>
                <c:pt idx="1197">
                  <c:v>490.64155827197692</c:v>
                </c:pt>
                <c:pt idx="1198">
                  <c:v>490.80720194180697</c:v>
                </c:pt>
                <c:pt idx="1199">
                  <c:v>490.97284561163701</c:v>
                </c:pt>
                <c:pt idx="1200">
                  <c:v>491.13848928146695</c:v>
                </c:pt>
                <c:pt idx="1201">
                  <c:v>491.30413295129699</c:v>
                </c:pt>
                <c:pt idx="1202">
                  <c:v>491.46977662112704</c:v>
                </c:pt>
                <c:pt idx="1203">
                  <c:v>494.4513626780672</c:v>
                </c:pt>
                <c:pt idx="1204">
                  <c:v>494.61700634789719</c:v>
                </c:pt>
                <c:pt idx="1205">
                  <c:v>494.78265001772718</c:v>
                </c:pt>
                <c:pt idx="1206">
                  <c:v>494.94829368755722</c:v>
                </c:pt>
                <c:pt idx="1207">
                  <c:v>495.11393735738721</c:v>
                </c:pt>
                <c:pt idx="1208">
                  <c:v>495.2795810272172</c:v>
                </c:pt>
                <c:pt idx="1209">
                  <c:v>495.44522469704725</c:v>
                </c:pt>
                <c:pt idx="1210">
                  <c:v>495.61086836687724</c:v>
                </c:pt>
                <c:pt idx="1211">
                  <c:v>495.77651203670723</c:v>
                </c:pt>
                <c:pt idx="1212">
                  <c:v>495.94215570653728</c:v>
                </c:pt>
                <c:pt idx="1213">
                  <c:v>496.10779937636727</c:v>
                </c:pt>
                <c:pt idx="1214">
                  <c:v>496.27344304619726</c:v>
                </c:pt>
                <c:pt idx="1215">
                  <c:v>496.4390867160273</c:v>
                </c:pt>
                <c:pt idx="1216">
                  <c:v>496.60473038585729</c:v>
                </c:pt>
                <c:pt idx="1217">
                  <c:v>496.77037405568728</c:v>
                </c:pt>
                <c:pt idx="1218">
                  <c:v>496.93601772551733</c:v>
                </c:pt>
                <c:pt idx="1219">
                  <c:v>497.10166139534732</c:v>
                </c:pt>
                <c:pt idx="1220">
                  <c:v>497.26730506517731</c:v>
                </c:pt>
                <c:pt idx="1221">
                  <c:v>497.43294873500736</c:v>
                </c:pt>
                <c:pt idx="1222">
                  <c:v>497.59859240483735</c:v>
                </c:pt>
                <c:pt idx="1223">
                  <c:v>497.76423607466734</c:v>
                </c:pt>
                <c:pt idx="1224">
                  <c:v>497.92987974449738</c:v>
                </c:pt>
                <c:pt idx="1225">
                  <c:v>498.09552341432737</c:v>
                </c:pt>
                <c:pt idx="1226">
                  <c:v>498.26116708415736</c:v>
                </c:pt>
                <c:pt idx="1227">
                  <c:v>498.42681075398741</c:v>
                </c:pt>
                <c:pt idx="1228">
                  <c:v>498.5924544238174</c:v>
                </c:pt>
                <c:pt idx="1229">
                  <c:v>498.75809809364739</c:v>
                </c:pt>
                <c:pt idx="1230">
                  <c:v>498.92374176347744</c:v>
                </c:pt>
                <c:pt idx="1231">
                  <c:v>499.08938543330743</c:v>
                </c:pt>
                <c:pt idx="1232">
                  <c:v>499.25502910313742</c:v>
                </c:pt>
                <c:pt idx="1233">
                  <c:v>499.42067277296746</c:v>
                </c:pt>
                <c:pt idx="1234">
                  <c:v>499.58631644279745</c:v>
                </c:pt>
                <c:pt idx="1235">
                  <c:v>499.75196011262744</c:v>
                </c:pt>
                <c:pt idx="1236">
                  <c:v>499.91760378245749</c:v>
                </c:pt>
                <c:pt idx="1237">
                  <c:v>500.08324745228748</c:v>
                </c:pt>
                <c:pt idx="1238">
                  <c:v>500.24889112211747</c:v>
                </c:pt>
                <c:pt idx="1239">
                  <c:v>500.41453479194752</c:v>
                </c:pt>
                <c:pt idx="1240">
                  <c:v>500.58017846177751</c:v>
                </c:pt>
                <c:pt idx="1241">
                  <c:v>500.7458221316075</c:v>
                </c:pt>
                <c:pt idx="1242">
                  <c:v>500.91146580143754</c:v>
                </c:pt>
                <c:pt idx="1243">
                  <c:v>501.07710947126753</c:v>
                </c:pt>
                <c:pt idx="1244">
                  <c:v>501.24275314109752</c:v>
                </c:pt>
                <c:pt idx="1245">
                  <c:v>501.40839681092757</c:v>
                </c:pt>
                <c:pt idx="1246">
                  <c:v>501.57404048075756</c:v>
                </c:pt>
                <c:pt idx="1247">
                  <c:v>503.8930518583777</c:v>
                </c:pt>
                <c:pt idx="1248">
                  <c:v>504.05869552820769</c:v>
                </c:pt>
                <c:pt idx="1249">
                  <c:v>504.22433919803768</c:v>
                </c:pt>
                <c:pt idx="1250">
                  <c:v>504.38998286786773</c:v>
                </c:pt>
                <c:pt idx="1251">
                  <c:v>504.55562653769772</c:v>
                </c:pt>
                <c:pt idx="1252">
                  <c:v>504.72127020752771</c:v>
                </c:pt>
                <c:pt idx="1253">
                  <c:v>504.88691387735776</c:v>
                </c:pt>
                <c:pt idx="1254">
                  <c:v>505.05255754718775</c:v>
                </c:pt>
                <c:pt idx="1255">
                  <c:v>505.21820121701774</c:v>
                </c:pt>
                <c:pt idx="1256">
                  <c:v>505.38384488684778</c:v>
                </c:pt>
                <c:pt idx="1257">
                  <c:v>505.54948855667777</c:v>
                </c:pt>
                <c:pt idx="1258">
                  <c:v>505.71513222650776</c:v>
                </c:pt>
                <c:pt idx="1259">
                  <c:v>505.88077589633781</c:v>
                </c:pt>
                <c:pt idx="1260">
                  <c:v>506.0464195661678</c:v>
                </c:pt>
                <c:pt idx="1261">
                  <c:v>506.21206323599779</c:v>
                </c:pt>
                <c:pt idx="1262">
                  <c:v>506.37770690582784</c:v>
                </c:pt>
                <c:pt idx="1263">
                  <c:v>506.54335057565783</c:v>
                </c:pt>
                <c:pt idx="1264">
                  <c:v>506.70899424548782</c:v>
                </c:pt>
                <c:pt idx="1265">
                  <c:v>506.87463791531786</c:v>
                </c:pt>
                <c:pt idx="1266">
                  <c:v>507.04028158514785</c:v>
                </c:pt>
                <c:pt idx="1267">
                  <c:v>507.20592525497784</c:v>
                </c:pt>
                <c:pt idx="1268">
                  <c:v>507.37156892480789</c:v>
                </c:pt>
                <c:pt idx="1269">
                  <c:v>507.53721259463794</c:v>
                </c:pt>
                <c:pt idx="1270">
                  <c:v>507.70285626446787</c:v>
                </c:pt>
                <c:pt idx="1271">
                  <c:v>507.86849993429792</c:v>
                </c:pt>
                <c:pt idx="1272">
                  <c:v>508.03414360412796</c:v>
                </c:pt>
                <c:pt idx="1273">
                  <c:v>508.1997872739579</c:v>
                </c:pt>
                <c:pt idx="1274">
                  <c:v>508.36543094378794</c:v>
                </c:pt>
                <c:pt idx="1275">
                  <c:v>508.53107461361799</c:v>
                </c:pt>
                <c:pt idx="1276">
                  <c:v>508.69671828344792</c:v>
                </c:pt>
                <c:pt idx="1277">
                  <c:v>508.86236195327797</c:v>
                </c:pt>
                <c:pt idx="1278">
                  <c:v>509.02800562310802</c:v>
                </c:pt>
                <c:pt idx="1279">
                  <c:v>509.19364929293795</c:v>
                </c:pt>
                <c:pt idx="1280">
                  <c:v>509.359292962768</c:v>
                </c:pt>
                <c:pt idx="1281">
                  <c:v>509.52493663259804</c:v>
                </c:pt>
                <c:pt idx="1282">
                  <c:v>509.69058030242797</c:v>
                </c:pt>
                <c:pt idx="1283">
                  <c:v>509.85622397225802</c:v>
                </c:pt>
                <c:pt idx="1284">
                  <c:v>510.02186764208807</c:v>
                </c:pt>
                <c:pt idx="1285">
                  <c:v>510.187511311918</c:v>
                </c:pt>
                <c:pt idx="1286">
                  <c:v>510.35315498174805</c:v>
                </c:pt>
                <c:pt idx="1287">
                  <c:v>510.51879865157809</c:v>
                </c:pt>
                <c:pt idx="1288">
                  <c:v>510.68444232140803</c:v>
                </c:pt>
                <c:pt idx="1289">
                  <c:v>513.00345369902823</c:v>
                </c:pt>
                <c:pt idx="1290">
                  <c:v>513.16909736885827</c:v>
                </c:pt>
                <c:pt idx="1291">
                  <c:v>513.33474103868821</c:v>
                </c:pt>
                <c:pt idx="1292">
                  <c:v>513.50038470851825</c:v>
                </c:pt>
                <c:pt idx="1293">
                  <c:v>513.6660283783483</c:v>
                </c:pt>
              </c:numCache>
            </c:numRef>
          </c:xVal>
          <c:yVal>
            <c:numRef>
              <c:f>TSEE!$D$6:$D$1299</c:f>
              <c:numCache>
                <c:formatCode>General</c:formatCode>
                <c:ptCount val="1294"/>
                <c:pt idx="0">
                  <c:v>0.549487743215337</c:v>
                </c:pt>
                <c:pt idx="1">
                  <c:v>1.07925632264084</c:v>
                </c:pt>
                <c:pt idx="2">
                  <c:v>0.79700739615805105</c:v>
                </c:pt>
                <c:pt idx="3">
                  <c:v>1.33442818839753</c:v>
                </c:pt>
                <c:pt idx="4">
                  <c:v>0.50092562343465297</c:v>
                </c:pt>
                <c:pt idx="5">
                  <c:v>0.63130755714882902</c:v>
                </c:pt>
                <c:pt idx="6">
                  <c:v>1.57988763019801</c:v>
                </c:pt>
                <c:pt idx="7">
                  <c:v>0.47620308972813002</c:v>
                </c:pt>
                <c:pt idx="8">
                  <c:v>1.02127609478151</c:v>
                </c:pt>
                <c:pt idx="9">
                  <c:v>0.465607718139608</c:v>
                </c:pt>
                <c:pt idx="10">
                  <c:v>1.5663490998349201</c:v>
                </c:pt>
                <c:pt idx="11">
                  <c:v>1.5569309917562399</c:v>
                </c:pt>
                <c:pt idx="12">
                  <c:v>1.5528105694718299</c:v>
                </c:pt>
                <c:pt idx="13">
                  <c:v>2.9254998219389199</c:v>
                </c:pt>
                <c:pt idx="14">
                  <c:v>1.5451583566578699</c:v>
                </c:pt>
                <c:pt idx="15">
                  <c:v>2.0908199934662202</c:v>
                </c:pt>
                <c:pt idx="16">
                  <c:v>2.6382475255392901</c:v>
                </c:pt>
                <c:pt idx="17">
                  <c:v>0.69929452484177501</c:v>
                </c:pt>
                <c:pt idx="18">
                  <c:v>2.34775775448764</c:v>
                </c:pt>
                <c:pt idx="19">
                  <c:v>2.2038372904103398</c:v>
                </c:pt>
                <c:pt idx="20">
                  <c:v>2.3386339622864201</c:v>
                </c:pt>
                <c:pt idx="21">
                  <c:v>4.5280497747012296</c:v>
                </c:pt>
                <c:pt idx="22">
                  <c:v>4.24903832287049</c:v>
                </c:pt>
                <c:pt idx="23">
                  <c:v>2.31567732384462</c:v>
                </c:pt>
                <c:pt idx="24">
                  <c:v>3.9644348693679401</c:v>
                </c:pt>
                <c:pt idx="25">
                  <c:v>4.6490136003367803</c:v>
                </c:pt>
                <c:pt idx="26">
                  <c:v>6.9794067180542596</c:v>
                </c:pt>
                <c:pt idx="27">
                  <c:v>5.8710131235449898</c:v>
                </c:pt>
                <c:pt idx="28">
                  <c:v>5.8680699647704202</c:v>
                </c:pt>
                <c:pt idx="29">
                  <c:v>5.8633609107310702</c:v>
                </c:pt>
                <c:pt idx="30">
                  <c:v>5.3076925340891901</c:v>
                </c:pt>
                <c:pt idx="31">
                  <c:v>4.7493753145501501</c:v>
                </c:pt>
                <c:pt idx="32">
                  <c:v>7.7752368507024103</c:v>
                </c:pt>
                <c:pt idx="33">
                  <c:v>6.1194157241200999</c:v>
                </c:pt>
                <c:pt idx="34">
                  <c:v>7.49033908132244</c:v>
                </c:pt>
                <c:pt idx="35">
                  <c:v>6.6603683068890902</c:v>
                </c:pt>
                <c:pt idx="36">
                  <c:v>6.65153883056532</c:v>
                </c:pt>
                <c:pt idx="37">
                  <c:v>6.3707614834698001</c:v>
                </c:pt>
                <c:pt idx="38">
                  <c:v>4.1633924025299702</c:v>
                </c:pt>
                <c:pt idx="39">
                  <c:v>5.5360816549971004</c:v>
                </c:pt>
                <c:pt idx="40">
                  <c:v>6.3625206389009703</c:v>
                </c:pt>
                <c:pt idx="41">
                  <c:v>6.3595774801263696</c:v>
                </c:pt>
                <c:pt idx="42">
                  <c:v>5.8068522622590102</c:v>
                </c:pt>
                <c:pt idx="43">
                  <c:v>6.9052391169346601</c:v>
                </c:pt>
                <c:pt idx="44">
                  <c:v>7.1713006701572697</c:v>
                </c:pt>
                <c:pt idx="45">
                  <c:v>5.7903705731213497</c:v>
                </c:pt>
                <c:pt idx="46">
                  <c:v>4.4100291078403302</c:v>
                </c:pt>
                <c:pt idx="47">
                  <c:v>4.4053200538009998</c:v>
                </c:pt>
                <c:pt idx="48">
                  <c:v>5.2294045106851801</c:v>
                </c:pt>
                <c:pt idx="49">
                  <c:v>3.0120286899117699</c:v>
                </c:pt>
                <c:pt idx="50">
                  <c:v>3.0073196358724399</c:v>
                </c:pt>
                <c:pt idx="51">
                  <c:v>3.0031992135880001</c:v>
                </c:pt>
                <c:pt idx="52">
                  <c:v>2.7230104982473899</c:v>
                </c:pt>
                <c:pt idx="53">
                  <c:v>2.1567467500169601</c:v>
                </c:pt>
                <c:pt idx="54">
                  <c:v>1.87655803467632</c:v>
                </c:pt>
                <c:pt idx="55">
                  <c:v>1.3191237627696599</c:v>
                </c:pt>
                <c:pt idx="56">
                  <c:v>1.58930573827669</c:v>
                </c:pt>
                <c:pt idx="57">
                  <c:v>1.29381259730823</c:v>
                </c:pt>
                <c:pt idx="58">
                  <c:v>0.73873285242120801</c:v>
                </c:pt>
                <c:pt idx="59">
                  <c:v>0.442062447942902</c:v>
                </c:pt>
                <c:pt idx="60">
                  <c:v>0.161873732602316</c:v>
                </c:pt>
                <c:pt idx="61">
                  <c:v>0.15775331031789999</c:v>
                </c:pt>
                <c:pt idx="62">
                  <c:v>0.137151198895793</c:v>
                </c:pt>
                <c:pt idx="63">
                  <c:v>0</c:v>
                </c:pt>
                <c:pt idx="64">
                  <c:v>0.12596719555236199</c:v>
                </c:pt>
                <c:pt idx="65">
                  <c:v>0.11007413816957901</c:v>
                </c:pt>
                <c:pt idx="66">
                  <c:v>0.241927651271026</c:v>
                </c:pt>
                <c:pt idx="67">
                  <c:v>8.3585709198302993E-2</c:v>
                </c:pt>
                <c:pt idx="68">
                  <c:v>0.21779374931941201</c:v>
                </c:pt>
                <c:pt idx="69">
                  <c:v>0.33728599556764</c:v>
                </c:pt>
                <c:pt idx="70">
                  <c:v>6.4749493040949305E-2</c:v>
                </c:pt>
                <c:pt idx="71">
                  <c:v>0</c:v>
                </c:pt>
                <c:pt idx="72">
                  <c:v>0</c:v>
                </c:pt>
                <c:pt idx="73">
                  <c:v>2</c:v>
                </c:pt>
                <c:pt idx="74">
                  <c:v>1</c:v>
                </c:pt>
                <c:pt idx="75">
                  <c:v>2</c:v>
                </c:pt>
                <c:pt idx="76">
                  <c:v>1</c:v>
                </c:pt>
                <c:pt idx="77">
                  <c:v>2</c:v>
                </c:pt>
                <c:pt idx="78">
                  <c:v>1</c:v>
                </c:pt>
                <c:pt idx="79">
                  <c:v>3</c:v>
                </c:pt>
                <c:pt idx="80">
                  <c:v>5</c:v>
                </c:pt>
                <c:pt idx="81">
                  <c:v>2</c:v>
                </c:pt>
                <c:pt idx="82">
                  <c:v>1</c:v>
                </c:pt>
                <c:pt idx="83">
                  <c:v>1</c:v>
                </c:pt>
                <c:pt idx="84">
                  <c:v>2</c:v>
                </c:pt>
                <c:pt idx="85">
                  <c:v>2</c:v>
                </c:pt>
                <c:pt idx="86">
                  <c:v>0</c:v>
                </c:pt>
                <c:pt idx="87">
                  <c:v>1</c:v>
                </c:pt>
                <c:pt idx="88">
                  <c:v>1</c:v>
                </c:pt>
                <c:pt idx="89">
                  <c:v>3</c:v>
                </c:pt>
                <c:pt idx="90">
                  <c:v>2</c:v>
                </c:pt>
                <c:pt idx="91">
                  <c:v>6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0</c:v>
                </c:pt>
                <c:pt idx="98">
                  <c:v>3</c:v>
                </c:pt>
                <c:pt idx="99">
                  <c:v>0</c:v>
                </c:pt>
                <c:pt idx="100">
                  <c:v>1</c:v>
                </c:pt>
                <c:pt idx="101">
                  <c:v>3</c:v>
                </c:pt>
                <c:pt idx="102">
                  <c:v>3</c:v>
                </c:pt>
                <c:pt idx="103">
                  <c:v>1</c:v>
                </c:pt>
                <c:pt idx="104">
                  <c:v>2</c:v>
                </c:pt>
                <c:pt idx="105">
                  <c:v>1</c:v>
                </c:pt>
                <c:pt idx="106">
                  <c:v>1</c:v>
                </c:pt>
                <c:pt idx="107">
                  <c:v>0</c:v>
                </c:pt>
                <c:pt idx="108">
                  <c:v>0</c:v>
                </c:pt>
                <c:pt idx="109">
                  <c:v>2</c:v>
                </c:pt>
                <c:pt idx="110">
                  <c:v>1</c:v>
                </c:pt>
                <c:pt idx="111">
                  <c:v>0</c:v>
                </c:pt>
                <c:pt idx="112">
                  <c:v>2</c:v>
                </c:pt>
                <c:pt idx="113">
                  <c:v>1</c:v>
                </c:pt>
                <c:pt idx="114">
                  <c:v>5</c:v>
                </c:pt>
                <c:pt idx="115">
                  <c:v>0</c:v>
                </c:pt>
                <c:pt idx="116">
                  <c:v>3</c:v>
                </c:pt>
                <c:pt idx="117">
                  <c:v>2</c:v>
                </c:pt>
                <c:pt idx="118">
                  <c:v>0</c:v>
                </c:pt>
                <c:pt idx="119">
                  <c:v>0</c:v>
                </c:pt>
                <c:pt idx="120">
                  <c:v>1</c:v>
                </c:pt>
                <c:pt idx="121">
                  <c:v>1</c:v>
                </c:pt>
                <c:pt idx="122">
                  <c:v>3</c:v>
                </c:pt>
                <c:pt idx="123">
                  <c:v>1</c:v>
                </c:pt>
                <c:pt idx="124">
                  <c:v>3</c:v>
                </c:pt>
                <c:pt idx="125">
                  <c:v>0</c:v>
                </c:pt>
                <c:pt idx="126">
                  <c:v>0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0</c:v>
                </c:pt>
                <c:pt idx="131">
                  <c:v>7</c:v>
                </c:pt>
                <c:pt idx="132">
                  <c:v>0</c:v>
                </c:pt>
                <c:pt idx="133">
                  <c:v>2</c:v>
                </c:pt>
                <c:pt idx="134">
                  <c:v>2</c:v>
                </c:pt>
                <c:pt idx="135">
                  <c:v>1</c:v>
                </c:pt>
                <c:pt idx="136">
                  <c:v>0</c:v>
                </c:pt>
                <c:pt idx="137">
                  <c:v>3</c:v>
                </c:pt>
                <c:pt idx="138">
                  <c:v>3</c:v>
                </c:pt>
                <c:pt idx="139">
                  <c:v>1</c:v>
                </c:pt>
                <c:pt idx="140">
                  <c:v>2</c:v>
                </c:pt>
                <c:pt idx="141">
                  <c:v>0</c:v>
                </c:pt>
                <c:pt idx="142">
                  <c:v>5</c:v>
                </c:pt>
                <c:pt idx="143">
                  <c:v>1</c:v>
                </c:pt>
                <c:pt idx="144">
                  <c:v>5</c:v>
                </c:pt>
                <c:pt idx="145">
                  <c:v>5</c:v>
                </c:pt>
                <c:pt idx="146">
                  <c:v>2</c:v>
                </c:pt>
                <c:pt idx="147">
                  <c:v>1</c:v>
                </c:pt>
                <c:pt idx="148">
                  <c:v>2</c:v>
                </c:pt>
                <c:pt idx="149">
                  <c:v>2</c:v>
                </c:pt>
                <c:pt idx="150">
                  <c:v>1</c:v>
                </c:pt>
                <c:pt idx="151">
                  <c:v>2</c:v>
                </c:pt>
                <c:pt idx="152">
                  <c:v>0</c:v>
                </c:pt>
                <c:pt idx="153">
                  <c:v>2</c:v>
                </c:pt>
                <c:pt idx="154">
                  <c:v>1</c:v>
                </c:pt>
                <c:pt idx="155">
                  <c:v>0</c:v>
                </c:pt>
                <c:pt idx="156">
                  <c:v>2</c:v>
                </c:pt>
                <c:pt idx="157">
                  <c:v>1</c:v>
                </c:pt>
                <c:pt idx="158">
                  <c:v>2</c:v>
                </c:pt>
                <c:pt idx="159">
                  <c:v>1</c:v>
                </c:pt>
                <c:pt idx="160">
                  <c:v>3</c:v>
                </c:pt>
                <c:pt idx="161">
                  <c:v>2</c:v>
                </c:pt>
                <c:pt idx="162">
                  <c:v>2</c:v>
                </c:pt>
                <c:pt idx="163">
                  <c:v>1</c:v>
                </c:pt>
                <c:pt idx="164">
                  <c:v>3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3</c:v>
                </c:pt>
                <c:pt idx="170">
                  <c:v>5</c:v>
                </c:pt>
                <c:pt idx="171">
                  <c:v>2</c:v>
                </c:pt>
                <c:pt idx="172">
                  <c:v>0</c:v>
                </c:pt>
                <c:pt idx="173">
                  <c:v>5</c:v>
                </c:pt>
                <c:pt idx="174">
                  <c:v>2</c:v>
                </c:pt>
                <c:pt idx="175">
                  <c:v>1</c:v>
                </c:pt>
                <c:pt idx="176">
                  <c:v>0</c:v>
                </c:pt>
                <c:pt idx="177">
                  <c:v>2</c:v>
                </c:pt>
                <c:pt idx="178">
                  <c:v>4</c:v>
                </c:pt>
                <c:pt idx="179">
                  <c:v>3</c:v>
                </c:pt>
                <c:pt idx="180">
                  <c:v>5</c:v>
                </c:pt>
                <c:pt idx="181">
                  <c:v>1</c:v>
                </c:pt>
                <c:pt idx="182">
                  <c:v>2</c:v>
                </c:pt>
                <c:pt idx="183">
                  <c:v>1</c:v>
                </c:pt>
                <c:pt idx="184">
                  <c:v>0</c:v>
                </c:pt>
                <c:pt idx="185">
                  <c:v>2</c:v>
                </c:pt>
                <c:pt idx="186">
                  <c:v>5</c:v>
                </c:pt>
                <c:pt idx="187">
                  <c:v>2</c:v>
                </c:pt>
                <c:pt idx="188">
                  <c:v>4</c:v>
                </c:pt>
                <c:pt idx="189">
                  <c:v>1</c:v>
                </c:pt>
                <c:pt idx="190">
                  <c:v>3</c:v>
                </c:pt>
                <c:pt idx="191">
                  <c:v>4</c:v>
                </c:pt>
                <c:pt idx="192">
                  <c:v>4</c:v>
                </c:pt>
                <c:pt idx="193">
                  <c:v>4</c:v>
                </c:pt>
                <c:pt idx="194">
                  <c:v>3</c:v>
                </c:pt>
                <c:pt idx="195">
                  <c:v>2</c:v>
                </c:pt>
                <c:pt idx="196">
                  <c:v>8</c:v>
                </c:pt>
                <c:pt idx="197">
                  <c:v>7</c:v>
                </c:pt>
                <c:pt idx="198">
                  <c:v>4</c:v>
                </c:pt>
                <c:pt idx="199">
                  <c:v>3</c:v>
                </c:pt>
                <c:pt idx="200">
                  <c:v>2</c:v>
                </c:pt>
                <c:pt idx="201">
                  <c:v>5</c:v>
                </c:pt>
                <c:pt idx="202">
                  <c:v>2</c:v>
                </c:pt>
                <c:pt idx="203">
                  <c:v>4</c:v>
                </c:pt>
                <c:pt idx="204">
                  <c:v>3</c:v>
                </c:pt>
                <c:pt idx="205">
                  <c:v>6</c:v>
                </c:pt>
                <c:pt idx="206">
                  <c:v>4</c:v>
                </c:pt>
                <c:pt idx="207">
                  <c:v>4</c:v>
                </c:pt>
                <c:pt idx="208">
                  <c:v>6</c:v>
                </c:pt>
                <c:pt idx="209">
                  <c:v>4</c:v>
                </c:pt>
                <c:pt idx="210">
                  <c:v>2</c:v>
                </c:pt>
                <c:pt idx="211">
                  <c:v>1</c:v>
                </c:pt>
                <c:pt idx="212">
                  <c:v>4</c:v>
                </c:pt>
                <c:pt idx="213">
                  <c:v>1</c:v>
                </c:pt>
                <c:pt idx="214">
                  <c:v>0</c:v>
                </c:pt>
                <c:pt idx="215">
                  <c:v>2</c:v>
                </c:pt>
                <c:pt idx="216">
                  <c:v>6</c:v>
                </c:pt>
                <c:pt idx="217">
                  <c:v>4</c:v>
                </c:pt>
                <c:pt idx="218">
                  <c:v>5</c:v>
                </c:pt>
                <c:pt idx="219">
                  <c:v>5</c:v>
                </c:pt>
                <c:pt idx="220">
                  <c:v>2</c:v>
                </c:pt>
                <c:pt idx="221">
                  <c:v>1</c:v>
                </c:pt>
                <c:pt idx="222">
                  <c:v>5</c:v>
                </c:pt>
                <c:pt idx="223">
                  <c:v>9</c:v>
                </c:pt>
                <c:pt idx="224">
                  <c:v>1</c:v>
                </c:pt>
                <c:pt idx="225">
                  <c:v>3</c:v>
                </c:pt>
                <c:pt idx="226">
                  <c:v>6</c:v>
                </c:pt>
                <c:pt idx="227">
                  <c:v>1</c:v>
                </c:pt>
                <c:pt idx="228">
                  <c:v>7</c:v>
                </c:pt>
                <c:pt idx="229">
                  <c:v>2</c:v>
                </c:pt>
                <c:pt idx="230">
                  <c:v>6</c:v>
                </c:pt>
                <c:pt idx="231">
                  <c:v>4</c:v>
                </c:pt>
                <c:pt idx="232">
                  <c:v>5</c:v>
                </c:pt>
                <c:pt idx="233">
                  <c:v>9</c:v>
                </c:pt>
                <c:pt idx="234">
                  <c:v>10</c:v>
                </c:pt>
                <c:pt idx="235">
                  <c:v>3</c:v>
                </c:pt>
                <c:pt idx="236">
                  <c:v>2</c:v>
                </c:pt>
                <c:pt idx="237">
                  <c:v>10</c:v>
                </c:pt>
                <c:pt idx="238">
                  <c:v>3</c:v>
                </c:pt>
                <c:pt idx="239">
                  <c:v>8</c:v>
                </c:pt>
                <c:pt idx="240">
                  <c:v>9</c:v>
                </c:pt>
                <c:pt idx="241">
                  <c:v>4</c:v>
                </c:pt>
                <c:pt idx="242">
                  <c:v>7</c:v>
                </c:pt>
                <c:pt idx="243">
                  <c:v>5</c:v>
                </c:pt>
                <c:pt idx="244">
                  <c:v>2</c:v>
                </c:pt>
                <c:pt idx="245">
                  <c:v>3</c:v>
                </c:pt>
                <c:pt idx="246">
                  <c:v>9</c:v>
                </c:pt>
                <c:pt idx="247">
                  <c:v>6</c:v>
                </c:pt>
                <c:pt idx="248">
                  <c:v>4</c:v>
                </c:pt>
                <c:pt idx="249">
                  <c:v>7</c:v>
                </c:pt>
                <c:pt idx="250">
                  <c:v>8</c:v>
                </c:pt>
                <c:pt idx="251">
                  <c:v>4</c:v>
                </c:pt>
                <c:pt idx="252">
                  <c:v>7</c:v>
                </c:pt>
                <c:pt idx="253">
                  <c:v>3</c:v>
                </c:pt>
                <c:pt idx="254">
                  <c:v>6</c:v>
                </c:pt>
                <c:pt idx="255">
                  <c:v>8</c:v>
                </c:pt>
                <c:pt idx="256">
                  <c:v>7</c:v>
                </c:pt>
                <c:pt idx="257">
                  <c:v>7</c:v>
                </c:pt>
                <c:pt idx="258">
                  <c:v>12</c:v>
                </c:pt>
                <c:pt idx="259">
                  <c:v>5</c:v>
                </c:pt>
                <c:pt idx="260">
                  <c:v>12</c:v>
                </c:pt>
                <c:pt idx="261">
                  <c:v>5</c:v>
                </c:pt>
                <c:pt idx="262">
                  <c:v>7</c:v>
                </c:pt>
                <c:pt idx="263">
                  <c:v>8</c:v>
                </c:pt>
                <c:pt idx="264">
                  <c:v>8</c:v>
                </c:pt>
                <c:pt idx="265">
                  <c:v>4</c:v>
                </c:pt>
                <c:pt idx="266">
                  <c:v>12</c:v>
                </c:pt>
                <c:pt idx="267">
                  <c:v>8</c:v>
                </c:pt>
                <c:pt idx="268">
                  <c:v>12</c:v>
                </c:pt>
                <c:pt idx="269">
                  <c:v>7</c:v>
                </c:pt>
                <c:pt idx="270">
                  <c:v>7</c:v>
                </c:pt>
                <c:pt idx="271">
                  <c:v>11</c:v>
                </c:pt>
                <c:pt idx="272">
                  <c:v>6</c:v>
                </c:pt>
                <c:pt idx="273">
                  <c:v>4</c:v>
                </c:pt>
                <c:pt idx="274">
                  <c:v>13</c:v>
                </c:pt>
                <c:pt idx="275">
                  <c:v>8</c:v>
                </c:pt>
                <c:pt idx="276">
                  <c:v>8</c:v>
                </c:pt>
                <c:pt idx="277">
                  <c:v>11</c:v>
                </c:pt>
                <c:pt idx="278">
                  <c:v>11</c:v>
                </c:pt>
                <c:pt idx="279">
                  <c:v>7</c:v>
                </c:pt>
                <c:pt idx="280">
                  <c:v>9</c:v>
                </c:pt>
                <c:pt idx="281">
                  <c:v>16</c:v>
                </c:pt>
                <c:pt idx="282">
                  <c:v>8</c:v>
                </c:pt>
                <c:pt idx="283">
                  <c:v>11</c:v>
                </c:pt>
                <c:pt idx="284">
                  <c:v>10</c:v>
                </c:pt>
                <c:pt idx="285">
                  <c:v>2</c:v>
                </c:pt>
                <c:pt idx="286">
                  <c:v>4</c:v>
                </c:pt>
                <c:pt idx="287">
                  <c:v>10</c:v>
                </c:pt>
                <c:pt idx="288">
                  <c:v>11</c:v>
                </c:pt>
                <c:pt idx="289">
                  <c:v>19</c:v>
                </c:pt>
                <c:pt idx="290">
                  <c:v>12</c:v>
                </c:pt>
                <c:pt idx="291">
                  <c:v>11</c:v>
                </c:pt>
                <c:pt idx="292">
                  <c:v>12</c:v>
                </c:pt>
                <c:pt idx="293">
                  <c:v>3</c:v>
                </c:pt>
                <c:pt idx="294">
                  <c:v>9</c:v>
                </c:pt>
                <c:pt idx="295">
                  <c:v>7</c:v>
                </c:pt>
                <c:pt idx="296">
                  <c:v>11</c:v>
                </c:pt>
                <c:pt idx="297">
                  <c:v>9</c:v>
                </c:pt>
                <c:pt idx="298">
                  <c:v>6</c:v>
                </c:pt>
                <c:pt idx="299">
                  <c:v>8</c:v>
                </c:pt>
                <c:pt idx="300">
                  <c:v>7</c:v>
                </c:pt>
                <c:pt idx="301">
                  <c:v>22</c:v>
                </c:pt>
                <c:pt idx="302">
                  <c:v>15</c:v>
                </c:pt>
                <c:pt idx="303">
                  <c:v>11</c:v>
                </c:pt>
                <c:pt idx="304">
                  <c:v>13</c:v>
                </c:pt>
                <c:pt idx="305">
                  <c:v>13</c:v>
                </c:pt>
                <c:pt idx="306">
                  <c:v>11</c:v>
                </c:pt>
                <c:pt idx="307">
                  <c:v>8</c:v>
                </c:pt>
                <c:pt idx="308">
                  <c:v>10</c:v>
                </c:pt>
                <c:pt idx="309">
                  <c:v>13</c:v>
                </c:pt>
                <c:pt idx="310">
                  <c:v>10</c:v>
                </c:pt>
                <c:pt idx="311">
                  <c:v>10</c:v>
                </c:pt>
                <c:pt idx="312">
                  <c:v>13</c:v>
                </c:pt>
                <c:pt idx="313">
                  <c:v>11</c:v>
                </c:pt>
                <c:pt idx="314">
                  <c:v>14</c:v>
                </c:pt>
                <c:pt idx="315">
                  <c:v>14</c:v>
                </c:pt>
                <c:pt idx="316">
                  <c:v>15</c:v>
                </c:pt>
                <c:pt idx="317">
                  <c:v>10</c:v>
                </c:pt>
                <c:pt idx="318">
                  <c:v>10</c:v>
                </c:pt>
                <c:pt idx="319">
                  <c:v>12</c:v>
                </c:pt>
                <c:pt idx="320">
                  <c:v>13</c:v>
                </c:pt>
                <c:pt idx="321">
                  <c:v>15</c:v>
                </c:pt>
                <c:pt idx="322">
                  <c:v>15</c:v>
                </c:pt>
                <c:pt idx="323">
                  <c:v>12</c:v>
                </c:pt>
                <c:pt idx="324">
                  <c:v>15</c:v>
                </c:pt>
                <c:pt idx="325">
                  <c:v>13</c:v>
                </c:pt>
                <c:pt idx="326">
                  <c:v>14</c:v>
                </c:pt>
                <c:pt idx="327">
                  <c:v>15</c:v>
                </c:pt>
                <c:pt idx="328">
                  <c:v>20</c:v>
                </c:pt>
                <c:pt idx="329">
                  <c:v>19</c:v>
                </c:pt>
                <c:pt idx="330">
                  <c:v>11</c:v>
                </c:pt>
                <c:pt idx="331">
                  <c:v>17</c:v>
                </c:pt>
                <c:pt idx="332">
                  <c:v>9</c:v>
                </c:pt>
                <c:pt idx="333">
                  <c:v>21</c:v>
                </c:pt>
                <c:pt idx="334">
                  <c:v>19</c:v>
                </c:pt>
                <c:pt idx="335">
                  <c:v>21</c:v>
                </c:pt>
                <c:pt idx="336">
                  <c:v>17</c:v>
                </c:pt>
                <c:pt idx="337">
                  <c:v>14</c:v>
                </c:pt>
                <c:pt idx="338">
                  <c:v>20</c:v>
                </c:pt>
                <c:pt idx="339">
                  <c:v>15</c:v>
                </c:pt>
                <c:pt idx="340">
                  <c:v>18</c:v>
                </c:pt>
                <c:pt idx="341">
                  <c:v>22</c:v>
                </c:pt>
                <c:pt idx="342">
                  <c:v>14</c:v>
                </c:pt>
                <c:pt idx="343">
                  <c:v>20</c:v>
                </c:pt>
                <c:pt idx="344">
                  <c:v>22</c:v>
                </c:pt>
                <c:pt idx="345">
                  <c:v>12</c:v>
                </c:pt>
                <c:pt idx="346">
                  <c:v>14</c:v>
                </c:pt>
                <c:pt idx="347">
                  <c:v>16</c:v>
                </c:pt>
                <c:pt idx="348">
                  <c:v>19</c:v>
                </c:pt>
                <c:pt idx="349">
                  <c:v>14</c:v>
                </c:pt>
                <c:pt idx="350">
                  <c:v>9</c:v>
                </c:pt>
                <c:pt idx="351">
                  <c:v>19</c:v>
                </c:pt>
                <c:pt idx="352">
                  <c:v>9</c:v>
                </c:pt>
                <c:pt idx="353">
                  <c:v>16</c:v>
                </c:pt>
                <c:pt idx="354">
                  <c:v>11</c:v>
                </c:pt>
                <c:pt idx="355">
                  <c:v>15</c:v>
                </c:pt>
                <c:pt idx="356">
                  <c:v>12</c:v>
                </c:pt>
                <c:pt idx="357">
                  <c:v>14</c:v>
                </c:pt>
                <c:pt idx="358">
                  <c:v>13</c:v>
                </c:pt>
                <c:pt idx="359">
                  <c:v>10</c:v>
                </c:pt>
                <c:pt idx="360">
                  <c:v>19</c:v>
                </c:pt>
                <c:pt idx="361">
                  <c:v>21</c:v>
                </c:pt>
                <c:pt idx="362">
                  <c:v>17</c:v>
                </c:pt>
                <c:pt idx="363">
                  <c:v>10</c:v>
                </c:pt>
                <c:pt idx="364">
                  <c:v>13</c:v>
                </c:pt>
                <c:pt idx="365">
                  <c:v>11</c:v>
                </c:pt>
                <c:pt idx="366">
                  <c:v>18</c:v>
                </c:pt>
                <c:pt idx="367">
                  <c:v>15</c:v>
                </c:pt>
                <c:pt idx="368">
                  <c:v>12</c:v>
                </c:pt>
                <c:pt idx="369">
                  <c:v>13</c:v>
                </c:pt>
                <c:pt idx="370">
                  <c:v>13</c:v>
                </c:pt>
                <c:pt idx="371">
                  <c:v>19</c:v>
                </c:pt>
                <c:pt idx="372">
                  <c:v>17</c:v>
                </c:pt>
                <c:pt idx="373">
                  <c:v>13</c:v>
                </c:pt>
                <c:pt idx="374">
                  <c:v>13</c:v>
                </c:pt>
                <c:pt idx="375">
                  <c:v>12</c:v>
                </c:pt>
                <c:pt idx="376">
                  <c:v>14</c:v>
                </c:pt>
                <c:pt idx="377">
                  <c:v>8</c:v>
                </c:pt>
                <c:pt idx="378">
                  <c:v>16</c:v>
                </c:pt>
                <c:pt idx="379">
                  <c:v>9</c:v>
                </c:pt>
                <c:pt idx="380">
                  <c:v>12</c:v>
                </c:pt>
                <c:pt idx="381">
                  <c:v>15</c:v>
                </c:pt>
                <c:pt idx="382">
                  <c:v>15</c:v>
                </c:pt>
                <c:pt idx="383">
                  <c:v>15</c:v>
                </c:pt>
                <c:pt idx="384">
                  <c:v>10</c:v>
                </c:pt>
                <c:pt idx="385">
                  <c:v>14</c:v>
                </c:pt>
                <c:pt idx="386">
                  <c:v>8</c:v>
                </c:pt>
                <c:pt idx="387">
                  <c:v>12</c:v>
                </c:pt>
                <c:pt idx="388">
                  <c:v>5</c:v>
                </c:pt>
                <c:pt idx="389">
                  <c:v>14</c:v>
                </c:pt>
                <c:pt idx="390">
                  <c:v>18</c:v>
                </c:pt>
                <c:pt idx="391">
                  <c:v>17</c:v>
                </c:pt>
                <c:pt idx="392">
                  <c:v>12</c:v>
                </c:pt>
                <c:pt idx="393">
                  <c:v>10</c:v>
                </c:pt>
                <c:pt idx="394">
                  <c:v>17</c:v>
                </c:pt>
                <c:pt idx="395">
                  <c:v>13</c:v>
                </c:pt>
                <c:pt idx="396">
                  <c:v>20</c:v>
                </c:pt>
                <c:pt idx="397">
                  <c:v>17</c:v>
                </c:pt>
                <c:pt idx="398">
                  <c:v>15</c:v>
                </c:pt>
                <c:pt idx="399">
                  <c:v>22</c:v>
                </c:pt>
                <c:pt idx="400">
                  <c:v>11</c:v>
                </c:pt>
                <c:pt idx="401">
                  <c:v>14</c:v>
                </c:pt>
                <c:pt idx="402">
                  <c:v>12</c:v>
                </c:pt>
                <c:pt idx="403">
                  <c:v>10</c:v>
                </c:pt>
                <c:pt idx="404">
                  <c:v>14</c:v>
                </c:pt>
                <c:pt idx="405">
                  <c:v>10</c:v>
                </c:pt>
                <c:pt idx="406">
                  <c:v>15</c:v>
                </c:pt>
                <c:pt idx="407">
                  <c:v>21</c:v>
                </c:pt>
                <c:pt idx="408">
                  <c:v>14</c:v>
                </c:pt>
                <c:pt idx="409">
                  <c:v>14</c:v>
                </c:pt>
                <c:pt idx="410">
                  <c:v>14</c:v>
                </c:pt>
                <c:pt idx="411">
                  <c:v>5</c:v>
                </c:pt>
                <c:pt idx="412">
                  <c:v>12</c:v>
                </c:pt>
                <c:pt idx="413">
                  <c:v>18</c:v>
                </c:pt>
                <c:pt idx="414">
                  <c:v>14</c:v>
                </c:pt>
                <c:pt idx="415">
                  <c:v>12</c:v>
                </c:pt>
                <c:pt idx="416">
                  <c:v>9</c:v>
                </c:pt>
                <c:pt idx="417">
                  <c:v>16</c:v>
                </c:pt>
                <c:pt idx="418">
                  <c:v>16</c:v>
                </c:pt>
                <c:pt idx="419">
                  <c:v>13</c:v>
                </c:pt>
                <c:pt idx="420">
                  <c:v>6</c:v>
                </c:pt>
                <c:pt idx="421">
                  <c:v>15</c:v>
                </c:pt>
                <c:pt idx="422">
                  <c:v>11</c:v>
                </c:pt>
                <c:pt idx="423">
                  <c:v>12</c:v>
                </c:pt>
                <c:pt idx="424">
                  <c:v>16</c:v>
                </c:pt>
                <c:pt idx="425">
                  <c:v>11</c:v>
                </c:pt>
                <c:pt idx="426">
                  <c:v>13</c:v>
                </c:pt>
                <c:pt idx="427">
                  <c:v>14</c:v>
                </c:pt>
                <c:pt idx="428">
                  <c:v>18</c:v>
                </c:pt>
                <c:pt idx="429">
                  <c:v>16</c:v>
                </c:pt>
                <c:pt idx="430">
                  <c:v>12</c:v>
                </c:pt>
                <c:pt idx="431">
                  <c:v>16</c:v>
                </c:pt>
                <c:pt idx="432">
                  <c:v>13</c:v>
                </c:pt>
                <c:pt idx="433">
                  <c:v>12</c:v>
                </c:pt>
                <c:pt idx="434">
                  <c:v>10</c:v>
                </c:pt>
                <c:pt idx="435">
                  <c:v>11</c:v>
                </c:pt>
                <c:pt idx="436">
                  <c:v>8</c:v>
                </c:pt>
                <c:pt idx="437">
                  <c:v>11</c:v>
                </c:pt>
                <c:pt idx="438">
                  <c:v>13</c:v>
                </c:pt>
                <c:pt idx="439">
                  <c:v>14</c:v>
                </c:pt>
                <c:pt idx="440">
                  <c:v>9</c:v>
                </c:pt>
                <c:pt idx="441">
                  <c:v>12</c:v>
                </c:pt>
                <c:pt idx="442">
                  <c:v>11</c:v>
                </c:pt>
                <c:pt idx="443">
                  <c:v>8</c:v>
                </c:pt>
                <c:pt idx="444">
                  <c:v>12</c:v>
                </c:pt>
                <c:pt idx="445">
                  <c:v>6</c:v>
                </c:pt>
                <c:pt idx="446">
                  <c:v>11</c:v>
                </c:pt>
                <c:pt idx="447">
                  <c:v>9</c:v>
                </c:pt>
                <c:pt idx="448">
                  <c:v>9</c:v>
                </c:pt>
                <c:pt idx="449">
                  <c:v>9</c:v>
                </c:pt>
                <c:pt idx="450">
                  <c:v>12</c:v>
                </c:pt>
                <c:pt idx="451">
                  <c:v>10</c:v>
                </c:pt>
                <c:pt idx="452">
                  <c:v>8</c:v>
                </c:pt>
                <c:pt idx="453">
                  <c:v>13</c:v>
                </c:pt>
                <c:pt idx="454">
                  <c:v>10</c:v>
                </c:pt>
                <c:pt idx="455">
                  <c:v>16</c:v>
                </c:pt>
                <c:pt idx="456">
                  <c:v>12</c:v>
                </c:pt>
                <c:pt idx="457">
                  <c:v>5</c:v>
                </c:pt>
                <c:pt idx="458">
                  <c:v>13</c:v>
                </c:pt>
                <c:pt idx="459">
                  <c:v>12</c:v>
                </c:pt>
                <c:pt idx="460">
                  <c:v>10</c:v>
                </c:pt>
                <c:pt idx="461">
                  <c:v>9</c:v>
                </c:pt>
                <c:pt idx="462">
                  <c:v>15</c:v>
                </c:pt>
                <c:pt idx="463">
                  <c:v>10</c:v>
                </c:pt>
                <c:pt idx="464">
                  <c:v>16</c:v>
                </c:pt>
                <c:pt idx="465">
                  <c:v>11</c:v>
                </c:pt>
                <c:pt idx="466">
                  <c:v>13</c:v>
                </c:pt>
                <c:pt idx="467">
                  <c:v>10</c:v>
                </c:pt>
                <c:pt idx="468">
                  <c:v>12</c:v>
                </c:pt>
                <c:pt idx="469">
                  <c:v>12</c:v>
                </c:pt>
                <c:pt idx="470">
                  <c:v>13</c:v>
                </c:pt>
                <c:pt idx="471">
                  <c:v>10</c:v>
                </c:pt>
                <c:pt idx="472">
                  <c:v>7</c:v>
                </c:pt>
                <c:pt idx="473">
                  <c:v>11</c:v>
                </c:pt>
                <c:pt idx="474">
                  <c:v>8</c:v>
                </c:pt>
                <c:pt idx="475">
                  <c:v>11</c:v>
                </c:pt>
                <c:pt idx="476">
                  <c:v>11</c:v>
                </c:pt>
                <c:pt idx="477">
                  <c:v>11</c:v>
                </c:pt>
                <c:pt idx="478">
                  <c:v>12</c:v>
                </c:pt>
                <c:pt idx="479">
                  <c:v>16</c:v>
                </c:pt>
                <c:pt idx="480">
                  <c:v>8</c:v>
                </c:pt>
                <c:pt idx="481">
                  <c:v>6</c:v>
                </c:pt>
                <c:pt idx="482">
                  <c:v>11</c:v>
                </c:pt>
                <c:pt idx="483">
                  <c:v>9</c:v>
                </c:pt>
                <c:pt idx="484">
                  <c:v>11</c:v>
                </c:pt>
                <c:pt idx="485">
                  <c:v>10</c:v>
                </c:pt>
                <c:pt idx="486">
                  <c:v>6</c:v>
                </c:pt>
                <c:pt idx="487">
                  <c:v>8</c:v>
                </c:pt>
                <c:pt idx="488">
                  <c:v>14</c:v>
                </c:pt>
                <c:pt idx="489">
                  <c:v>7</c:v>
                </c:pt>
                <c:pt idx="490">
                  <c:v>19</c:v>
                </c:pt>
                <c:pt idx="491">
                  <c:v>12</c:v>
                </c:pt>
                <c:pt idx="492">
                  <c:v>7</c:v>
                </c:pt>
                <c:pt idx="493">
                  <c:v>10</c:v>
                </c:pt>
                <c:pt idx="494">
                  <c:v>11</c:v>
                </c:pt>
                <c:pt idx="495">
                  <c:v>6</c:v>
                </c:pt>
                <c:pt idx="496">
                  <c:v>10</c:v>
                </c:pt>
                <c:pt idx="497">
                  <c:v>15</c:v>
                </c:pt>
                <c:pt idx="498">
                  <c:v>11</c:v>
                </c:pt>
                <c:pt idx="499">
                  <c:v>11</c:v>
                </c:pt>
                <c:pt idx="500">
                  <c:v>12</c:v>
                </c:pt>
                <c:pt idx="501">
                  <c:v>8</c:v>
                </c:pt>
                <c:pt idx="502">
                  <c:v>8</c:v>
                </c:pt>
                <c:pt idx="503">
                  <c:v>9</c:v>
                </c:pt>
                <c:pt idx="504">
                  <c:v>13</c:v>
                </c:pt>
                <c:pt idx="505">
                  <c:v>7</c:v>
                </c:pt>
                <c:pt idx="506">
                  <c:v>5</c:v>
                </c:pt>
                <c:pt idx="507">
                  <c:v>9</c:v>
                </c:pt>
                <c:pt idx="508">
                  <c:v>15</c:v>
                </c:pt>
                <c:pt idx="509">
                  <c:v>6</c:v>
                </c:pt>
                <c:pt idx="510">
                  <c:v>19</c:v>
                </c:pt>
                <c:pt idx="511">
                  <c:v>6</c:v>
                </c:pt>
                <c:pt idx="512">
                  <c:v>7</c:v>
                </c:pt>
                <c:pt idx="513">
                  <c:v>7</c:v>
                </c:pt>
                <c:pt idx="514">
                  <c:v>6</c:v>
                </c:pt>
                <c:pt idx="515">
                  <c:v>17</c:v>
                </c:pt>
                <c:pt idx="516">
                  <c:v>15</c:v>
                </c:pt>
                <c:pt idx="517">
                  <c:v>7</c:v>
                </c:pt>
                <c:pt idx="518">
                  <c:v>10</c:v>
                </c:pt>
                <c:pt idx="519">
                  <c:v>11</c:v>
                </c:pt>
                <c:pt idx="520">
                  <c:v>15</c:v>
                </c:pt>
                <c:pt idx="521">
                  <c:v>9</c:v>
                </c:pt>
                <c:pt idx="522">
                  <c:v>10</c:v>
                </c:pt>
                <c:pt idx="523">
                  <c:v>13</c:v>
                </c:pt>
                <c:pt idx="524">
                  <c:v>8</c:v>
                </c:pt>
                <c:pt idx="525">
                  <c:v>11</c:v>
                </c:pt>
                <c:pt idx="526">
                  <c:v>8</c:v>
                </c:pt>
                <c:pt idx="527">
                  <c:v>14</c:v>
                </c:pt>
                <c:pt idx="528">
                  <c:v>5</c:v>
                </c:pt>
                <c:pt idx="529">
                  <c:v>7</c:v>
                </c:pt>
                <c:pt idx="530">
                  <c:v>6</c:v>
                </c:pt>
                <c:pt idx="531">
                  <c:v>8</c:v>
                </c:pt>
                <c:pt idx="532">
                  <c:v>7</c:v>
                </c:pt>
                <c:pt idx="533">
                  <c:v>11</c:v>
                </c:pt>
                <c:pt idx="534">
                  <c:v>10</c:v>
                </c:pt>
                <c:pt idx="535">
                  <c:v>7</c:v>
                </c:pt>
                <c:pt idx="536">
                  <c:v>13</c:v>
                </c:pt>
                <c:pt idx="537">
                  <c:v>4</c:v>
                </c:pt>
                <c:pt idx="538">
                  <c:v>23</c:v>
                </c:pt>
                <c:pt idx="539">
                  <c:v>15</c:v>
                </c:pt>
                <c:pt idx="540">
                  <c:v>4</c:v>
                </c:pt>
                <c:pt idx="541">
                  <c:v>7</c:v>
                </c:pt>
                <c:pt idx="542">
                  <c:v>9</c:v>
                </c:pt>
                <c:pt idx="543">
                  <c:v>6</c:v>
                </c:pt>
                <c:pt idx="544">
                  <c:v>13</c:v>
                </c:pt>
                <c:pt idx="545">
                  <c:v>8</c:v>
                </c:pt>
                <c:pt idx="546">
                  <c:v>4</c:v>
                </c:pt>
                <c:pt idx="547">
                  <c:v>7</c:v>
                </c:pt>
                <c:pt idx="548">
                  <c:v>7</c:v>
                </c:pt>
                <c:pt idx="549">
                  <c:v>11</c:v>
                </c:pt>
                <c:pt idx="550">
                  <c:v>12</c:v>
                </c:pt>
                <c:pt idx="551">
                  <c:v>14</c:v>
                </c:pt>
                <c:pt idx="552">
                  <c:v>9</c:v>
                </c:pt>
                <c:pt idx="553">
                  <c:v>12</c:v>
                </c:pt>
                <c:pt idx="554">
                  <c:v>12</c:v>
                </c:pt>
                <c:pt idx="555">
                  <c:v>8</c:v>
                </c:pt>
                <c:pt idx="556">
                  <c:v>12</c:v>
                </c:pt>
                <c:pt idx="557">
                  <c:v>6</c:v>
                </c:pt>
                <c:pt idx="558">
                  <c:v>10</c:v>
                </c:pt>
                <c:pt idx="559">
                  <c:v>9</c:v>
                </c:pt>
                <c:pt idx="560">
                  <c:v>17</c:v>
                </c:pt>
                <c:pt idx="561">
                  <c:v>6</c:v>
                </c:pt>
                <c:pt idx="562">
                  <c:v>10</c:v>
                </c:pt>
                <c:pt idx="563">
                  <c:v>8</c:v>
                </c:pt>
                <c:pt idx="564">
                  <c:v>9</c:v>
                </c:pt>
                <c:pt idx="565">
                  <c:v>11</c:v>
                </c:pt>
                <c:pt idx="566">
                  <c:v>10</c:v>
                </c:pt>
                <c:pt idx="567">
                  <c:v>14</c:v>
                </c:pt>
                <c:pt idx="568">
                  <c:v>6</c:v>
                </c:pt>
                <c:pt idx="569">
                  <c:v>16</c:v>
                </c:pt>
                <c:pt idx="570">
                  <c:v>5</c:v>
                </c:pt>
                <c:pt idx="571">
                  <c:v>11</c:v>
                </c:pt>
                <c:pt idx="572">
                  <c:v>24</c:v>
                </c:pt>
                <c:pt idx="573">
                  <c:v>11</c:v>
                </c:pt>
                <c:pt idx="574">
                  <c:v>12</c:v>
                </c:pt>
                <c:pt idx="575">
                  <c:v>4</c:v>
                </c:pt>
                <c:pt idx="576">
                  <c:v>15</c:v>
                </c:pt>
                <c:pt idx="577">
                  <c:v>17</c:v>
                </c:pt>
                <c:pt idx="578">
                  <c:v>11</c:v>
                </c:pt>
                <c:pt idx="579">
                  <c:v>12</c:v>
                </c:pt>
                <c:pt idx="580">
                  <c:v>10</c:v>
                </c:pt>
                <c:pt idx="581">
                  <c:v>14</c:v>
                </c:pt>
                <c:pt idx="582">
                  <c:v>7</c:v>
                </c:pt>
                <c:pt idx="583">
                  <c:v>10</c:v>
                </c:pt>
                <c:pt idx="584">
                  <c:v>13</c:v>
                </c:pt>
                <c:pt idx="585">
                  <c:v>12</c:v>
                </c:pt>
                <c:pt idx="586">
                  <c:v>7</c:v>
                </c:pt>
                <c:pt idx="587">
                  <c:v>9</c:v>
                </c:pt>
                <c:pt idx="588">
                  <c:v>8</c:v>
                </c:pt>
                <c:pt idx="589">
                  <c:v>10</c:v>
                </c:pt>
                <c:pt idx="590">
                  <c:v>12</c:v>
                </c:pt>
                <c:pt idx="591">
                  <c:v>8</c:v>
                </c:pt>
                <c:pt idx="592">
                  <c:v>13</c:v>
                </c:pt>
                <c:pt idx="593">
                  <c:v>12</c:v>
                </c:pt>
                <c:pt idx="594">
                  <c:v>12</c:v>
                </c:pt>
                <c:pt idx="595">
                  <c:v>8</c:v>
                </c:pt>
                <c:pt idx="596">
                  <c:v>14</c:v>
                </c:pt>
                <c:pt idx="597">
                  <c:v>23</c:v>
                </c:pt>
                <c:pt idx="598">
                  <c:v>7</c:v>
                </c:pt>
                <c:pt idx="599">
                  <c:v>12</c:v>
                </c:pt>
                <c:pt idx="600">
                  <c:v>17</c:v>
                </c:pt>
                <c:pt idx="601">
                  <c:v>6</c:v>
                </c:pt>
                <c:pt idx="602">
                  <c:v>13</c:v>
                </c:pt>
                <c:pt idx="603">
                  <c:v>9</c:v>
                </c:pt>
                <c:pt idx="604">
                  <c:v>12</c:v>
                </c:pt>
                <c:pt idx="605">
                  <c:v>10</c:v>
                </c:pt>
                <c:pt idx="606">
                  <c:v>9</c:v>
                </c:pt>
                <c:pt idx="607">
                  <c:v>9</c:v>
                </c:pt>
                <c:pt idx="608">
                  <c:v>15</c:v>
                </c:pt>
                <c:pt idx="609">
                  <c:v>6</c:v>
                </c:pt>
                <c:pt idx="610">
                  <c:v>13</c:v>
                </c:pt>
                <c:pt idx="611">
                  <c:v>14</c:v>
                </c:pt>
                <c:pt idx="612">
                  <c:v>11</c:v>
                </c:pt>
                <c:pt idx="613">
                  <c:v>6</c:v>
                </c:pt>
                <c:pt idx="614">
                  <c:v>10</c:v>
                </c:pt>
                <c:pt idx="615">
                  <c:v>18</c:v>
                </c:pt>
                <c:pt idx="616">
                  <c:v>9</c:v>
                </c:pt>
                <c:pt idx="617">
                  <c:v>13</c:v>
                </c:pt>
                <c:pt idx="618">
                  <c:v>7</c:v>
                </c:pt>
                <c:pt idx="619">
                  <c:v>15</c:v>
                </c:pt>
                <c:pt idx="620">
                  <c:v>13</c:v>
                </c:pt>
                <c:pt idx="621">
                  <c:v>13</c:v>
                </c:pt>
                <c:pt idx="622">
                  <c:v>10</c:v>
                </c:pt>
                <c:pt idx="623">
                  <c:v>11</c:v>
                </c:pt>
                <c:pt idx="624">
                  <c:v>10</c:v>
                </c:pt>
                <c:pt idx="625">
                  <c:v>6</c:v>
                </c:pt>
                <c:pt idx="626">
                  <c:v>13</c:v>
                </c:pt>
                <c:pt idx="627">
                  <c:v>16</c:v>
                </c:pt>
                <c:pt idx="628">
                  <c:v>10</c:v>
                </c:pt>
                <c:pt idx="629">
                  <c:v>18</c:v>
                </c:pt>
                <c:pt idx="630">
                  <c:v>14</c:v>
                </c:pt>
                <c:pt idx="631">
                  <c:v>6</c:v>
                </c:pt>
                <c:pt idx="632">
                  <c:v>5</c:v>
                </c:pt>
                <c:pt idx="633">
                  <c:v>13</c:v>
                </c:pt>
                <c:pt idx="634">
                  <c:v>23</c:v>
                </c:pt>
                <c:pt idx="635">
                  <c:v>12</c:v>
                </c:pt>
                <c:pt idx="636">
                  <c:v>6</c:v>
                </c:pt>
                <c:pt idx="637">
                  <c:v>8</c:v>
                </c:pt>
                <c:pt idx="638">
                  <c:v>11</c:v>
                </c:pt>
                <c:pt idx="639">
                  <c:v>14</c:v>
                </c:pt>
                <c:pt idx="640">
                  <c:v>14</c:v>
                </c:pt>
                <c:pt idx="641">
                  <c:v>19</c:v>
                </c:pt>
                <c:pt idx="642">
                  <c:v>18</c:v>
                </c:pt>
                <c:pt idx="643">
                  <c:v>14</c:v>
                </c:pt>
                <c:pt idx="644">
                  <c:v>10</c:v>
                </c:pt>
                <c:pt idx="645">
                  <c:v>12</c:v>
                </c:pt>
                <c:pt idx="646">
                  <c:v>10</c:v>
                </c:pt>
                <c:pt idx="647">
                  <c:v>12</c:v>
                </c:pt>
                <c:pt idx="648">
                  <c:v>16</c:v>
                </c:pt>
                <c:pt idx="649">
                  <c:v>20</c:v>
                </c:pt>
                <c:pt idx="650">
                  <c:v>7</c:v>
                </c:pt>
                <c:pt idx="651">
                  <c:v>15</c:v>
                </c:pt>
                <c:pt idx="652">
                  <c:v>17</c:v>
                </c:pt>
                <c:pt idx="653">
                  <c:v>3</c:v>
                </c:pt>
                <c:pt idx="654">
                  <c:v>20</c:v>
                </c:pt>
                <c:pt idx="655">
                  <c:v>11</c:v>
                </c:pt>
                <c:pt idx="656">
                  <c:v>14</c:v>
                </c:pt>
                <c:pt idx="657">
                  <c:v>16</c:v>
                </c:pt>
                <c:pt idx="658">
                  <c:v>8</c:v>
                </c:pt>
                <c:pt idx="659">
                  <c:v>19</c:v>
                </c:pt>
                <c:pt idx="660">
                  <c:v>11</c:v>
                </c:pt>
                <c:pt idx="661">
                  <c:v>18</c:v>
                </c:pt>
                <c:pt idx="662">
                  <c:v>11</c:v>
                </c:pt>
                <c:pt idx="663">
                  <c:v>16</c:v>
                </c:pt>
                <c:pt idx="664">
                  <c:v>13</c:v>
                </c:pt>
                <c:pt idx="665">
                  <c:v>7</c:v>
                </c:pt>
                <c:pt idx="666">
                  <c:v>12</c:v>
                </c:pt>
                <c:pt idx="667">
                  <c:v>11</c:v>
                </c:pt>
                <c:pt idx="668">
                  <c:v>10</c:v>
                </c:pt>
                <c:pt idx="669">
                  <c:v>14</c:v>
                </c:pt>
                <c:pt idx="670">
                  <c:v>12</c:v>
                </c:pt>
                <c:pt idx="671">
                  <c:v>21</c:v>
                </c:pt>
                <c:pt idx="672">
                  <c:v>12</c:v>
                </c:pt>
                <c:pt idx="673">
                  <c:v>6</c:v>
                </c:pt>
                <c:pt idx="674">
                  <c:v>16</c:v>
                </c:pt>
                <c:pt idx="675">
                  <c:v>10</c:v>
                </c:pt>
                <c:pt idx="676">
                  <c:v>14</c:v>
                </c:pt>
                <c:pt idx="677">
                  <c:v>14</c:v>
                </c:pt>
                <c:pt idx="678">
                  <c:v>7</c:v>
                </c:pt>
                <c:pt idx="679">
                  <c:v>11</c:v>
                </c:pt>
                <c:pt idx="680">
                  <c:v>7</c:v>
                </c:pt>
                <c:pt idx="681">
                  <c:v>14</c:v>
                </c:pt>
                <c:pt idx="682">
                  <c:v>14</c:v>
                </c:pt>
                <c:pt idx="683">
                  <c:v>19</c:v>
                </c:pt>
                <c:pt idx="684">
                  <c:v>9</c:v>
                </c:pt>
                <c:pt idx="685">
                  <c:v>21</c:v>
                </c:pt>
                <c:pt idx="686">
                  <c:v>12</c:v>
                </c:pt>
                <c:pt idx="687">
                  <c:v>18</c:v>
                </c:pt>
                <c:pt idx="688">
                  <c:v>18</c:v>
                </c:pt>
                <c:pt idx="689">
                  <c:v>13</c:v>
                </c:pt>
                <c:pt idx="690">
                  <c:v>15</c:v>
                </c:pt>
                <c:pt idx="691">
                  <c:v>16</c:v>
                </c:pt>
                <c:pt idx="692">
                  <c:v>21</c:v>
                </c:pt>
                <c:pt idx="693">
                  <c:v>15</c:v>
                </c:pt>
                <c:pt idx="694">
                  <c:v>13</c:v>
                </c:pt>
                <c:pt idx="695">
                  <c:v>13</c:v>
                </c:pt>
                <c:pt idx="696">
                  <c:v>12</c:v>
                </c:pt>
                <c:pt idx="697">
                  <c:v>13</c:v>
                </c:pt>
                <c:pt idx="698">
                  <c:v>13</c:v>
                </c:pt>
                <c:pt idx="699">
                  <c:v>7</c:v>
                </c:pt>
                <c:pt idx="700">
                  <c:v>16</c:v>
                </c:pt>
                <c:pt idx="701">
                  <c:v>14</c:v>
                </c:pt>
                <c:pt idx="702">
                  <c:v>20</c:v>
                </c:pt>
                <c:pt idx="703">
                  <c:v>12</c:v>
                </c:pt>
                <c:pt idx="704">
                  <c:v>13</c:v>
                </c:pt>
                <c:pt idx="705">
                  <c:v>10</c:v>
                </c:pt>
                <c:pt idx="706">
                  <c:v>17</c:v>
                </c:pt>
                <c:pt idx="707">
                  <c:v>10</c:v>
                </c:pt>
                <c:pt idx="708">
                  <c:v>17</c:v>
                </c:pt>
                <c:pt idx="709">
                  <c:v>16</c:v>
                </c:pt>
                <c:pt idx="710">
                  <c:v>9</c:v>
                </c:pt>
                <c:pt idx="711">
                  <c:v>16</c:v>
                </c:pt>
                <c:pt idx="712">
                  <c:v>14</c:v>
                </c:pt>
                <c:pt idx="713">
                  <c:v>20</c:v>
                </c:pt>
                <c:pt idx="714">
                  <c:v>5</c:v>
                </c:pt>
                <c:pt idx="715">
                  <c:v>19</c:v>
                </c:pt>
                <c:pt idx="716">
                  <c:v>13</c:v>
                </c:pt>
                <c:pt idx="717">
                  <c:v>19</c:v>
                </c:pt>
                <c:pt idx="718">
                  <c:v>27</c:v>
                </c:pt>
                <c:pt idx="719">
                  <c:v>15</c:v>
                </c:pt>
                <c:pt idx="720">
                  <c:v>18</c:v>
                </c:pt>
                <c:pt idx="721">
                  <c:v>17</c:v>
                </c:pt>
                <c:pt idx="722">
                  <c:v>19</c:v>
                </c:pt>
                <c:pt idx="723">
                  <c:v>14</c:v>
                </c:pt>
                <c:pt idx="724">
                  <c:v>19</c:v>
                </c:pt>
                <c:pt idx="725">
                  <c:v>22</c:v>
                </c:pt>
                <c:pt idx="726">
                  <c:v>18</c:v>
                </c:pt>
                <c:pt idx="727">
                  <c:v>12</c:v>
                </c:pt>
                <c:pt idx="728">
                  <c:v>32</c:v>
                </c:pt>
                <c:pt idx="729">
                  <c:v>16</c:v>
                </c:pt>
                <c:pt idx="730">
                  <c:v>19</c:v>
                </c:pt>
                <c:pt idx="731">
                  <c:v>14</c:v>
                </c:pt>
                <c:pt idx="732">
                  <c:v>12</c:v>
                </c:pt>
                <c:pt idx="733">
                  <c:v>20</c:v>
                </c:pt>
                <c:pt idx="734">
                  <c:v>13</c:v>
                </c:pt>
                <c:pt idx="735">
                  <c:v>13</c:v>
                </c:pt>
                <c:pt idx="736">
                  <c:v>11</c:v>
                </c:pt>
                <c:pt idx="737">
                  <c:v>20</c:v>
                </c:pt>
                <c:pt idx="738">
                  <c:v>18</c:v>
                </c:pt>
                <c:pt idx="739">
                  <c:v>22</c:v>
                </c:pt>
                <c:pt idx="740">
                  <c:v>16</c:v>
                </c:pt>
                <c:pt idx="741">
                  <c:v>21</c:v>
                </c:pt>
                <c:pt idx="742">
                  <c:v>19</c:v>
                </c:pt>
                <c:pt idx="743">
                  <c:v>24</c:v>
                </c:pt>
                <c:pt idx="744">
                  <c:v>23</c:v>
                </c:pt>
                <c:pt idx="745">
                  <c:v>18</c:v>
                </c:pt>
                <c:pt idx="746">
                  <c:v>20</c:v>
                </c:pt>
                <c:pt idx="747">
                  <c:v>9</c:v>
                </c:pt>
                <c:pt idx="748">
                  <c:v>11</c:v>
                </c:pt>
                <c:pt idx="749">
                  <c:v>15</c:v>
                </c:pt>
                <c:pt idx="750">
                  <c:v>20</c:v>
                </c:pt>
                <c:pt idx="751">
                  <c:v>22</c:v>
                </c:pt>
                <c:pt idx="752">
                  <c:v>21</c:v>
                </c:pt>
                <c:pt idx="753">
                  <c:v>23</c:v>
                </c:pt>
                <c:pt idx="754">
                  <c:v>22</c:v>
                </c:pt>
                <c:pt idx="755">
                  <c:v>21</c:v>
                </c:pt>
                <c:pt idx="756">
                  <c:v>27</c:v>
                </c:pt>
                <c:pt idx="757">
                  <c:v>22</c:v>
                </c:pt>
                <c:pt idx="758">
                  <c:v>23</c:v>
                </c:pt>
                <c:pt idx="759">
                  <c:v>25</c:v>
                </c:pt>
                <c:pt idx="760">
                  <c:v>23</c:v>
                </c:pt>
                <c:pt idx="761">
                  <c:v>20</c:v>
                </c:pt>
                <c:pt idx="762">
                  <c:v>14</c:v>
                </c:pt>
                <c:pt idx="763">
                  <c:v>23</c:v>
                </c:pt>
                <c:pt idx="764">
                  <c:v>21</c:v>
                </c:pt>
                <c:pt idx="765">
                  <c:v>21</c:v>
                </c:pt>
                <c:pt idx="766">
                  <c:v>19</c:v>
                </c:pt>
                <c:pt idx="767">
                  <c:v>23</c:v>
                </c:pt>
                <c:pt idx="768">
                  <c:v>27</c:v>
                </c:pt>
                <c:pt idx="769">
                  <c:v>21</c:v>
                </c:pt>
                <c:pt idx="770">
                  <c:v>24</c:v>
                </c:pt>
                <c:pt idx="771">
                  <c:v>25</c:v>
                </c:pt>
                <c:pt idx="772">
                  <c:v>20</c:v>
                </c:pt>
                <c:pt idx="773">
                  <c:v>33</c:v>
                </c:pt>
                <c:pt idx="774">
                  <c:v>24</c:v>
                </c:pt>
                <c:pt idx="775">
                  <c:v>14</c:v>
                </c:pt>
                <c:pt idx="776">
                  <c:v>24</c:v>
                </c:pt>
                <c:pt idx="777">
                  <c:v>27</c:v>
                </c:pt>
                <c:pt idx="778">
                  <c:v>26</c:v>
                </c:pt>
                <c:pt idx="779">
                  <c:v>23</c:v>
                </c:pt>
                <c:pt idx="780">
                  <c:v>27</c:v>
                </c:pt>
                <c:pt idx="781">
                  <c:v>35</c:v>
                </c:pt>
                <c:pt idx="782">
                  <c:v>25</c:v>
                </c:pt>
                <c:pt idx="783">
                  <c:v>26</c:v>
                </c:pt>
                <c:pt idx="784">
                  <c:v>29</c:v>
                </c:pt>
                <c:pt idx="785">
                  <c:v>24</c:v>
                </c:pt>
                <c:pt idx="786">
                  <c:v>27</c:v>
                </c:pt>
                <c:pt idx="787">
                  <c:v>23</c:v>
                </c:pt>
                <c:pt idx="788">
                  <c:v>37</c:v>
                </c:pt>
                <c:pt idx="789">
                  <c:v>27</c:v>
                </c:pt>
                <c:pt idx="790">
                  <c:v>27</c:v>
                </c:pt>
                <c:pt idx="791">
                  <c:v>30</c:v>
                </c:pt>
                <c:pt idx="792">
                  <c:v>32</c:v>
                </c:pt>
                <c:pt idx="793">
                  <c:v>43</c:v>
                </c:pt>
                <c:pt idx="794">
                  <c:v>39</c:v>
                </c:pt>
                <c:pt idx="795">
                  <c:v>43</c:v>
                </c:pt>
                <c:pt idx="796">
                  <c:v>27</c:v>
                </c:pt>
                <c:pt idx="797">
                  <c:v>21</c:v>
                </c:pt>
                <c:pt idx="798">
                  <c:v>42</c:v>
                </c:pt>
                <c:pt idx="799">
                  <c:v>29</c:v>
                </c:pt>
                <c:pt idx="800">
                  <c:v>31</c:v>
                </c:pt>
                <c:pt idx="801">
                  <c:v>47</c:v>
                </c:pt>
                <c:pt idx="802">
                  <c:v>42</c:v>
                </c:pt>
                <c:pt idx="803">
                  <c:v>48</c:v>
                </c:pt>
                <c:pt idx="804">
                  <c:v>41</c:v>
                </c:pt>
                <c:pt idx="805">
                  <c:v>48</c:v>
                </c:pt>
                <c:pt idx="806">
                  <c:v>46</c:v>
                </c:pt>
                <c:pt idx="807">
                  <c:v>52</c:v>
                </c:pt>
                <c:pt idx="808">
                  <c:v>37</c:v>
                </c:pt>
                <c:pt idx="809">
                  <c:v>44</c:v>
                </c:pt>
                <c:pt idx="810">
                  <c:v>34</c:v>
                </c:pt>
                <c:pt idx="811">
                  <c:v>77</c:v>
                </c:pt>
                <c:pt idx="812">
                  <c:v>52</c:v>
                </c:pt>
                <c:pt idx="813">
                  <c:v>49</c:v>
                </c:pt>
                <c:pt idx="814">
                  <c:v>62</c:v>
                </c:pt>
                <c:pt idx="815">
                  <c:v>50</c:v>
                </c:pt>
                <c:pt idx="816">
                  <c:v>63</c:v>
                </c:pt>
                <c:pt idx="817">
                  <c:v>52</c:v>
                </c:pt>
                <c:pt idx="818">
                  <c:v>55</c:v>
                </c:pt>
                <c:pt idx="819">
                  <c:v>50</c:v>
                </c:pt>
                <c:pt idx="820">
                  <c:v>66</c:v>
                </c:pt>
                <c:pt idx="821">
                  <c:v>57</c:v>
                </c:pt>
                <c:pt idx="822">
                  <c:v>50</c:v>
                </c:pt>
                <c:pt idx="823">
                  <c:v>60</c:v>
                </c:pt>
                <c:pt idx="824">
                  <c:v>61</c:v>
                </c:pt>
                <c:pt idx="825">
                  <c:v>63</c:v>
                </c:pt>
                <c:pt idx="826">
                  <c:v>67</c:v>
                </c:pt>
                <c:pt idx="827">
                  <c:v>71</c:v>
                </c:pt>
                <c:pt idx="828">
                  <c:v>72</c:v>
                </c:pt>
                <c:pt idx="829">
                  <c:v>52</c:v>
                </c:pt>
                <c:pt idx="830">
                  <c:v>66</c:v>
                </c:pt>
                <c:pt idx="831">
                  <c:v>73</c:v>
                </c:pt>
                <c:pt idx="832">
                  <c:v>65</c:v>
                </c:pt>
                <c:pt idx="833">
                  <c:v>80</c:v>
                </c:pt>
                <c:pt idx="834">
                  <c:v>81</c:v>
                </c:pt>
                <c:pt idx="835">
                  <c:v>88</c:v>
                </c:pt>
                <c:pt idx="836">
                  <c:v>85</c:v>
                </c:pt>
                <c:pt idx="837">
                  <c:v>90</c:v>
                </c:pt>
                <c:pt idx="838">
                  <c:v>85</c:v>
                </c:pt>
                <c:pt idx="839">
                  <c:v>103</c:v>
                </c:pt>
                <c:pt idx="840">
                  <c:v>81</c:v>
                </c:pt>
                <c:pt idx="841">
                  <c:v>88</c:v>
                </c:pt>
                <c:pt idx="842">
                  <c:v>115</c:v>
                </c:pt>
                <c:pt idx="843">
                  <c:v>106</c:v>
                </c:pt>
                <c:pt idx="844">
                  <c:v>84</c:v>
                </c:pt>
                <c:pt idx="845">
                  <c:v>105</c:v>
                </c:pt>
                <c:pt idx="846">
                  <c:v>104</c:v>
                </c:pt>
                <c:pt idx="847">
                  <c:v>110</c:v>
                </c:pt>
                <c:pt idx="848">
                  <c:v>100</c:v>
                </c:pt>
                <c:pt idx="849">
                  <c:v>91</c:v>
                </c:pt>
                <c:pt idx="850">
                  <c:v>109</c:v>
                </c:pt>
                <c:pt idx="851">
                  <c:v>95</c:v>
                </c:pt>
                <c:pt idx="852">
                  <c:v>118</c:v>
                </c:pt>
                <c:pt idx="853">
                  <c:v>107</c:v>
                </c:pt>
                <c:pt idx="854">
                  <c:v>104</c:v>
                </c:pt>
                <c:pt idx="855">
                  <c:v>130</c:v>
                </c:pt>
                <c:pt idx="856">
                  <c:v>99</c:v>
                </c:pt>
                <c:pt idx="857">
                  <c:v>118</c:v>
                </c:pt>
                <c:pt idx="858">
                  <c:v>114</c:v>
                </c:pt>
                <c:pt idx="859">
                  <c:v>120</c:v>
                </c:pt>
                <c:pt idx="860">
                  <c:v>113</c:v>
                </c:pt>
                <c:pt idx="861">
                  <c:v>99</c:v>
                </c:pt>
                <c:pt idx="862">
                  <c:v>119</c:v>
                </c:pt>
                <c:pt idx="863">
                  <c:v>132</c:v>
                </c:pt>
                <c:pt idx="864">
                  <c:v>127</c:v>
                </c:pt>
                <c:pt idx="865">
                  <c:v>135</c:v>
                </c:pt>
                <c:pt idx="866">
                  <c:v>133</c:v>
                </c:pt>
                <c:pt idx="867">
                  <c:v>156</c:v>
                </c:pt>
                <c:pt idx="868">
                  <c:v>131</c:v>
                </c:pt>
                <c:pt idx="869">
                  <c:v>143</c:v>
                </c:pt>
                <c:pt idx="870">
                  <c:v>146</c:v>
                </c:pt>
                <c:pt idx="871">
                  <c:v>141</c:v>
                </c:pt>
                <c:pt idx="872">
                  <c:v>168</c:v>
                </c:pt>
                <c:pt idx="873">
                  <c:v>147</c:v>
                </c:pt>
                <c:pt idx="874">
                  <c:v>132</c:v>
                </c:pt>
                <c:pt idx="875">
                  <c:v>178</c:v>
                </c:pt>
                <c:pt idx="876">
                  <c:v>167</c:v>
                </c:pt>
                <c:pt idx="877">
                  <c:v>178</c:v>
                </c:pt>
                <c:pt idx="878">
                  <c:v>164</c:v>
                </c:pt>
                <c:pt idx="879">
                  <c:v>182</c:v>
                </c:pt>
                <c:pt idx="880">
                  <c:v>182</c:v>
                </c:pt>
                <c:pt idx="881">
                  <c:v>203</c:v>
                </c:pt>
                <c:pt idx="882">
                  <c:v>233</c:v>
                </c:pt>
                <c:pt idx="883">
                  <c:v>216</c:v>
                </c:pt>
                <c:pt idx="884">
                  <c:v>213</c:v>
                </c:pt>
                <c:pt idx="885">
                  <c:v>212</c:v>
                </c:pt>
                <c:pt idx="886">
                  <c:v>220</c:v>
                </c:pt>
                <c:pt idx="887">
                  <c:v>205</c:v>
                </c:pt>
                <c:pt idx="888">
                  <c:v>250</c:v>
                </c:pt>
                <c:pt idx="889">
                  <c:v>224</c:v>
                </c:pt>
                <c:pt idx="890">
                  <c:v>227</c:v>
                </c:pt>
                <c:pt idx="891">
                  <c:v>246</c:v>
                </c:pt>
                <c:pt idx="892">
                  <c:v>227</c:v>
                </c:pt>
                <c:pt idx="893">
                  <c:v>237</c:v>
                </c:pt>
                <c:pt idx="894">
                  <c:v>253</c:v>
                </c:pt>
                <c:pt idx="895">
                  <c:v>222</c:v>
                </c:pt>
                <c:pt idx="896">
                  <c:v>265</c:v>
                </c:pt>
                <c:pt idx="897">
                  <c:v>254</c:v>
                </c:pt>
                <c:pt idx="898">
                  <c:v>250</c:v>
                </c:pt>
                <c:pt idx="899">
                  <c:v>284</c:v>
                </c:pt>
                <c:pt idx="900">
                  <c:v>268</c:v>
                </c:pt>
                <c:pt idx="901">
                  <c:v>265</c:v>
                </c:pt>
                <c:pt idx="902">
                  <c:v>253</c:v>
                </c:pt>
                <c:pt idx="903">
                  <c:v>293</c:v>
                </c:pt>
                <c:pt idx="904">
                  <c:v>233</c:v>
                </c:pt>
                <c:pt idx="905">
                  <c:v>286</c:v>
                </c:pt>
                <c:pt idx="906">
                  <c:v>258</c:v>
                </c:pt>
                <c:pt idx="907">
                  <c:v>263</c:v>
                </c:pt>
                <c:pt idx="908">
                  <c:v>318</c:v>
                </c:pt>
                <c:pt idx="909">
                  <c:v>295</c:v>
                </c:pt>
                <c:pt idx="910">
                  <c:v>310</c:v>
                </c:pt>
                <c:pt idx="911">
                  <c:v>273</c:v>
                </c:pt>
                <c:pt idx="912">
                  <c:v>268</c:v>
                </c:pt>
                <c:pt idx="913">
                  <c:v>306</c:v>
                </c:pt>
                <c:pt idx="914">
                  <c:v>295</c:v>
                </c:pt>
                <c:pt idx="915">
                  <c:v>296</c:v>
                </c:pt>
                <c:pt idx="916">
                  <c:v>313</c:v>
                </c:pt>
                <c:pt idx="917">
                  <c:v>309</c:v>
                </c:pt>
                <c:pt idx="918">
                  <c:v>302</c:v>
                </c:pt>
                <c:pt idx="919">
                  <c:v>339</c:v>
                </c:pt>
                <c:pt idx="920">
                  <c:v>281</c:v>
                </c:pt>
                <c:pt idx="921">
                  <c:v>343</c:v>
                </c:pt>
                <c:pt idx="922">
                  <c:v>369</c:v>
                </c:pt>
                <c:pt idx="923">
                  <c:v>389</c:v>
                </c:pt>
                <c:pt idx="924">
                  <c:v>374</c:v>
                </c:pt>
                <c:pt idx="925">
                  <c:v>356</c:v>
                </c:pt>
                <c:pt idx="926">
                  <c:v>361</c:v>
                </c:pt>
                <c:pt idx="927">
                  <c:v>393</c:v>
                </c:pt>
                <c:pt idx="928">
                  <c:v>391</c:v>
                </c:pt>
                <c:pt idx="929">
                  <c:v>385</c:v>
                </c:pt>
                <c:pt idx="930">
                  <c:v>403</c:v>
                </c:pt>
                <c:pt idx="931">
                  <c:v>405</c:v>
                </c:pt>
                <c:pt idx="932">
                  <c:v>408</c:v>
                </c:pt>
                <c:pt idx="933">
                  <c:v>417</c:v>
                </c:pt>
                <c:pt idx="934">
                  <c:v>402</c:v>
                </c:pt>
                <c:pt idx="935">
                  <c:v>420</c:v>
                </c:pt>
                <c:pt idx="936">
                  <c:v>420</c:v>
                </c:pt>
                <c:pt idx="937">
                  <c:v>412</c:v>
                </c:pt>
                <c:pt idx="938">
                  <c:v>390</c:v>
                </c:pt>
                <c:pt idx="939">
                  <c:v>428</c:v>
                </c:pt>
                <c:pt idx="940">
                  <c:v>420</c:v>
                </c:pt>
                <c:pt idx="941">
                  <c:v>465</c:v>
                </c:pt>
                <c:pt idx="942">
                  <c:v>461</c:v>
                </c:pt>
                <c:pt idx="943">
                  <c:v>433</c:v>
                </c:pt>
                <c:pt idx="944">
                  <c:v>432</c:v>
                </c:pt>
                <c:pt idx="945">
                  <c:v>448</c:v>
                </c:pt>
                <c:pt idx="946">
                  <c:v>466</c:v>
                </c:pt>
                <c:pt idx="947">
                  <c:v>478</c:v>
                </c:pt>
                <c:pt idx="948">
                  <c:v>449</c:v>
                </c:pt>
                <c:pt idx="949">
                  <c:v>460</c:v>
                </c:pt>
                <c:pt idx="950">
                  <c:v>442</c:v>
                </c:pt>
                <c:pt idx="951">
                  <c:v>449</c:v>
                </c:pt>
                <c:pt idx="952">
                  <c:v>458</c:v>
                </c:pt>
                <c:pt idx="953">
                  <c:v>490</c:v>
                </c:pt>
                <c:pt idx="954">
                  <c:v>500</c:v>
                </c:pt>
                <c:pt idx="955">
                  <c:v>444</c:v>
                </c:pt>
                <c:pt idx="956">
                  <c:v>499</c:v>
                </c:pt>
                <c:pt idx="957">
                  <c:v>509</c:v>
                </c:pt>
                <c:pt idx="958">
                  <c:v>478</c:v>
                </c:pt>
                <c:pt idx="959">
                  <c:v>484</c:v>
                </c:pt>
                <c:pt idx="960">
                  <c:v>483</c:v>
                </c:pt>
                <c:pt idx="961">
                  <c:v>516</c:v>
                </c:pt>
                <c:pt idx="962">
                  <c:v>457</c:v>
                </c:pt>
                <c:pt idx="963">
                  <c:v>491</c:v>
                </c:pt>
                <c:pt idx="964">
                  <c:v>465</c:v>
                </c:pt>
                <c:pt idx="965">
                  <c:v>501</c:v>
                </c:pt>
                <c:pt idx="966">
                  <c:v>510</c:v>
                </c:pt>
                <c:pt idx="967">
                  <c:v>474</c:v>
                </c:pt>
                <c:pt idx="968">
                  <c:v>501</c:v>
                </c:pt>
                <c:pt idx="969">
                  <c:v>461</c:v>
                </c:pt>
                <c:pt idx="970">
                  <c:v>528</c:v>
                </c:pt>
                <c:pt idx="971">
                  <c:v>510</c:v>
                </c:pt>
                <c:pt idx="972">
                  <c:v>522</c:v>
                </c:pt>
                <c:pt idx="973">
                  <c:v>504</c:v>
                </c:pt>
                <c:pt idx="974">
                  <c:v>555</c:v>
                </c:pt>
                <c:pt idx="975">
                  <c:v>524</c:v>
                </c:pt>
                <c:pt idx="976">
                  <c:v>513</c:v>
                </c:pt>
                <c:pt idx="977">
                  <c:v>543</c:v>
                </c:pt>
                <c:pt idx="978">
                  <c:v>491</c:v>
                </c:pt>
                <c:pt idx="979">
                  <c:v>559</c:v>
                </c:pt>
                <c:pt idx="980">
                  <c:v>567</c:v>
                </c:pt>
                <c:pt idx="981">
                  <c:v>532</c:v>
                </c:pt>
                <c:pt idx="982">
                  <c:v>539</c:v>
                </c:pt>
                <c:pt idx="983">
                  <c:v>550</c:v>
                </c:pt>
                <c:pt idx="984">
                  <c:v>560</c:v>
                </c:pt>
                <c:pt idx="985">
                  <c:v>522</c:v>
                </c:pt>
                <c:pt idx="986">
                  <c:v>503</c:v>
                </c:pt>
                <c:pt idx="987">
                  <c:v>541</c:v>
                </c:pt>
                <c:pt idx="988">
                  <c:v>498</c:v>
                </c:pt>
                <c:pt idx="989">
                  <c:v>504</c:v>
                </c:pt>
                <c:pt idx="990">
                  <c:v>553</c:v>
                </c:pt>
                <c:pt idx="991">
                  <c:v>504</c:v>
                </c:pt>
                <c:pt idx="992">
                  <c:v>582</c:v>
                </c:pt>
                <c:pt idx="993">
                  <c:v>552</c:v>
                </c:pt>
                <c:pt idx="994">
                  <c:v>529</c:v>
                </c:pt>
                <c:pt idx="995">
                  <c:v>562</c:v>
                </c:pt>
                <c:pt idx="996">
                  <c:v>575</c:v>
                </c:pt>
                <c:pt idx="997">
                  <c:v>507</c:v>
                </c:pt>
                <c:pt idx="998">
                  <c:v>577</c:v>
                </c:pt>
                <c:pt idx="999">
                  <c:v>548</c:v>
                </c:pt>
                <c:pt idx="1000">
                  <c:v>541</c:v>
                </c:pt>
                <c:pt idx="1001">
                  <c:v>563</c:v>
                </c:pt>
                <c:pt idx="1002">
                  <c:v>515</c:v>
                </c:pt>
                <c:pt idx="1003">
                  <c:v>523</c:v>
                </c:pt>
                <c:pt idx="1004">
                  <c:v>554</c:v>
                </c:pt>
                <c:pt idx="1005">
                  <c:v>580</c:v>
                </c:pt>
                <c:pt idx="1006">
                  <c:v>543</c:v>
                </c:pt>
                <c:pt idx="1007">
                  <c:v>538</c:v>
                </c:pt>
                <c:pt idx="1008">
                  <c:v>640</c:v>
                </c:pt>
                <c:pt idx="1009">
                  <c:v>537</c:v>
                </c:pt>
                <c:pt idx="1010">
                  <c:v>578</c:v>
                </c:pt>
                <c:pt idx="1011">
                  <c:v>543</c:v>
                </c:pt>
                <c:pt idx="1012">
                  <c:v>575</c:v>
                </c:pt>
                <c:pt idx="1013">
                  <c:v>512</c:v>
                </c:pt>
                <c:pt idx="1014">
                  <c:v>531</c:v>
                </c:pt>
                <c:pt idx="1015">
                  <c:v>534</c:v>
                </c:pt>
                <c:pt idx="1016">
                  <c:v>559</c:v>
                </c:pt>
                <c:pt idx="1017">
                  <c:v>527</c:v>
                </c:pt>
                <c:pt idx="1018">
                  <c:v>519</c:v>
                </c:pt>
                <c:pt idx="1019">
                  <c:v>553</c:v>
                </c:pt>
                <c:pt idx="1020">
                  <c:v>567</c:v>
                </c:pt>
                <c:pt idx="1021">
                  <c:v>527</c:v>
                </c:pt>
                <c:pt idx="1022">
                  <c:v>551</c:v>
                </c:pt>
                <c:pt idx="1023">
                  <c:v>583</c:v>
                </c:pt>
                <c:pt idx="1024">
                  <c:v>516</c:v>
                </c:pt>
                <c:pt idx="1025">
                  <c:v>571</c:v>
                </c:pt>
                <c:pt idx="1026">
                  <c:v>544</c:v>
                </c:pt>
                <c:pt idx="1027">
                  <c:v>534</c:v>
                </c:pt>
                <c:pt idx="1028">
                  <c:v>577</c:v>
                </c:pt>
                <c:pt idx="1029">
                  <c:v>572</c:v>
                </c:pt>
                <c:pt idx="1030">
                  <c:v>554</c:v>
                </c:pt>
                <c:pt idx="1031">
                  <c:v>538</c:v>
                </c:pt>
                <c:pt idx="1032">
                  <c:v>528</c:v>
                </c:pt>
                <c:pt idx="1033">
                  <c:v>567</c:v>
                </c:pt>
                <c:pt idx="1034">
                  <c:v>567</c:v>
                </c:pt>
                <c:pt idx="1035">
                  <c:v>561</c:v>
                </c:pt>
                <c:pt idx="1036">
                  <c:v>541</c:v>
                </c:pt>
                <c:pt idx="1037">
                  <c:v>549</c:v>
                </c:pt>
                <c:pt idx="1038">
                  <c:v>558</c:v>
                </c:pt>
                <c:pt idx="1039">
                  <c:v>515</c:v>
                </c:pt>
                <c:pt idx="1040">
                  <c:v>561</c:v>
                </c:pt>
                <c:pt idx="1041">
                  <c:v>499</c:v>
                </c:pt>
                <c:pt idx="1042">
                  <c:v>544</c:v>
                </c:pt>
                <c:pt idx="1043">
                  <c:v>559</c:v>
                </c:pt>
                <c:pt idx="1044">
                  <c:v>524</c:v>
                </c:pt>
                <c:pt idx="1045">
                  <c:v>564</c:v>
                </c:pt>
                <c:pt idx="1046">
                  <c:v>529</c:v>
                </c:pt>
                <c:pt idx="1047">
                  <c:v>544</c:v>
                </c:pt>
                <c:pt idx="1048">
                  <c:v>565</c:v>
                </c:pt>
                <c:pt idx="1049">
                  <c:v>523</c:v>
                </c:pt>
                <c:pt idx="1050">
                  <c:v>571</c:v>
                </c:pt>
                <c:pt idx="1051">
                  <c:v>507</c:v>
                </c:pt>
                <c:pt idx="1052">
                  <c:v>518</c:v>
                </c:pt>
                <c:pt idx="1053">
                  <c:v>514</c:v>
                </c:pt>
                <c:pt idx="1054">
                  <c:v>494</c:v>
                </c:pt>
                <c:pt idx="1055">
                  <c:v>534</c:v>
                </c:pt>
                <c:pt idx="1056">
                  <c:v>511</c:v>
                </c:pt>
                <c:pt idx="1057">
                  <c:v>503</c:v>
                </c:pt>
                <c:pt idx="1058">
                  <c:v>549</c:v>
                </c:pt>
                <c:pt idx="1059">
                  <c:v>489</c:v>
                </c:pt>
                <c:pt idx="1060">
                  <c:v>509</c:v>
                </c:pt>
                <c:pt idx="1061">
                  <c:v>467</c:v>
                </c:pt>
                <c:pt idx="1062">
                  <c:v>495</c:v>
                </c:pt>
                <c:pt idx="1063">
                  <c:v>498</c:v>
                </c:pt>
                <c:pt idx="1064">
                  <c:v>509</c:v>
                </c:pt>
                <c:pt idx="1065">
                  <c:v>494</c:v>
                </c:pt>
                <c:pt idx="1066">
                  <c:v>508</c:v>
                </c:pt>
                <c:pt idx="1067">
                  <c:v>497</c:v>
                </c:pt>
                <c:pt idx="1068">
                  <c:v>473</c:v>
                </c:pt>
                <c:pt idx="1069">
                  <c:v>478</c:v>
                </c:pt>
                <c:pt idx="1070">
                  <c:v>478</c:v>
                </c:pt>
                <c:pt idx="1071">
                  <c:v>454</c:v>
                </c:pt>
                <c:pt idx="1072">
                  <c:v>470</c:v>
                </c:pt>
                <c:pt idx="1073">
                  <c:v>475</c:v>
                </c:pt>
                <c:pt idx="1074">
                  <c:v>500</c:v>
                </c:pt>
                <c:pt idx="1075">
                  <c:v>468</c:v>
                </c:pt>
                <c:pt idx="1076">
                  <c:v>455</c:v>
                </c:pt>
                <c:pt idx="1077">
                  <c:v>465</c:v>
                </c:pt>
                <c:pt idx="1078">
                  <c:v>460</c:v>
                </c:pt>
                <c:pt idx="1079">
                  <c:v>483</c:v>
                </c:pt>
                <c:pt idx="1080">
                  <c:v>447</c:v>
                </c:pt>
                <c:pt idx="1081">
                  <c:v>491</c:v>
                </c:pt>
                <c:pt idx="1082">
                  <c:v>451</c:v>
                </c:pt>
                <c:pt idx="1083">
                  <c:v>438</c:v>
                </c:pt>
                <c:pt idx="1084">
                  <c:v>483</c:v>
                </c:pt>
                <c:pt idx="1085">
                  <c:v>510</c:v>
                </c:pt>
                <c:pt idx="1086">
                  <c:v>481</c:v>
                </c:pt>
                <c:pt idx="1087">
                  <c:v>463</c:v>
                </c:pt>
                <c:pt idx="1088">
                  <c:v>442</c:v>
                </c:pt>
                <c:pt idx="1089">
                  <c:v>432</c:v>
                </c:pt>
                <c:pt idx="1090">
                  <c:v>460</c:v>
                </c:pt>
                <c:pt idx="1091">
                  <c:v>445</c:v>
                </c:pt>
                <c:pt idx="1092">
                  <c:v>459</c:v>
                </c:pt>
                <c:pt idx="1093">
                  <c:v>438</c:v>
                </c:pt>
                <c:pt idx="1094">
                  <c:v>428</c:v>
                </c:pt>
                <c:pt idx="1095">
                  <c:v>404</c:v>
                </c:pt>
                <c:pt idx="1096">
                  <c:v>451</c:v>
                </c:pt>
                <c:pt idx="1097">
                  <c:v>424</c:v>
                </c:pt>
                <c:pt idx="1098">
                  <c:v>448</c:v>
                </c:pt>
                <c:pt idx="1099">
                  <c:v>449</c:v>
                </c:pt>
                <c:pt idx="1100">
                  <c:v>452</c:v>
                </c:pt>
                <c:pt idx="1101">
                  <c:v>412</c:v>
                </c:pt>
                <c:pt idx="1102">
                  <c:v>418</c:v>
                </c:pt>
                <c:pt idx="1103">
                  <c:v>427</c:v>
                </c:pt>
                <c:pt idx="1104">
                  <c:v>423</c:v>
                </c:pt>
                <c:pt idx="1105">
                  <c:v>442</c:v>
                </c:pt>
                <c:pt idx="1106">
                  <c:v>430</c:v>
                </c:pt>
                <c:pt idx="1107">
                  <c:v>414</c:v>
                </c:pt>
                <c:pt idx="1108">
                  <c:v>419</c:v>
                </c:pt>
                <c:pt idx="1109">
                  <c:v>421</c:v>
                </c:pt>
                <c:pt idx="1110">
                  <c:v>408</c:v>
                </c:pt>
                <c:pt idx="1111">
                  <c:v>412</c:v>
                </c:pt>
                <c:pt idx="1112">
                  <c:v>356</c:v>
                </c:pt>
                <c:pt idx="1113">
                  <c:v>368</c:v>
                </c:pt>
                <c:pt idx="1114">
                  <c:v>401</c:v>
                </c:pt>
                <c:pt idx="1115">
                  <c:v>383</c:v>
                </c:pt>
                <c:pt idx="1116">
                  <c:v>392</c:v>
                </c:pt>
                <c:pt idx="1117">
                  <c:v>368</c:v>
                </c:pt>
                <c:pt idx="1118">
                  <c:v>380</c:v>
                </c:pt>
                <c:pt idx="1119">
                  <c:v>356</c:v>
                </c:pt>
                <c:pt idx="1120">
                  <c:v>392</c:v>
                </c:pt>
                <c:pt idx="1121">
                  <c:v>386</c:v>
                </c:pt>
                <c:pt idx="1122">
                  <c:v>342</c:v>
                </c:pt>
                <c:pt idx="1123">
                  <c:v>369</c:v>
                </c:pt>
                <c:pt idx="1124">
                  <c:v>411</c:v>
                </c:pt>
                <c:pt idx="1125">
                  <c:v>367</c:v>
                </c:pt>
                <c:pt idx="1126">
                  <c:v>379</c:v>
                </c:pt>
                <c:pt idx="1127">
                  <c:v>365</c:v>
                </c:pt>
                <c:pt idx="1128">
                  <c:v>345</c:v>
                </c:pt>
                <c:pt idx="1129">
                  <c:v>364</c:v>
                </c:pt>
                <c:pt idx="1130">
                  <c:v>369</c:v>
                </c:pt>
                <c:pt idx="1131">
                  <c:v>350</c:v>
                </c:pt>
                <c:pt idx="1132">
                  <c:v>341</c:v>
                </c:pt>
                <c:pt idx="1133">
                  <c:v>331</c:v>
                </c:pt>
                <c:pt idx="1134">
                  <c:v>391</c:v>
                </c:pt>
                <c:pt idx="1135">
                  <c:v>361</c:v>
                </c:pt>
                <c:pt idx="1136">
                  <c:v>380</c:v>
                </c:pt>
                <c:pt idx="1137">
                  <c:v>357</c:v>
                </c:pt>
                <c:pt idx="1138">
                  <c:v>397</c:v>
                </c:pt>
                <c:pt idx="1139">
                  <c:v>362</c:v>
                </c:pt>
                <c:pt idx="1140">
                  <c:v>348</c:v>
                </c:pt>
                <c:pt idx="1141">
                  <c:v>356</c:v>
                </c:pt>
                <c:pt idx="1142">
                  <c:v>359</c:v>
                </c:pt>
                <c:pt idx="1143">
                  <c:v>318</c:v>
                </c:pt>
                <c:pt idx="1144">
                  <c:v>369</c:v>
                </c:pt>
                <c:pt idx="1145">
                  <c:v>398</c:v>
                </c:pt>
                <c:pt idx="1146">
                  <c:v>349</c:v>
                </c:pt>
                <c:pt idx="1147">
                  <c:v>357</c:v>
                </c:pt>
                <c:pt idx="1148">
                  <c:v>362</c:v>
                </c:pt>
                <c:pt idx="1149">
                  <c:v>352</c:v>
                </c:pt>
                <c:pt idx="1150">
                  <c:v>374</c:v>
                </c:pt>
                <c:pt idx="1151">
                  <c:v>365</c:v>
                </c:pt>
                <c:pt idx="1152">
                  <c:v>364</c:v>
                </c:pt>
                <c:pt idx="1153">
                  <c:v>358</c:v>
                </c:pt>
                <c:pt idx="1154">
                  <c:v>341</c:v>
                </c:pt>
                <c:pt idx="1155">
                  <c:v>337</c:v>
                </c:pt>
                <c:pt idx="1156">
                  <c:v>349</c:v>
                </c:pt>
                <c:pt idx="1157">
                  <c:v>357</c:v>
                </c:pt>
                <c:pt idx="1158">
                  <c:v>349</c:v>
                </c:pt>
                <c:pt idx="1159">
                  <c:v>333</c:v>
                </c:pt>
                <c:pt idx="1160">
                  <c:v>304</c:v>
                </c:pt>
                <c:pt idx="1161">
                  <c:v>359</c:v>
                </c:pt>
                <c:pt idx="1162">
                  <c:v>324</c:v>
                </c:pt>
                <c:pt idx="1163">
                  <c:v>316</c:v>
                </c:pt>
                <c:pt idx="1164">
                  <c:v>338</c:v>
                </c:pt>
                <c:pt idx="1165">
                  <c:v>345</c:v>
                </c:pt>
                <c:pt idx="1166">
                  <c:v>315</c:v>
                </c:pt>
                <c:pt idx="1167">
                  <c:v>312</c:v>
                </c:pt>
                <c:pt idx="1168">
                  <c:v>349</c:v>
                </c:pt>
                <c:pt idx="1169">
                  <c:v>342</c:v>
                </c:pt>
                <c:pt idx="1170">
                  <c:v>315</c:v>
                </c:pt>
                <c:pt idx="1171">
                  <c:v>304</c:v>
                </c:pt>
                <c:pt idx="1172">
                  <c:v>320</c:v>
                </c:pt>
                <c:pt idx="1173">
                  <c:v>337</c:v>
                </c:pt>
                <c:pt idx="1174">
                  <c:v>311</c:v>
                </c:pt>
                <c:pt idx="1175">
                  <c:v>345</c:v>
                </c:pt>
                <c:pt idx="1176">
                  <c:v>339</c:v>
                </c:pt>
                <c:pt idx="1177">
                  <c:v>302</c:v>
                </c:pt>
                <c:pt idx="1178">
                  <c:v>323</c:v>
                </c:pt>
                <c:pt idx="1179">
                  <c:v>306</c:v>
                </c:pt>
                <c:pt idx="1180">
                  <c:v>327</c:v>
                </c:pt>
                <c:pt idx="1181">
                  <c:v>319</c:v>
                </c:pt>
                <c:pt idx="1182">
                  <c:v>345</c:v>
                </c:pt>
                <c:pt idx="1183">
                  <c:v>317</c:v>
                </c:pt>
                <c:pt idx="1184">
                  <c:v>339</c:v>
                </c:pt>
                <c:pt idx="1185">
                  <c:v>327</c:v>
                </c:pt>
                <c:pt idx="1186">
                  <c:v>342</c:v>
                </c:pt>
                <c:pt idx="1187">
                  <c:v>341</c:v>
                </c:pt>
                <c:pt idx="1188">
                  <c:v>348</c:v>
                </c:pt>
                <c:pt idx="1189">
                  <c:v>345</c:v>
                </c:pt>
                <c:pt idx="1190">
                  <c:v>338</c:v>
                </c:pt>
                <c:pt idx="1191">
                  <c:v>347</c:v>
                </c:pt>
                <c:pt idx="1192">
                  <c:v>334</c:v>
                </c:pt>
                <c:pt idx="1193">
                  <c:v>316</c:v>
                </c:pt>
                <c:pt idx="1194">
                  <c:v>313</c:v>
                </c:pt>
                <c:pt idx="1195">
                  <c:v>325</c:v>
                </c:pt>
                <c:pt idx="1196">
                  <c:v>329</c:v>
                </c:pt>
                <c:pt idx="1197">
                  <c:v>352</c:v>
                </c:pt>
                <c:pt idx="1198">
                  <c:v>343</c:v>
                </c:pt>
                <c:pt idx="1199">
                  <c:v>329</c:v>
                </c:pt>
                <c:pt idx="1200">
                  <c:v>316</c:v>
                </c:pt>
                <c:pt idx="1201">
                  <c:v>332</c:v>
                </c:pt>
                <c:pt idx="1202">
                  <c:v>330</c:v>
                </c:pt>
                <c:pt idx="1203">
                  <c:v>313</c:v>
                </c:pt>
                <c:pt idx="1204">
                  <c:v>347</c:v>
                </c:pt>
                <c:pt idx="1205">
                  <c:v>366</c:v>
                </c:pt>
                <c:pt idx="1206">
                  <c:v>347</c:v>
                </c:pt>
                <c:pt idx="1207">
                  <c:v>366</c:v>
                </c:pt>
                <c:pt idx="1208">
                  <c:v>364</c:v>
                </c:pt>
                <c:pt idx="1209">
                  <c:v>314</c:v>
                </c:pt>
                <c:pt idx="1210">
                  <c:v>364</c:v>
                </c:pt>
                <c:pt idx="1211">
                  <c:v>381</c:v>
                </c:pt>
                <c:pt idx="1212">
                  <c:v>415</c:v>
                </c:pt>
                <c:pt idx="1213">
                  <c:v>347</c:v>
                </c:pt>
                <c:pt idx="1214">
                  <c:v>358</c:v>
                </c:pt>
                <c:pt idx="1215">
                  <c:v>345</c:v>
                </c:pt>
                <c:pt idx="1216">
                  <c:v>363</c:v>
                </c:pt>
                <c:pt idx="1217">
                  <c:v>352</c:v>
                </c:pt>
                <c:pt idx="1218">
                  <c:v>341</c:v>
                </c:pt>
                <c:pt idx="1219">
                  <c:v>339</c:v>
                </c:pt>
                <c:pt idx="1220">
                  <c:v>327</c:v>
                </c:pt>
                <c:pt idx="1221">
                  <c:v>364</c:v>
                </c:pt>
                <c:pt idx="1222">
                  <c:v>368</c:v>
                </c:pt>
                <c:pt idx="1223">
                  <c:v>386</c:v>
                </c:pt>
                <c:pt idx="1224">
                  <c:v>352</c:v>
                </c:pt>
                <c:pt idx="1225">
                  <c:v>382</c:v>
                </c:pt>
                <c:pt idx="1226">
                  <c:v>362</c:v>
                </c:pt>
                <c:pt idx="1227">
                  <c:v>368</c:v>
                </c:pt>
                <c:pt idx="1228">
                  <c:v>350</c:v>
                </c:pt>
                <c:pt idx="1229">
                  <c:v>386</c:v>
                </c:pt>
                <c:pt idx="1230">
                  <c:v>365</c:v>
                </c:pt>
                <c:pt idx="1231">
                  <c:v>367</c:v>
                </c:pt>
                <c:pt idx="1232">
                  <c:v>399</c:v>
                </c:pt>
                <c:pt idx="1233">
                  <c:v>411</c:v>
                </c:pt>
                <c:pt idx="1234">
                  <c:v>364</c:v>
                </c:pt>
                <c:pt idx="1235">
                  <c:v>357</c:v>
                </c:pt>
                <c:pt idx="1236">
                  <c:v>412</c:v>
                </c:pt>
                <c:pt idx="1237">
                  <c:v>400</c:v>
                </c:pt>
                <c:pt idx="1238">
                  <c:v>400</c:v>
                </c:pt>
                <c:pt idx="1239">
                  <c:v>363</c:v>
                </c:pt>
                <c:pt idx="1240">
                  <c:v>399</c:v>
                </c:pt>
                <c:pt idx="1241">
                  <c:v>369</c:v>
                </c:pt>
                <c:pt idx="1242">
                  <c:v>391</c:v>
                </c:pt>
                <c:pt idx="1243">
                  <c:v>402</c:v>
                </c:pt>
                <c:pt idx="1244">
                  <c:v>393</c:v>
                </c:pt>
                <c:pt idx="1245">
                  <c:v>375</c:v>
                </c:pt>
                <c:pt idx="1246">
                  <c:v>397</c:v>
                </c:pt>
                <c:pt idx="1247">
                  <c:v>441</c:v>
                </c:pt>
                <c:pt idx="1248">
                  <c:v>398</c:v>
                </c:pt>
                <c:pt idx="1249">
                  <c:v>382</c:v>
                </c:pt>
                <c:pt idx="1250">
                  <c:v>375</c:v>
                </c:pt>
                <c:pt idx="1251">
                  <c:v>379</c:v>
                </c:pt>
                <c:pt idx="1252">
                  <c:v>403</c:v>
                </c:pt>
                <c:pt idx="1253">
                  <c:v>418</c:v>
                </c:pt>
                <c:pt idx="1254">
                  <c:v>397</c:v>
                </c:pt>
                <c:pt idx="1255">
                  <c:v>412</c:v>
                </c:pt>
                <c:pt idx="1256">
                  <c:v>417</c:v>
                </c:pt>
                <c:pt idx="1257">
                  <c:v>386</c:v>
                </c:pt>
                <c:pt idx="1258">
                  <c:v>422</c:v>
                </c:pt>
                <c:pt idx="1259">
                  <c:v>432</c:v>
                </c:pt>
                <c:pt idx="1260">
                  <c:v>429</c:v>
                </c:pt>
                <c:pt idx="1261">
                  <c:v>385</c:v>
                </c:pt>
                <c:pt idx="1262">
                  <c:v>419</c:v>
                </c:pt>
                <c:pt idx="1263">
                  <c:v>417</c:v>
                </c:pt>
                <c:pt idx="1264">
                  <c:v>442</c:v>
                </c:pt>
                <c:pt idx="1265">
                  <c:v>473</c:v>
                </c:pt>
                <c:pt idx="1266">
                  <c:v>499</c:v>
                </c:pt>
                <c:pt idx="1267">
                  <c:v>446</c:v>
                </c:pt>
                <c:pt idx="1268">
                  <c:v>440</c:v>
                </c:pt>
                <c:pt idx="1269">
                  <c:v>447</c:v>
                </c:pt>
                <c:pt idx="1270">
                  <c:v>398</c:v>
                </c:pt>
                <c:pt idx="1271">
                  <c:v>429</c:v>
                </c:pt>
                <c:pt idx="1272">
                  <c:v>415</c:v>
                </c:pt>
                <c:pt idx="1273">
                  <c:v>415</c:v>
                </c:pt>
                <c:pt idx="1274">
                  <c:v>449</c:v>
                </c:pt>
                <c:pt idx="1275">
                  <c:v>470</c:v>
                </c:pt>
                <c:pt idx="1276">
                  <c:v>412</c:v>
                </c:pt>
                <c:pt idx="1277">
                  <c:v>463</c:v>
                </c:pt>
                <c:pt idx="1278">
                  <c:v>451</c:v>
                </c:pt>
                <c:pt idx="1279">
                  <c:v>466</c:v>
                </c:pt>
                <c:pt idx="1280">
                  <c:v>478</c:v>
                </c:pt>
                <c:pt idx="1281">
                  <c:v>463</c:v>
                </c:pt>
                <c:pt idx="1282">
                  <c:v>488</c:v>
                </c:pt>
                <c:pt idx="1283">
                  <c:v>440</c:v>
                </c:pt>
                <c:pt idx="1284">
                  <c:v>490</c:v>
                </c:pt>
                <c:pt idx="1285">
                  <c:v>483</c:v>
                </c:pt>
                <c:pt idx="1286">
                  <c:v>474</c:v>
                </c:pt>
                <c:pt idx="1287">
                  <c:v>503</c:v>
                </c:pt>
                <c:pt idx="1288">
                  <c:v>471</c:v>
                </c:pt>
                <c:pt idx="1289">
                  <c:v>480</c:v>
                </c:pt>
                <c:pt idx="1290">
                  <c:v>459</c:v>
                </c:pt>
                <c:pt idx="1291">
                  <c:v>428</c:v>
                </c:pt>
                <c:pt idx="1292">
                  <c:v>452</c:v>
                </c:pt>
                <c:pt idx="1293">
                  <c:v>422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TSEE!$F$5</c:f>
              <c:strCache>
                <c:ptCount val="1"/>
                <c:pt idx="0">
                  <c:v>L16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TSEE!$E$6:$E$2128</c:f>
              <c:numCache>
                <c:formatCode>0</c:formatCode>
                <c:ptCount val="2123"/>
                <c:pt idx="0">
                  <c:v>33.422752943428733</c:v>
                </c:pt>
                <c:pt idx="1">
                  <c:v>33.589116492773044</c:v>
                </c:pt>
                <c:pt idx="2">
                  <c:v>33.755480042117355</c:v>
                </c:pt>
                <c:pt idx="3">
                  <c:v>33.921843591461666</c:v>
                </c:pt>
                <c:pt idx="4">
                  <c:v>34.088207140805977</c:v>
                </c:pt>
                <c:pt idx="5">
                  <c:v>34.254570690150281</c:v>
                </c:pt>
                <c:pt idx="6">
                  <c:v>34.420934239494592</c:v>
                </c:pt>
                <c:pt idx="7">
                  <c:v>34.587297788838903</c:v>
                </c:pt>
                <c:pt idx="8">
                  <c:v>34.753661338183214</c:v>
                </c:pt>
                <c:pt idx="9">
                  <c:v>34.920024887527518</c:v>
                </c:pt>
                <c:pt idx="10">
                  <c:v>35.086388436871829</c:v>
                </c:pt>
                <c:pt idx="11">
                  <c:v>35.25275198621614</c:v>
                </c:pt>
                <c:pt idx="12">
                  <c:v>35.419115535560451</c:v>
                </c:pt>
                <c:pt idx="13">
                  <c:v>35.585479084904762</c:v>
                </c:pt>
                <c:pt idx="14">
                  <c:v>35.751842634249066</c:v>
                </c:pt>
                <c:pt idx="15">
                  <c:v>35.918206183593377</c:v>
                </c:pt>
                <c:pt idx="16">
                  <c:v>36.084569732937688</c:v>
                </c:pt>
                <c:pt idx="17">
                  <c:v>36.250933282281991</c:v>
                </c:pt>
                <c:pt idx="18">
                  <c:v>36.417296831626302</c:v>
                </c:pt>
                <c:pt idx="19">
                  <c:v>36.583660380970613</c:v>
                </c:pt>
                <c:pt idx="20">
                  <c:v>36.750023930314924</c:v>
                </c:pt>
                <c:pt idx="21">
                  <c:v>36.916387479659235</c:v>
                </c:pt>
                <c:pt idx="22">
                  <c:v>37.082751029003546</c:v>
                </c:pt>
                <c:pt idx="23">
                  <c:v>37.24911457834785</c:v>
                </c:pt>
                <c:pt idx="24">
                  <c:v>37.415478127692161</c:v>
                </c:pt>
                <c:pt idx="25">
                  <c:v>37.581841677036472</c:v>
                </c:pt>
                <c:pt idx="26">
                  <c:v>37.748205226380776</c:v>
                </c:pt>
                <c:pt idx="27">
                  <c:v>37.914568775725087</c:v>
                </c:pt>
                <c:pt idx="28">
                  <c:v>38.080932325069398</c:v>
                </c:pt>
                <c:pt idx="29">
                  <c:v>38.247295874413709</c:v>
                </c:pt>
                <c:pt idx="30">
                  <c:v>41.241839762611278</c:v>
                </c:pt>
                <c:pt idx="31">
                  <c:v>41.408203311955589</c:v>
                </c:pt>
                <c:pt idx="32">
                  <c:v>41.574566861299893</c:v>
                </c:pt>
                <c:pt idx="33">
                  <c:v>41.740930410644204</c:v>
                </c:pt>
                <c:pt idx="34">
                  <c:v>41.907293959988515</c:v>
                </c:pt>
                <c:pt idx="35">
                  <c:v>42.073657509332818</c:v>
                </c:pt>
                <c:pt idx="36">
                  <c:v>42.240021058677129</c:v>
                </c:pt>
                <c:pt idx="37">
                  <c:v>42.40638460802144</c:v>
                </c:pt>
                <c:pt idx="38">
                  <c:v>42.572748157365751</c:v>
                </c:pt>
                <c:pt idx="39">
                  <c:v>42.739111706710062</c:v>
                </c:pt>
                <c:pt idx="40">
                  <c:v>42.905475256054373</c:v>
                </c:pt>
                <c:pt idx="41">
                  <c:v>43.071838805398677</c:v>
                </c:pt>
                <c:pt idx="42">
                  <c:v>43.238202354742988</c:v>
                </c:pt>
                <c:pt idx="43">
                  <c:v>43.404565904087299</c:v>
                </c:pt>
                <c:pt idx="44">
                  <c:v>43.570929453431603</c:v>
                </c:pt>
                <c:pt idx="45">
                  <c:v>43.737293002775914</c:v>
                </c:pt>
                <c:pt idx="46">
                  <c:v>43.903656552120225</c:v>
                </c:pt>
                <c:pt idx="47">
                  <c:v>44.070020101464536</c:v>
                </c:pt>
                <c:pt idx="48">
                  <c:v>44.236383650808847</c:v>
                </c:pt>
                <c:pt idx="49">
                  <c:v>44.402747200153158</c:v>
                </c:pt>
                <c:pt idx="50">
                  <c:v>44.569110749497462</c:v>
                </c:pt>
                <c:pt idx="51">
                  <c:v>44.735474298841773</c:v>
                </c:pt>
                <c:pt idx="52">
                  <c:v>44.901837848186084</c:v>
                </c:pt>
                <c:pt idx="53">
                  <c:v>45.068201397530387</c:v>
                </c:pt>
                <c:pt idx="54">
                  <c:v>45.234564946874698</c:v>
                </c:pt>
                <c:pt idx="55">
                  <c:v>45.400928496219009</c:v>
                </c:pt>
                <c:pt idx="56">
                  <c:v>45.56729204556332</c:v>
                </c:pt>
                <c:pt idx="57">
                  <c:v>45.733655594907631</c:v>
                </c:pt>
                <c:pt idx="58">
                  <c:v>45.900019144251942</c:v>
                </c:pt>
                <c:pt idx="59">
                  <c:v>46.066382693596246</c:v>
                </c:pt>
                <c:pt idx="60">
                  <c:v>46.232746242940557</c:v>
                </c:pt>
                <c:pt idx="61">
                  <c:v>46.399109792284861</c:v>
                </c:pt>
                <c:pt idx="62">
                  <c:v>46.565473341629172</c:v>
                </c:pt>
                <c:pt idx="63">
                  <c:v>46.731836890973483</c:v>
                </c:pt>
                <c:pt idx="64">
                  <c:v>46.898200440317794</c:v>
                </c:pt>
                <c:pt idx="65">
                  <c:v>47.064563989662105</c:v>
                </c:pt>
                <c:pt idx="66">
                  <c:v>47.230927539006416</c:v>
                </c:pt>
                <c:pt idx="67">
                  <c:v>47.397291088350727</c:v>
                </c:pt>
                <c:pt idx="68">
                  <c:v>47.563654637695031</c:v>
                </c:pt>
                <c:pt idx="69">
                  <c:v>47.730018187039342</c:v>
                </c:pt>
                <c:pt idx="70">
                  <c:v>47.896381736383645</c:v>
                </c:pt>
                <c:pt idx="71">
                  <c:v>48.062745285727956</c:v>
                </c:pt>
                <c:pt idx="72">
                  <c:v>48.229108835072267</c:v>
                </c:pt>
                <c:pt idx="73">
                  <c:v>48.395472384416578</c:v>
                </c:pt>
                <c:pt idx="74">
                  <c:v>48.561835933760889</c:v>
                </c:pt>
                <c:pt idx="75">
                  <c:v>48.7281994831052</c:v>
                </c:pt>
                <c:pt idx="76">
                  <c:v>48.894563032449511</c:v>
                </c:pt>
                <c:pt idx="77">
                  <c:v>49.060926581793815</c:v>
                </c:pt>
                <c:pt idx="78">
                  <c:v>49.227290131138126</c:v>
                </c:pt>
                <c:pt idx="79">
                  <c:v>49.39365368048243</c:v>
                </c:pt>
                <c:pt idx="80">
                  <c:v>49.560017229826741</c:v>
                </c:pt>
                <c:pt idx="81">
                  <c:v>49.726380779171052</c:v>
                </c:pt>
                <c:pt idx="82">
                  <c:v>49.892744328515363</c:v>
                </c:pt>
                <c:pt idx="83">
                  <c:v>50.059107877859674</c:v>
                </c:pt>
                <c:pt idx="84">
                  <c:v>50.225471427203985</c:v>
                </c:pt>
                <c:pt idx="85">
                  <c:v>50.391834976548296</c:v>
                </c:pt>
                <c:pt idx="86">
                  <c:v>50.5581985258926</c:v>
                </c:pt>
                <c:pt idx="87">
                  <c:v>50.724562075236911</c:v>
                </c:pt>
                <c:pt idx="88">
                  <c:v>50.890925624581214</c:v>
                </c:pt>
                <c:pt idx="89">
                  <c:v>51.057289173925525</c:v>
                </c:pt>
                <c:pt idx="90">
                  <c:v>53.386378864745858</c:v>
                </c:pt>
                <c:pt idx="91">
                  <c:v>53.552742414090169</c:v>
                </c:pt>
                <c:pt idx="92">
                  <c:v>53.71910596343448</c:v>
                </c:pt>
                <c:pt idx="93">
                  <c:v>53.885469512778783</c:v>
                </c:pt>
                <c:pt idx="94">
                  <c:v>54.051833062123094</c:v>
                </c:pt>
                <c:pt idx="95">
                  <c:v>54.218196611467405</c:v>
                </c:pt>
                <c:pt idx="96">
                  <c:v>54.384560160811716</c:v>
                </c:pt>
                <c:pt idx="97">
                  <c:v>54.550923710156027</c:v>
                </c:pt>
                <c:pt idx="98">
                  <c:v>54.717287259500338</c:v>
                </c:pt>
                <c:pt idx="99">
                  <c:v>54.883650808844642</c:v>
                </c:pt>
                <c:pt idx="100">
                  <c:v>55.050014358188953</c:v>
                </c:pt>
                <c:pt idx="101">
                  <c:v>55.216377907533257</c:v>
                </c:pt>
                <c:pt idx="102">
                  <c:v>55.382741456877568</c:v>
                </c:pt>
                <c:pt idx="103">
                  <c:v>55.549105006221879</c:v>
                </c:pt>
                <c:pt idx="104">
                  <c:v>55.71546855556619</c:v>
                </c:pt>
                <c:pt idx="105">
                  <c:v>55.881832104910501</c:v>
                </c:pt>
                <c:pt idx="106">
                  <c:v>56.048195654254812</c:v>
                </c:pt>
                <c:pt idx="107">
                  <c:v>56.214559203599123</c:v>
                </c:pt>
                <c:pt idx="108">
                  <c:v>56.380922752943427</c:v>
                </c:pt>
                <c:pt idx="109">
                  <c:v>56.547286302287738</c:v>
                </c:pt>
                <c:pt idx="110">
                  <c:v>56.713649851632042</c:v>
                </c:pt>
                <c:pt idx="111">
                  <c:v>56.880013400976353</c:v>
                </c:pt>
                <c:pt idx="112">
                  <c:v>57.046376950320663</c:v>
                </c:pt>
                <c:pt idx="113">
                  <c:v>57.212740499664974</c:v>
                </c:pt>
                <c:pt idx="114">
                  <c:v>57.379104049009285</c:v>
                </c:pt>
                <c:pt idx="115">
                  <c:v>57.545467598353596</c:v>
                </c:pt>
                <c:pt idx="116">
                  <c:v>57.711831147697907</c:v>
                </c:pt>
                <c:pt idx="117">
                  <c:v>57.878194697042211</c:v>
                </c:pt>
                <c:pt idx="118">
                  <c:v>58.044558246386522</c:v>
                </c:pt>
                <c:pt idx="119">
                  <c:v>58.210921795730826</c:v>
                </c:pt>
                <c:pt idx="120">
                  <c:v>58.377285345075137</c:v>
                </c:pt>
                <c:pt idx="121">
                  <c:v>58.543648894419448</c:v>
                </c:pt>
                <c:pt idx="122">
                  <c:v>58.710012443763759</c:v>
                </c:pt>
                <c:pt idx="123">
                  <c:v>58.87637599310807</c:v>
                </c:pt>
                <c:pt idx="124">
                  <c:v>59.042739542452381</c:v>
                </c:pt>
                <c:pt idx="125">
                  <c:v>59.209103091796685</c:v>
                </c:pt>
                <c:pt idx="126">
                  <c:v>59.375466641140996</c:v>
                </c:pt>
                <c:pt idx="127">
                  <c:v>59.541830190485307</c:v>
                </c:pt>
                <c:pt idx="128">
                  <c:v>59.708193739829618</c:v>
                </c:pt>
                <c:pt idx="129">
                  <c:v>59.874557289173922</c:v>
                </c:pt>
                <c:pt idx="130">
                  <c:v>60.040920838518232</c:v>
                </c:pt>
                <c:pt idx="131">
                  <c:v>60.207284387862543</c:v>
                </c:pt>
                <c:pt idx="132">
                  <c:v>60.373647937206854</c:v>
                </c:pt>
                <c:pt idx="133">
                  <c:v>60.540011486551158</c:v>
                </c:pt>
                <c:pt idx="134">
                  <c:v>60.706375035895469</c:v>
                </c:pt>
                <c:pt idx="135">
                  <c:v>60.87273858523978</c:v>
                </c:pt>
                <c:pt idx="136">
                  <c:v>61.039102134584091</c:v>
                </c:pt>
                <c:pt idx="137">
                  <c:v>61.205465683928402</c:v>
                </c:pt>
                <c:pt idx="138">
                  <c:v>64.200009572125964</c:v>
                </c:pt>
                <c:pt idx="139">
                  <c:v>64.366373121470275</c:v>
                </c:pt>
                <c:pt idx="140">
                  <c:v>64.532736670814586</c:v>
                </c:pt>
                <c:pt idx="141">
                  <c:v>64.699100220158897</c:v>
                </c:pt>
                <c:pt idx="142">
                  <c:v>64.865463769503208</c:v>
                </c:pt>
                <c:pt idx="143">
                  <c:v>65.031827318847519</c:v>
                </c:pt>
                <c:pt idx="144">
                  <c:v>65.19819086819183</c:v>
                </c:pt>
                <c:pt idx="145">
                  <c:v>65.364554417536141</c:v>
                </c:pt>
                <c:pt idx="146">
                  <c:v>65.530917966880452</c:v>
                </c:pt>
                <c:pt idx="147">
                  <c:v>65.697281516224749</c:v>
                </c:pt>
                <c:pt idx="148">
                  <c:v>65.86364506556906</c:v>
                </c:pt>
                <c:pt idx="149">
                  <c:v>66.03000861491337</c:v>
                </c:pt>
                <c:pt idx="150">
                  <c:v>66.196372164257681</c:v>
                </c:pt>
                <c:pt idx="151">
                  <c:v>66.362735713601992</c:v>
                </c:pt>
                <c:pt idx="152">
                  <c:v>66.529099262946289</c:v>
                </c:pt>
                <c:pt idx="153">
                  <c:v>66.6954628122906</c:v>
                </c:pt>
                <c:pt idx="154">
                  <c:v>66.861826361634911</c:v>
                </c:pt>
                <c:pt idx="155">
                  <c:v>67.028189910979222</c:v>
                </c:pt>
                <c:pt idx="156">
                  <c:v>67.194553460323533</c:v>
                </c:pt>
                <c:pt idx="157">
                  <c:v>67.360917009667844</c:v>
                </c:pt>
                <c:pt idx="158">
                  <c:v>67.527280559012155</c:v>
                </c:pt>
                <c:pt idx="159">
                  <c:v>67.693644108356466</c:v>
                </c:pt>
                <c:pt idx="160">
                  <c:v>67.860007657700777</c:v>
                </c:pt>
                <c:pt idx="161">
                  <c:v>68.026371207045088</c:v>
                </c:pt>
                <c:pt idx="162">
                  <c:v>68.192734756389399</c:v>
                </c:pt>
                <c:pt idx="163">
                  <c:v>68.35909830573371</c:v>
                </c:pt>
                <c:pt idx="164">
                  <c:v>68.525461855078021</c:v>
                </c:pt>
                <c:pt idx="165">
                  <c:v>68.691825404422318</c:v>
                </c:pt>
                <c:pt idx="166">
                  <c:v>68.858188953766629</c:v>
                </c:pt>
                <c:pt idx="167">
                  <c:v>69.024552503110939</c:v>
                </c:pt>
                <c:pt idx="168">
                  <c:v>69.19091605245525</c:v>
                </c:pt>
                <c:pt idx="169">
                  <c:v>69.357279601799547</c:v>
                </c:pt>
                <c:pt idx="170">
                  <c:v>69.523643151143858</c:v>
                </c:pt>
                <c:pt idx="171">
                  <c:v>69.690006700488169</c:v>
                </c:pt>
                <c:pt idx="172">
                  <c:v>69.85637024983248</c:v>
                </c:pt>
                <c:pt idx="173">
                  <c:v>70.022733799176791</c:v>
                </c:pt>
                <c:pt idx="174">
                  <c:v>70.189097348521102</c:v>
                </c:pt>
                <c:pt idx="175">
                  <c:v>70.355460897865413</c:v>
                </c:pt>
                <c:pt idx="176">
                  <c:v>70.521824447209724</c:v>
                </c:pt>
                <c:pt idx="177">
                  <c:v>70.688187996554035</c:v>
                </c:pt>
                <c:pt idx="178">
                  <c:v>70.854551545898346</c:v>
                </c:pt>
                <c:pt idx="179">
                  <c:v>71.020915095242657</c:v>
                </c:pt>
                <c:pt idx="180">
                  <c:v>73.516368335407293</c:v>
                </c:pt>
                <c:pt idx="181">
                  <c:v>73.682731884751604</c:v>
                </c:pt>
                <c:pt idx="182">
                  <c:v>73.849095434095915</c:v>
                </c:pt>
                <c:pt idx="183">
                  <c:v>74.015458983440226</c:v>
                </c:pt>
                <c:pt idx="184">
                  <c:v>74.181822532784537</c:v>
                </c:pt>
                <c:pt idx="185">
                  <c:v>74.348186082128848</c:v>
                </c:pt>
                <c:pt idx="186">
                  <c:v>74.514549631473145</c:v>
                </c:pt>
                <c:pt idx="187">
                  <c:v>74.680913180817456</c:v>
                </c:pt>
                <c:pt idx="188">
                  <c:v>74.847276730161767</c:v>
                </c:pt>
                <c:pt idx="189">
                  <c:v>75.013640279506077</c:v>
                </c:pt>
                <c:pt idx="190">
                  <c:v>75.180003828850388</c:v>
                </c:pt>
                <c:pt idx="191">
                  <c:v>75.346367378194685</c:v>
                </c:pt>
                <c:pt idx="192">
                  <c:v>75.512730927538996</c:v>
                </c:pt>
                <c:pt idx="193">
                  <c:v>75.679094476883307</c:v>
                </c:pt>
                <c:pt idx="194">
                  <c:v>75.845458026227618</c:v>
                </c:pt>
                <c:pt idx="195">
                  <c:v>76.011821575571929</c:v>
                </c:pt>
                <c:pt idx="196">
                  <c:v>76.17818512491624</c:v>
                </c:pt>
                <c:pt idx="197">
                  <c:v>76.344548674260551</c:v>
                </c:pt>
                <c:pt idx="198">
                  <c:v>76.510912223604862</c:v>
                </c:pt>
                <c:pt idx="199">
                  <c:v>76.677275772949173</c:v>
                </c:pt>
                <c:pt idx="200">
                  <c:v>76.843639322293484</c:v>
                </c:pt>
                <c:pt idx="201">
                  <c:v>77.010002871637795</c:v>
                </c:pt>
                <c:pt idx="202">
                  <c:v>77.176366420982106</c:v>
                </c:pt>
                <c:pt idx="203">
                  <c:v>77.342729970326417</c:v>
                </c:pt>
                <c:pt idx="204">
                  <c:v>77.509093519670714</c:v>
                </c:pt>
                <c:pt idx="205">
                  <c:v>77.675457069015025</c:v>
                </c:pt>
                <c:pt idx="206">
                  <c:v>77.841820618359336</c:v>
                </c:pt>
                <c:pt idx="207">
                  <c:v>78.008184167703646</c:v>
                </c:pt>
                <c:pt idx="208">
                  <c:v>78.174547717047943</c:v>
                </c:pt>
                <c:pt idx="209">
                  <c:v>78.340911266392254</c:v>
                </c:pt>
                <c:pt idx="210">
                  <c:v>78.507274815736565</c:v>
                </c:pt>
                <c:pt idx="211">
                  <c:v>78.673638365080876</c:v>
                </c:pt>
                <c:pt idx="212">
                  <c:v>78.840001914425187</c:v>
                </c:pt>
                <c:pt idx="213">
                  <c:v>79.006365463769498</c:v>
                </c:pt>
                <c:pt idx="214">
                  <c:v>79.172729013113809</c:v>
                </c:pt>
                <c:pt idx="215">
                  <c:v>79.33909256245812</c:v>
                </c:pt>
                <c:pt idx="216">
                  <c:v>79.505456111802431</c:v>
                </c:pt>
                <c:pt idx="217">
                  <c:v>79.671819661146742</c:v>
                </c:pt>
                <c:pt idx="218">
                  <c:v>79.838183210491053</c:v>
                </c:pt>
                <c:pt idx="219">
                  <c:v>80.004546759835364</c:v>
                </c:pt>
                <c:pt idx="220">
                  <c:v>80.170910309179675</c:v>
                </c:pt>
                <c:pt idx="221">
                  <c:v>80.337273858523986</c:v>
                </c:pt>
                <c:pt idx="222">
                  <c:v>80.503637407868283</c:v>
                </c:pt>
                <c:pt idx="223">
                  <c:v>80.670000957212594</c:v>
                </c:pt>
                <c:pt idx="224">
                  <c:v>80.836364506556905</c:v>
                </c:pt>
                <c:pt idx="225">
                  <c:v>81.002728055901215</c:v>
                </c:pt>
                <c:pt idx="226">
                  <c:v>81.169091605245512</c:v>
                </c:pt>
                <c:pt idx="227">
                  <c:v>81.335455154589823</c:v>
                </c:pt>
                <c:pt idx="228">
                  <c:v>83.165454197377244</c:v>
                </c:pt>
                <c:pt idx="229">
                  <c:v>83.331817746721541</c:v>
                </c:pt>
                <c:pt idx="230">
                  <c:v>83.498181296065852</c:v>
                </c:pt>
                <c:pt idx="231">
                  <c:v>83.664544845410163</c:v>
                </c:pt>
                <c:pt idx="232">
                  <c:v>83.830908394754474</c:v>
                </c:pt>
                <c:pt idx="233">
                  <c:v>83.997271944098785</c:v>
                </c:pt>
                <c:pt idx="234">
                  <c:v>84.163635493443081</c:v>
                </c:pt>
                <c:pt idx="235">
                  <c:v>84.329999042787392</c:v>
                </c:pt>
                <c:pt idx="236">
                  <c:v>84.496362592131703</c:v>
                </c:pt>
                <c:pt idx="237">
                  <c:v>84.662726141476014</c:v>
                </c:pt>
                <c:pt idx="238">
                  <c:v>84.829089690820325</c:v>
                </c:pt>
                <c:pt idx="239">
                  <c:v>84.995453240164636</c:v>
                </c:pt>
                <c:pt idx="240">
                  <c:v>85.161816789508947</c:v>
                </c:pt>
                <c:pt idx="241">
                  <c:v>85.328180338853258</c:v>
                </c:pt>
                <c:pt idx="242">
                  <c:v>85.494543888197569</c:v>
                </c:pt>
                <c:pt idx="243">
                  <c:v>85.66090743754188</c:v>
                </c:pt>
                <c:pt idx="244">
                  <c:v>85.827270986886191</c:v>
                </c:pt>
                <c:pt idx="245">
                  <c:v>85.993634536230502</c:v>
                </c:pt>
                <c:pt idx="246">
                  <c:v>86.159998085574813</c:v>
                </c:pt>
                <c:pt idx="247">
                  <c:v>86.32636163491911</c:v>
                </c:pt>
                <c:pt idx="248">
                  <c:v>86.492725184263421</c:v>
                </c:pt>
                <c:pt idx="249">
                  <c:v>86.659088733607732</c:v>
                </c:pt>
                <c:pt idx="250">
                  <c:v>86.825452282952043</c:v>
                </c:pt>
                <c:pt idx="251">
                  <c:v>86.991815832296339</c:v>
                </c:pt>
                <c:pt idx="252">
                  <c:v>87.15817938164065</c:v>
                </c:pt>
                <c:pt idx="253">
                  <c:v>87.324542930984961</c:v>
                </c:pt>
                <c:pt idx="254">
                  <c:v>87.490906480329272</c:v>
                </c:pt>
                <c:pt idx="255">
                  <c:v>87.657270029673583</c:v>
                </c:pt>
                <c:pt idx="256">
                  <c:v>87.823633579017894</c:v>
                </c:pt>
                <c:pt idx="257">
                  <c:v>87.989997128362205</c:v>
                </c:pt>
                <c:pt idx="258">
                  <c:v>88.156360677706516</c:v>
                </c:pt>
                <c:pt idx="259">
                  <c:v>88.322724227050827</c:v>
                </c:pt>
                <c:pt idx="260">
                  <c:v>88.489087776395138</c:v>
                </c:pt>
                <c:pt idx="261">
                  <c:v>88.655451325739449</c:v>
                </c:pt>
                <c:pt idx="262">
                  <c:v>88.82181487508376</c:v>
                </c:pt>
                <c:pt idx="263">
                  <c:v>88.988178424428071</c:v>
                </c:pt>
                <c:pt idx="264">
                  <c:v>89.154541973772368</c:v>
                </c:pt>
                <c:pt idx="265">
                  <c:v>89.320905523116679</c:v>
                </c:pt>
                <c:pt idx="266">
                  <c:v>89.48726907246099</c:v>
                </c:pt>
                <c:pt idx="267">
                  <c:v>89.653632621805301</c:v>
                </c:pt>
                <c:pt idx="268">
                  <c:v>89.819996171149612</c:v>
                </c:pt>
                <c:pt idx="269">
                  <c:v>89.986359720493908</c:v>
                </c:pt>
                <c:pt idx="270">
                  <c:v>90.152723269838219</c:v>
                </c:pt>
                <c:pt idx="271">
                  <c:v>90.31908681918253</c:v>
                </c:pt>
                <c:pt idx="272">
                  <c:v>90.485450368526841</c:v>
                </c:pt>
                <c:pt idx="273">
                  <c:v>90.651813917871152</c:v>
                </c:pt>
                <c:pt idx="274">
                  <c:v>90.818177467215463</c:v>
                </c:pt>
                <c:pt idx="275">
                  <c:v>90.984541016559774</c:v>
                </c:pt>
                <c:pt idx="276">
                  <c:v>91.150904565904085</c:v>
                </c:pt>
                <c:pt idx="277">
                  <c:v>93.313630707380099</c:v>
                </c:pt>
                <c:pt idx="278">
                  <c:v>93.47999425672441</c:v>
                </c:pt>
                <c:pt idx="279">
                  <c:v>93.646357806068721</c:v>
                </c:pt>
                <c:pt idx="280">
                  <c:v>93.812721355413032</c:v>
                </c:pt>
                <c:pt idx="281">
                  <c:v>93.979084904757343</c:v>
                </c:pt>
                <c:pt idx="282">
                  <c:v>94.145448454101654</c:v>
                </c:pt>
                <c:pt idx="283">
                  <c:v>94.311812003445965</c:v>
                </c:pt>
                <c:pt idx="284">
                  <c:v>94.478175552790276</c:v>
                </c:pt>
                <c:pt idx="285">
                  <c:v>94.644539102134587</c:v>
                </c:pt>
                <c:pt idx="286">
                  <c:v>94.810902651478898</c:v>
                </c:pt>
                <c:pt idx="287">
                  <c:v>94.977266200823209</c:v>
                </c:pt>
                <c:pt idx="288">
                  <c:v>95.14362975016752</c:v>
                </c:pt>
                <c:pt idx="289">
                  <c:v>95.309993299511831</c:v>
                </c:pt>
                <c:pt idx="290">
                  <c:v>95.476356848856113</c:v>
                </c:pt>
                <c:pt idx="291">
                  <c:v>95.642720398200424</c:v>
                </c:pt>
                <c:pt idx="292">
                  <c:v>95.809083947544735</c:v>
                </c:pt>
                <c:pt idx="293">
                  <c:v>95.975447496889046</c:v>
                </c:pt>
                <c:pt idx="294">
                  <c:v>96.141811046233357</c:v>
                </c:pt>
                <c:pt idx="295">
                  <c:v>96.308174595577668</c:v>
                </c:pt>
                <c:pt idx="296">
                  <c:v>96.474538144921979</c:v>
                </c:pt>
                <c:pt idx="297">
                  <c:v>96.64090169426629</c:v>
                </c:pt>
                <c:pt idx="298">
                  <c:v>96.807265243610601</c:v>
                </c:pt>
                <c:pt idx="299">
                  <c:v>96.973628792954912</c:v>
                </c:pt>
                <c:pt idx="300">
                  <c:v>97.139992342299223</c:v>
                </c:pt>
                <c:pt idx="301">
                  <c:v>97.306355891643534</c:v>
                </c:pt>
                <c:pt idx="302">
                  <c:v>97.472719440987845</c:v>
                </c:pt>
                <c:pt idx="303">
                  <c:v>97.639082990332156</c:v>
                </c:pt>
                <c:pt idx="304">
                  <c:v>97.805446539676467</c:v>
                </c:pt>
                <c:pt idx="305">
                  <c:v>97.971810089020778</c:v>
                </c:pt>
                <c:pt idx="306">
                  <c:v>98.138173638365089</c:v>
                </c:pt>
                <c:pt idx="307">
                  <c:v>98.3045371877094</c:v>
                </c:pt>
                <c:pt idx="308">
                  <c:v>98.470900737053682</c:v>
                </c:pt>
                <c:pt idx="309">
                  <c:v>98.637264286397993</c:v>
                </c:pt>
                <c:pt idx="310">
                  <c:v>98.803627835742304</c:v>
                </c:pt>
                <c:pt idx="311">
                  <c:v>98.969991385086615</c:v>
                </c:pt>
                <c:pt idx="312">
                  <c:v>99.136354934430926</c:v>
                </c:pt>
                <c:pt idx="313">
                  <c:v>99.302718483775237</c:v>
                </c:pt>
                <c:pt idx="314">
                  <c:v>99.469082033119548</c:v>
                </c:pt>
                <c:pt idx="315">
                  <c:v>99.635445582463859</c:v>
                </c:pt>
                <c:pt idx="316">
                  <c:v>99.80180913180817</c:v>
                </c:pt>
                <c:pt idx="317">
                  <c:v>99.968172681152481</c:v>
                </c:pt>
                <c:pt idx="318">
                  <c:v>100.13453623049679</c:v>
                </c:pt>
                <c:pt idx="319">
                  <c:v>100.3008997798411</c:v>
                </c:pt>
                <c:pt idx="320">
                  <c:v>100.46726332918541</c:v>
                </c:pt>
                <c:pt idx="321">
                  <c:v>100.63362687852972</c:v>
                </c:pt>
                <c:pt idx="322">
                  <c:v>100.79999042787404</c:v>
                </c:pt>
                <c:pt idx="323">
                  <c:v>100.96635397721835</c:v>
                </c:pt>
                <c:pt idx="324">
                  <c:v>101.13271752656266</c:v>
                </c:pt>
                <c:pt idx="325">
                  <c:v>101.29908107590694</c:v>
                </c:pt>
                <c:pt idx="326">
                  <c:v>104.79271561213744</c:v>
                </c:pt>
                <c:pt idx="327">
                  <c:v>104.95907916148175</c:v>
                </c:pt>
                <c:pt idx="328">
                  <c:v>105.12544271082606</c:v>
                </c:pt>
                <c:pt idx="329">
                  <c:v>105.29180626017038</c:v>
                </c:pt>
                <c:pt idx="330">
                  <c:v>105.45816980951469</c:v>
                </c:pt>
                <c:pt idx="331">
                  <c:v>105.624533358859</c:v>
                </c:pt>
                <c:pt idx="332">
                  <c:v>105.79089690820331</c:v>
                </c:pt>
                <c:pt idx="333">
                  <c:v>105.95726045754762</c:v>
                </c:pt>
                <c:pt idx="334">
                  <c:v>106.12362400689193</c:v>
                </c:pt>
                <c:pt idx="335">
                  <c:v>106.28998755623624</c:v>
                </c:pt>
                <c:pt idx="336">
                  <c:v>106.45635110558055</c:v>
                </c:pt>
                <c:pt idx="337">
                  <c:v>106.62271465492486</c:v>
                </c:pt>
                <c:pt idx="338">
                  <c:v>106.78907820426917</c:v>
                </c:pt>
                <c:pt idx="339">
                  <c:v>106.95544175361348</c:v>
                </c:pt>
                <c:pt idx="340">
                  <c:v>107.1218053029578</c:v>
                </c:pt>
                <c:pt idx="341">
                  <c:v>107.28816885230208</c:v>
                </c:pt>
                <c:pt idx="342">
                  <c:v>107.45453240164639</c:v>
                </c:pt>
                <c:pt idx="343">
                  <c:v>107.6208959509907</c:v>
                </c:pt>
                <c:pt idx="344">
                  <c:v>107.78725950033501</c:v>
                </c:pt>
                <c:pt idx="345">
                  <c:v>107.95362304967932</c:v>
                </c:pt>
                <c:pt idx="346">
                  <c:v>108.11998659902363</c:v>
                </c:pt>
                <c:pt idx="347">
                  <c:v>108.28635014836794</c:v>
                </c:pt>
                <c:pt idx="348">
                  <c:v>108.45271369771226</c:v>
                </c:pt>
                <c:pt idx="349">
                  <c:v>108.61907724705657</c:v>
                </c:pt>
                <c:pt idx="350">
                  <c:v>108.78544079640088</c:v>
                </c:pt>
                <c:pt idx="351">
                  <c:v>108.95180434574519</c:v>
                </c:pt>
                <c:pt idx="352">
                  <c:v>109.1181678950895</c:v>
                </c:pt>
                <c:pt idx="353">
                  <c:v>109.28453144443381</c:v>
                </c:pt>
                <c:pt idx="354">
                  <c:v>109.45089499377812</c:v>
                </c:pt>
                <c:pt idx="355">
                  <c:v>109.61725854312243</c:v>
                </c:pt>
                <c:pt idx="356">
                  <c:v>109.78362209246674</c:v>
                </c:pt>
                <c:pt idx="357">
                  <c:v>109.94998564181105</c:v>
                </c:pt>
                <c:pt idx="358">
                  <c:v>110.11634919115534</c:v>
                </c:pt>
                <c:pt idx="359">
                  <c:v>110.28271274049965</c:v>
                </c:pt>
                <c:pt idx="360">
                  <c:v>110.44907628984396</c:v>
                </c:pt>
                <c:pt idx="361">
                  <c:v>110.61543983918827</c:v>
                </c:pt>
                <c:pt idx="362">
                  <c:v>110.78180338853258</c:v>
                </c:pt>
                <c:pt idx="363">
                  <c:v>110.94816693787689</c:v>
                </c:pt>
                <c:pt idx="364">
                  <c:v>111.1145304872212</c:v>
                </c:pt>
                <c:pt idx="365">
                  <c:v>114.6081650234517</c:v>
                </c:pt>
                <c:pt idx="366">
                  <c:v>114.77452857279602</c:v>
                </c:pt>
                <c:pt idx="367">
                  <c:v>114.94089212214033</c:v>
                </c:pt>
                <c:pt idx="368">
                  <c:v>115.10725567148464</c:v>
                </c:pt>
                <c:pt idx="369">
                  <c:v>115.27361922082895</c:v>
                </c:pt>
                <c:pt idx="370">
                  <c:v>115.43998277017326</c:v>
                </c:pt>
                <c:pt idx="371">
                  <c:v>115.60634631951757</c:v>
                </c:pt>
                <c:pt idx="372">
                  <c:v>115.77270986886188</c:v>
                </c:pt>
                <c:pt idx="373">
                  <c:v>115.93907341820619</c:v>
                </c:pt>
                <c:pt idx="374">
                  <c:v>116.10543696755047</c:v>
                </c:pt>
                <c:pt idx="375">
                  <c:v>116.27180051689479</c:v>
                </c:pt>
                <c:pt idx="376">
                  <c:v>116.4381640662391</c:v>
                </c:pt>
                <c:pt idx="377">
                  <c:v>116.60452761558341</c:v>
                </c:pt>
                <c:pt idx="378">
                  <c:v>116.77089116492772</c:v>
                </c:pt>
                <c:pt idx="379">
                  <c:v>116.93725471427203</c:v>
                </c:pt>
                <c:pt idx="380">
                  <c:v>117.10361826361634</c:v>
                </c:pt>
                <c:pt idx="381">
                  <c:v>117.26998181296065</c:v>
                </c:pt>
                <c:pt idx="382">
                  <c:v>117.43634536230496</c:v>
                </c:pt>
                <c:pt idx="383">
                  <c:v>117.60270891164927</c:v>
                </c:pt>
                <c:pt idx="384">
                  <c:v>117.76907246099358</c:v>
                </c:pt>
                <c:pt idx="385">
                  <c:v>117.9354360103379</c:v>
                </c:pt>
                <c:pt idx="386">
                  <c:v>118.10179955968221</c:v>
                </c:pt>
                <c:pt idx="387">
                  <c:v>118.26816310902652</c:v>
                </c:pt>
                <c:pt idx="388">
                  <c:v>118.43452665837083</c:v>
                </c:pt>
                <c:pt idx="389">
                  <c:v>118.60089020771514</c:v>
                </c:pt>
                <c:pt idx="390">
                  <c:v>118.76725375705945</c:v>
                </c:pt>
                <c:pt idx="391">
                  <c:v>118.93361730640373</c:v>
                </c:pt>
                <c:pt idx="392">
                  <c:v>119.09998085574804</c:v>
                </c:pt>
                <c:pt idx="393">
                  <c:v>119.26634440509235</c:v>
                </c:pt>
                <c:pt idx="394">
                  <c:v>119.43270795443667</c:v>
                </c:pt>
                <c:pt idx="395">
                  <c:v>119.59907150378098</c:v>
                </c:pt>
                <c:pt idx="396">
                  <c:v>119.76543505312529</c:v>
                </c:pt>
                <c:pt idx="397">
                  <c:v>119.9317986024696</c:v>
                </c:pt>
                <c:pt idx="398">
                  <c:v>120.09816215181391</c:v>
                </c:pt>
                <c:pt idx="399">
                  <c:v>120.26452570115822</c:v>
                </c:pt>
                <c:pt idx="400">
                  <c:v>120.43088925050253</c:v>
                </c:pt>
                <c:pt idx="401">
                  <c:v>120.59725279984684</c:v>
                </c:pt>
                <c:pt idx="402">
                  <c:v>120.76361634919115</c:v>
                </c:pt>
                <c:pt idx="403">
                  <c:v>120.92997989853546</c:v>
                </c:pt>
                <c:pt idx="404">
                  <c:v>121.09634344787978</c:v>
                </c:pt>
                <c:pt idx="405">
                  <c:v>121.26270699722409</c:v>
                </c:pt>
                <c:pt idx="406">
                  <c:v>121.4290705465684</c:v>
                </c:pt>
                <c:pt idx="407">
                  <c:v>121.59543409591271</c:v>
                </c:pt>
                <c:pt idx="408">
                  <c:v>124.75634153345459</c:v>
                </c:pt>
                <c:pt idx="409">
                  <c:v>124.92270508279887</c:v>
                </c:pt>
                <c:pt idx="410">
                  <c:v>125.08906863214318</c:v>
                </c:pt>
                <c:pt idx="411">
                  <c:v>125.25543218148749</c:v>
                </c:pt>
                <c:pt idx="412">
                  <c:v>125.4217957308318</c:v>
                </c:pt>
                <c:pt idx="413">
                  <c:v>125.58815928017611</c:v>
                </c:pt>
                <c:pt idx="414">
                  <c:v>125.75452282952043</c:v>
                </c:pt>
                <c:pt idx="415">
                  <c:v>125.92088637886474</c:v>
                </c:pt>
                <c:pt idx="416">
                  <c:v>126.08724992820905</c:v>
                </c:pt>
                <c:pt idx="417">
                  <c:v>126.25361347755336</c:v>
                </c:pt>
                <c:pt idx="418">
                  <c:v>126.41997702689767</c:v>
                </c:pt>
                <c:pt idx="419">
                  <c:v>126.58634057624198</c:v>
                </c:pt>
                <c:pt idx="420">
                  <c:v>126.75270412558629</c:v>
                </c:pt>
                <c:pt idx="421">
                  <c:v>126.9190676749306</c:v>
                </c:pt>
                <c:pt idx="422">
                  <c:v>127.08543122427491</c:v>
                </c:pt>
                <c:pt idx="423">
                  <c:v>127.25179477361922</c:v>
                </c:pt>
                <c:pt idx="424">
                  <c:v>127.41815832296354</c:v>
                </c:pt>
                <c:pt idx="425">
                  <c:v>127.58452187230785</c:v>
                </c:pt>
                <c:pt idx="426">
                  <c:v>127.75088542165213</c:v>
                </c:pt>
                <c:pt idx="427">
                  <c:v>127.91724897099644</c:v>
                </c:pt>
                <c:pt idx="428">
                  <c:v>128.08361252034075</c:v>
                </c:pt>
                <c:pt idx="429">
                  <c:v>128.24997606968506</c:v>
                </c:pt>
                <c:pt idx="430">
                  <c:v>128.41633961902937</c:v>
                </c:pt>
                <c:pt idx="431">
                  <c:v>128.58270316837368</c:v>
                </c:pt>
                <c:pt idx="432">
                  <c:v>128.74906671771799</c:v>
                </c:pt>
                <c:pt idx="433">
                  <c:v>128.91543026706231</c:v>
                </c:pt>
                <c:pt idx="434">
                  <c:v>129.08179381640662</c:v>
                </c:pt>
                <c:pt idx="435">
                  <c:v>129.24815736575093</c:v>
                </c:pt>
                <c:pt idx="436">
                  <c:v>129.41452091509524</c:v>
                </c:pt>
                <c:pt idx="437">
                  <c:v>129.58088446443955</c:v>
                </c:pt>
                <c:pt idx="438">
                  <c:v>129.74724801378386</c:v>
                </c:pt>
                <c:pt idx="439">
                  <c:v>129.91361156312817</c:v>
                </c:pt>
                <c:pt idx="440">
                  <c:v>130.07997511247248</c:v>
                </c:pt>
                <c:pt idx="441">
                  <c:v>130.24633866181679</c:v>
                </c:pt>
                <c:pt idx="442">
                  <c:v>130.4127022111611</c:v>
                </c:pt>
                <c:pt idx="443">
                  <c:v>130.57906576050542</c:v>
                </c:pt>
                <c:pt idx="444">
                  <c:v>130.7454293098497</c:v>
                </c:pt>
                <c:pt idx="445">
                  <c:v>130.91179285919401</c:v>
                </c:pt>
                <c:pt idx="446">
                  <c:v>131.07815640853832</c:v>
                </c:pt>
                <c:pt idx="447">
                  <c:v>131.24451995788263</c:v>
                </c:pt>
                <c:pt idx="448">
                  <c:v>131.41088350722694</c:v>
                </c:pt>
                <c:pt idx="449">
                  <c:v>131.57724705657125</c:v>
                </c:pt>
                <c:pt idx="450">
                  <c:v>131.74361060591556</c:v>
                </c:pt>
                <c:pt idx="451">
                  <c:v>131.90997415525987</c:v>
                </c:pt>
                <c:pt idx="452">
                  <c:v>134.40542739542451</c:v>
                </c:pt>
                <c:pt idx="453">
                  <c:v>134.57179094476882</c:v>
                </c:pt>
                <c:pt idx="454">
                  <c:v>134.73815449411313</c:v>
                </c:pt>
                <c:pt idx="455">
                  <c:v>134.90451804345744</c:v>
                </c:pt>
                <c:pt idx="456">
                  <c:v>135.07088159280175</c:v>
                </c:pt>
                <c:pt idx="457">
                  <c:v>135.23724514214607</c:v>
                </c:pt>
                <c:pt idx="458">
                  <c:v>135.40360869149038</c:v>
                </c:pt>
                <c:pt idx="459">
                  <c:v>135.56997224083469</c:v>
                </c:pt>
                <c:pt idx="460">
                  <c:v>135.736335790179</c:v>
                </c:pt>
                <c:pt idx="461">
                  <c:v>135.90269933952331</c:v>
                </c:pt>
                <c:pt idx="462">
                  <c:v>136.06906288886762</c:v>
                </c:pt>
                <c:pt idx="463">
                  <c:v>136.23542643821193</c:v>
                </c:pt>
                <c:pt idx="464">
                  <c:v>136.40178998755624</c:v>
                </c:pt>
                <c:pt idx="465">
                  <c:v>136.56815353690052</c:v>
                </c:pt>
                <c:pt idx="466">
                  <c:v>136.73451708624484</c:v>
                </c:pt>
                <c:pt idx="467">
                  <c:v>136.90088063558915</c:v>
                </c:pt>
                <c:pt idx="468">
                  <c:v>137.06724418493346</c:v>
                </c:pt>
                <c:pt idx="469">
                  <c:v>137.23360773427777</c:v>
                </c:pt>
                <c:pt idx="470">
                  <c:v>137.39997128362208</c:v>
                </c:pt>
                <c:pt idx="471">
                  <c:v>137.56633483296639</c:v>
                </c:pt>
                <c:pt idx="472">
                  <c:v>137.7326983823107</c:v>
                </c:pt>
                <c:pt idx="473">
                  <c:v>137.89906193165501</c:v>
                </c:pt>
                <c:pt idx="474">
                  <c:v>138.06542548099932</c:v>
                </c:pt>
                <c:pt idx="475">
                  <c:v>138.23178903034363</c:v>
                </c:pt>
                <c:pt idx="476">
                  <c:v>138.39815257968795</c:v>
                </c:pt>
                <c:pt idx="477">
                  <c:v>138.56451612903226</c:v>
                </c:pt>
                <c:pt idx="478">
                  <c:v>138.73087967837657</c:v>
                </c:pt>
                <c:pt idx="479">
                  <c:v>138.89724322772088</c:v>
                </c:pt>
                <c:pt idx="480">
                  <c:v>139.06360677706519</c:v>
                </c:pt>
                <c:pt idx="481">
                  <c:v>139.2299703264095</c:v>
                </c:pt>
                <c:pt idx="482">
                  <c:v>139.39633387575381</c:v>
                </c:pt>
                <c:pt idx="483">
                  <c:v>139.56269742509809</c:v>
                </c:pt>
                <c:pt idx="484">
                  <c:v>139.7290609744424</c:v>
                </c:pt>
                <c:pt idx="485">
                  <c:v>139.89542452378672</c:v>
                </c:pt>
                <c:pt idx="486">
                  <c:v>140.06178807313103</c:v>
                </c:pt>
                <c:pt idx="487">
                  <c:v>140.22815162247534</c:v>
                </c:pt>
                <c:pt idx="488">
                  <c:v>140.39451517181965</c:v>
                </c:pt>
                <c:pt idx="489">
                  <c:v>140.56087872116396</c:v>
                </c:pt>
                <c:pt idx="490">
                  <c:v>140.72724227050827</c:v>
                </c:pt>
                <c:pt idx="491">
                  <c:v>140.89360581985258</c:v>
                </c:pt>
                <c:pt idx="492">
                  <c:v>141.05996936919689</c:v>
                </c:pt>
                <c:pt idx="493">
                  <c:v>141.2263329185412</c:v>
                </c:pt>
                <c:pt idx="494">
                  <c:v>143.88814970805015</c:v>
                </c:pt>
                <c:pt idx="495">
                  <c:v>144.05451325739446</c:v>
                </c:pt>
                <c:pt idx="496">
                  <c:v>144.22087680673877</c:v>
                </c:pt>
                <c:pt idx="497">
                  <c:v>144.38724035608308</c:v>
                </c:pt>
                <c:pt idx="498">
                  <c:v>144.55360390542739</c:v>
                </c:pt>
                <c:pt idx="499">
                  <c:v>144.71996745477171</c:v>
                </c:pt>
                <c:pt idx="500">
                  <c:v>144.88633100411602</c:v>
                </c:pt>
                <c:pt idx="501">
                  <c:v>145.05269455346033</c:v>
                </c:pt>
                <c:pt idx="502">
                  <c:v>145.21905810280464</c:v>
                </c:pt>
                <c:pt idx="503">
                  <c:v>145.38542165214892</c:v>
                </c:pt>
                <c:pt idx="504">
                  <c:v>145.55178520149323</c:v>
                </c:pt>
                <c:pt idx="505">
                  <c:v>145.71814875083754</c:v>
                </c:pt>
                <c:pt idx="506">
                  <c:v>145.88451230018185</c:v>
                </c:pt>
                <c:pt idx="507">
                  <c:v>146.05087584952616</c:v>
                </c:pt>
                <c:pt idx="508">
                  <c:v>146.21723939887048</c:v>
                </c:pt>
                <c:pt idx="509">
                  <c:v>146.38360294821479</c:v>
                </c:pt>
                <c:pt idx="510">
                  <c:v>146.5499664975591</c:v>
                </c:pt>
                <c:pt idx="511">
                  <c:v>146.71633004690341</c:v>
                </c:pt>
                <c:pt idx="512">
                  <c:v>146.88269359624772</c:v>
                </c:pt>
                <c:pt idx="513">
                  <c:v>147.04905714559203</c:v>
                </c:pt>
                <c:pt idx="514">
                  <c:v>147.21542069493634</c:v>
                </c:pt>
                <c:pt idx="515">
                  <c:v>147.38178424428065</c:v>
                </c:pt>
                <c:pt idx="516">
                  <c:v>147.54814779362496</c:v>
                </c:pt>
                <c:pt idx="517">
                  <c:v>147.71451134296927</c:v>
                </c:pt>
                <c:pt idx="518">
                  <c:v>147.88087489231359</c:v>
                </c:pt>
                <c:pt idx="519">
                  <c:v>148.0472384416579</c:v>
                </c:pt>
                <c:pt idx="520">
                  <c:v>148.21360199100221</c:v>
                </c:pt>
                <c:pt idx="521">
                  <c:v>148.37996554034649</c:v>
                </c:pt>
                <c:pt idx="522">
                  <c:v>148.5463290896908</c:v>
                </c:pt>
                <c:pt idx="523">
                  <c:v>148.71269263903511</c:v>
                </c:pt>
                <c:pt idx="524">
                  <c:v>148.87905618837942</c:v>
                </c:pt>
                <c:pt idx="525">
                  <c:v>149.04541973772373</c:v>
                </c:pt>
                <c:pt idx="526">
                  <c:v>149.21178328706804</c:v>
                </c:pt>
                <c:pt idx="527">
                  <c:v>149.37814683641236</c:v>
                </c:pt>
                <c:pt idx="528">
                  <c:v>149.54451038575667</c:v>
                </c:pt>
                <c:pt idx="529">
                  <c:v>149.71087393510098</c:v>
                </c:pt>
                <c:pt idx="530">
                  <c:v>149.87723748444529</c:v>
                </c:pt>
                <c:pt idx="531">
                  <c:v>150.0436010337896</c:v>
                </c:pt>
                <c:pt idx="532">
                  <c:v>150.20996458313391</c:v>
                </c:pt>
                <c:pt idx="533">
                  <c:v>150.37632813247822</c:v>
                </c:pt>
                <c:pt idx="534">
                  <c:v>150.54269168182253</c:v>
                </c:pt>
                <c:pt idx="535">
                  <c:v>150.70905523116684</c:v>
                </c:pt>
                <c:pt idx="536">
                  <c:v>150.87541878051115</c:v>
                </c:pt>
                <c:pt idx="537">
                  <c:v>151.04178232985547</c:v>
                </c:pt>
                <c:pt idx="538">
                  <c:v>151.20814587919975</c:v>
                </c:pt>
                <c:pt idx="539">
                  <c:v>151.37450942854406</c:v>
                </c:pt>
                <c:pt idx="540">
                  <c:v>153.03814492198717</c:v>
                </c:pt>
                <c:pt idx="541">
                  <c:v>153.20450847133148</c:v>
                </c:pt>
                <c:pt idx="542">
                  <c:v>153.37087202067579</c:v>
                </c:pt>
                <c:pt idx="543">
                  <c:v>153.5372355700201</c:v>
                </c:pt>
                <c:pt idx="544">
                  <c:v>153.70359911936441</c:v>
                </c:pt>
                <c:pt idx="545">
                  <c:v>153.86996266870872</c:v>
                </c:pt>
                <c:pt idx="546">
                  <c:v>154.03632621805303</c:v>
                </c:pt>
                <c:pt idx="547">
                  <c:v>154.20268976739732</c:v>
                </c:pt>
                <c:pt idx="548">
                  <c:v>154.36905331674163</c:v>
                </c:pt>
                <c:pt idx="549">
                  <c:v>154.53541686608594</c:v>
                </c:pt>
                <c:pt idx="550">
                  <c:v>154.70178041543025</c:v>
                </c:pt>
                <c:pt idx="551">
                  <c:v>154.86814396477456</c:v>
                </c:pt>
                <c:pt idx="552">
                  <c:v>155.03450751411887</c:v>
                </c:pt>
                <c:pt idx="553">
                  <c:v>156.33432679030824</c:v>
                </c:pt>
                <c:pt idx="554">
                  <c:v>156.50013705790315</c:v>
                </c:pt>
                <c:pt idx="555">
                  <c:v>156.66594732549808</c:v>
                </c:pt>
                <c:pt idx="556">
                  <c:v>156.83175759309299</c:v>
                </c:pt>
                <c:pt idx="557">
                  <c:v>156.99756786068789</c:v>
                </c:pt>
                <c:pt idx="558">
                  <c:v>157.1633781282828</c:v>
                </c:pt>
                <c:pt idx="559">
                  <c:v>157.32918839587774</c:v>
                </c:pt>
                <c:pt idx="560">
                  <c:v>157.49499866347264</c:v>
                </c:pt>
                <c:pt idx="561">
                  <c:v>157.66080893106755</c:v>
                </c:pt>
                <c:pt idx="562">
                  <c:v>157.82661919866248</c:v>
                </c:pt>
                <c:pt idx="563">
                  <c:v>157.99242946625739</c:v>
                </c:pt>
                <c:pt idx="564">
                  <c:v>158.1582397338523</c:v>
                </c:pt>
                <c:pt idx="565">
                  <c:v>158.3240500014472</c:v>
                </c:pt>
                <c:pt idx="566">
                  <c:v>158.48986026904214</c:v>
                </c:pt>
                <c:pt idx="567">
                  <c:v>158.65567053663705</c:v>
                </c:pt>
                <c:pt idx="568">
                  <c:v>158.82148080423195</c:v>
                </c:pt>
                <c:pt idx="569">
                  <c:v>158.98729107182689</c:v>
                </c:pt>
                <c:pt idx="570">
                  <c:v>159.1531013394218</c:v>
                </c:pt>
                <c:pt idx="571">
                  <c:v>159.3189116070167</c:v>
                </c:pt>
                <c:pt idx="572">
                  <c:v>159.48472187461161</c:v>
                </c:pt>
                <c:pt idx="573">
                  <c:v>159.65053214220654</c:v>
                </c:pt>
                <c:pt idx="574">
                  <c:v>159.81634240980145</c:v>
                </c:pt>
                <c:pt idx="575">
                  <c:v>159.98215267739636</c:v>
                </c:pt>
                <c:pt idx="576">
                  <c:v>160.14796294499126</c:v>
                </c:pt>
                <c:pt idx="577">
                  <c:v>160.3137732125862</c:v>
                </c:pt>
                <c:pt idx="578">
                  <c:v>160.47958348018111</c:v>
                </c:pt>
                <c:pt idx="579">
                  <c:v>160.64539374777601</c:v>
                </c:pt>
                <c:pt idx="580">
                  <c:v>160.81120401537095</c:v>
                </c:pt>
                <c:pt idx="581">
                  <c:v>160.97701428296585</c:v>
                </c:pt>
                <c:pt idx="582">
                  <c:v>161.14282455056076</c:v>
                </c:pt>
                <c:pt idx="583">
                  <c:v>163.13254776169975</c:v>
                </c:pt>
                <c:pt idx="584">
                  <c:v>163.29835802929466</c:v>
                </c:pt>
                <c:pt idx="585">
                  <c:v>163.46416829688957</c:v>
                </c:pt>
                <c:pt idx="586">
                  <c:v>163.62997856448447</c:v>
                </c:pt>
                <c:pt idx="587">
                  <c:v>163.79578883207941</c:v>
                </c:pt>
                <c:pt idx="588">
                  <c:v>163.96159909967432</c:v>
                </c:pt>
                <c:pt idx="589">
                  <c:v>164.12740936726922</c:v>
                </c:pt>
                <c:pt idx="590">
                  <c:v>164.29321963486416</c:v>
                </c:pt>
                <c:pt idx="591">
                  <c:v>164.45902990245906</c:v>
                </c:pt>
                <c:pt idx="592">
                  <c:v>164.62484017005397</c:v>
                </c:pt>
                <c:pt idx="593">
                  <c:v>164.79065043764888</c:v>
                </c:pt>
                <c:pt idx="594">
                  <c:v>164.95646070524381</c:v>
                </c:pt>
                <c:pt idx="595">
                  <c:v>165.12227097283872</c:v>
                </c:pt>
                <c:pt idx="596">
                  <c:v>165.28808124043363</c:v>
                </c:pt>
                <c:pt idx="597">
                  <c:v>165.45389150802856</c:v>
                </c:pt>
                <c:pt idx="598">
                  <c:v>165.61970177562347</c:v>
                </c:pt>
                <c:pt idx="599">
                  <c:v>165.78551204321838</c:v>
                </c:pt>
                <c:pt idx="600">
                  <c:v>165.95132231081328</c:v>
                </c:pt>
                <c:pt idx="601">
                  <c:v>166.11713257840822</c:v>
                </c:pt>
                <c:pt idx="602">
                  <c:v>166.28294284600312</c:v>
                </c:pt>
                <c:pt idx="603">
                  <c:v>166.44875311359803</c:v>
                </c:pt>
                <c:pt idx="604">
                  <c:v>166.61456338119297</c:v>
                </c:pt>
                <c:pt idx="605">
                  <c:v>166.78037364878787</c:v>
                </c:pt>
                <c:pt idx="606">
                  <c:v>166.94618391638278</c:v>
                </c:pt>
                <c:pt idx="607">
                  <c:v>167.11199418397769</c:v>
                </c:pt>
                <c:pt idx="608">
                  <c:v>167.27780445157262</c:v>
                </c:pt>
                <c:pt idx="609">
                  <c:v>167.44361471916753</c:v>
                </c:pt>
                <c:pt idx="610">
                  <c:v>167.60942498676243</c:v>
                </c:pt>
                <c:pt idx="611">
                  <c:v>167.77523525435737</c:v>
                </c:pt>
                <c:pt idx="612">
                  <c:v>167.94104552195228</c:v>
                </c:pt>
                <c:pt idx="613">
                  <c:v>168.10685578954718</c:v>
                </c:pt>
                <c:pt idx="614">
                  <c:v>168.27266605714209</c:v>
                </c:pt>
                <c:pt idx="615">
                  <c:v>168.43847632473702</c:v>
                </c:pt>
                <c:pt idx="616">
                  <c:v>168.60428659233193</c:v>
                </c:pt>
                <c:pt idx="617">
                  <c:v>168.77009685992684</c:v>
                </c:pt>
                <c:pt idx="618">
                  <c:v>168.93590712752174</c:v>
                </c:pt>
                <c:pt idx="619">
                  <c:v>169.10171739511668</c:v>
                </c:pt>
                <c:pt idx="620">
                  <c:v>169.26752766271159</c:v>
                </c:pt>
                <c:pt idx="621">
                  <c:v>169.43333793030649</c:v>
                </c:pt>
                <c:pt idx="622">
                  <c:v>169.59914819790143</c:v>
                </c:pt>
                <c:pt idx="623">
                  <c:v>169.76495846549633</c:v>
                </c:pt>
                <c:pt idx="624">
                  <c:v>169.93076873309124</c:v>
                </c:pt>
                <c:pt idx="625">
                  <c:v>170.09657900068615</c:v>
                </c:pt>
                <c:pt idx="626">
                  <c:v>170.26238926828108</c:v>
                </c:pt>
                <c:pt idx="627">
                  <c:v>170.42819953587599</c:v>
                </c:pt>
                <c:pt idx="628">
                  <c:v>170.5940098034709</c:v>
                </c:pt>
                <c:pt idx="629">
                  <c:v>170.75982007106583</c:v>
                </c:pt>
                <c:pt idx="630">
                  <c:v>173.9102151553692</c:v>
                </c:pt>
                <c:pt idx="631">
                  <c:v>174.07602542296411</c:v>
                </c:pt>
                <c:pt idx="632">
                  <c:v>174.24183569055901</c:v>
                </c:pt>
                <c:pt idx="633">
                  <c:v>174.40764595815395</c:v>
                </c:pt>
                <c:pt idx="634">
                  <c:v>174.57345622574886</c:v>
                </c:pt>
                <c:pt idx="635">
                  <c:v>174.73926649334376</c:v>
                </c:pt>
                <c:pt idx="636">
                  <c:v>174.9050767609387</c:v>
                </c:pt>
                <c:pt idx="637">
                  <c:v>175.0708870285336</c:v>
                </c:pt>
                <c:pt idx="638">
                  <c:v>175.23669729612851</c:v>
                </c:pt>
                <c:pt idx="639">
                  <c:v>175.40250756372342</c:v>
                </c:pt>
                <c:pt idx="640">
                  <c:v>175.56831783131835</c:v>
                </c:pt>
                <c:pt idx="641">
                  <c:v>175.73412809891326</c:v>
                </c:pt>
                <c:pt idx="642">
                  <c:v>175.89993836650817</c:v>
                </c:pt>
                <c:pt idx="643">
                  <c:v>176.0657486341031</c:v>
                </c:pt>
                <c:pt idx="644">
                  <c:v>176.23155890169801</c:v>
                </c:pt>
                <c:pt idx="645">
                  <c:v>176.39736916929292</c:v>
                </c:pt>
                <c:pt idx="646">
                  <c:v>176.56317943688782</c:v>
                </c:pt>
                <c:pt idx="647">
                  <c:v>176.72898970448276</c:v>
                </c:pt>
                <c:pt idx="648">
                  <c:v>176.89479997207766</c:v>
                </c:pt>
                <c:pt idx="649">
                  <c:v>177.06061023967257</c:v>
                </c:pt>
                <c:pt idx="650">
                  <c:v>177.22642050726751</c:v>
                </c:pt>
                <c:pt idx="651">
                  <c:v>177.39223077486241</c:v>
                </c:pt>
                <c:pt idx="652">
                  <c:v>177.55804104245732</c:v>
                </c:pt>
                <c:pt idx="653">
                  <c:v>177.72385131005223</c:v>
                </c:pt>
                <c:pt idx="654">
                  <c:v>177.88966157764716</c:v>
                </c:pt>
                <c:pt idx="655">
                  <c:v>178.05547184524207</c:v>
                </c:pt>
                <c:pt idx="656">
                  <c:v>178.22128211283697</c:v>
                </c:pt>
                <c:pt idx="657">
                  <c:v>178.38709238043191</c:v>
                </c:pt>
                <c:pt idx="658">
                  <c:v>178.55290264802682</c:v>
                </c:pt>
                <c:pt idx="659">
                  <c:v>178.71871291562172</c:v>
                </c:pt>
                <c:pt idx="660">
                  <c:v>178.88452318321663</c:v>
                </c:pt>
                <c:pt idx="661">
                  <c:v>179.05033345081156</c:v>
                </c:pt>
                <c:pt idx="662">
                  <c:v>179.21614371840647</c:v>
                </c:pt>
                <c:pt idx="663">
                  <c:v>179.38195398600138</c:v>
                </c:pt>
                <c:pt idx="664">
                  <c:v>179.54776425359631</c:v>
                </c:pt>
                <c:pt idx="665">
                  <c:v>179.71357452119122</c:v>
                </c:pt>
                <c:pt idx="666">
                  <c:v>179.87938478878613</c:v>
                </c:pt>
                <c:pt idx="667">
                  <c:v>180.04519505638103</c:v>
                </c:pt>
                <c:pt idx="668">
                  <c:v>180.21100532397597</c:v>
                </c:pt>
                <c:pt idx="669">
                  <c:v>180.37681559157087</c:v>
                </c:pt>
                <c:pt idx="670">
                  <c:v>180.54262585916578</c:v>
                </c:pt>
                <c:pt idx="671">
                  <c:v>180.70843612676072</c:v>
                </c:pt>
                <c:pt idx="672">
                  <c:v>180.87424639435562</c:v>
                </c:pt>
                <c:pt idx="673">
                  <c:v>183.52721067587424</c:v>
                </c:pt>
                <c:pt idx="674">
                  <c:v>183.69302094346918</c:v>
                </c:pt>
                <c:pt idx="675">
                  <c:v>183.85883121106409</c:v>
                </c:pt>
                <c:pt idx="676">
                  <c:v>184.02464147865899</c:v>
                </c:pt>
                <c:pt idx="677">
                  <c:v>184.1904517462539</c:v>
                </c:pt>
                <c:pt idx="678">
                  <c:v>184.35626201384883</c:v>
                </c:pt>
                <c:pt idx="679">
                  <c:v>184.52207228144374</c:v>
                </c:pt>
                <c:pt idx="680">
                  <c:v>184.68788254903865</c:v>
                </c:pt>
                <c:pt idx="681">
                  <c:v>184.85369281663355</c:v>
                </c:pt>
                <c:pt idx="682">
                  <c:v>185.01950308422849</c:v>
                </c:pt>
                <c:pt idx="683">
                  <c:v>185.1853133518234</c:v>
                </c:pt>
                <c:pt idx="684">
                  <c:v>185.3511236194183</c:v>
                </c:pt>
                <c:pt idx="685">
                  <c:v>185.51693388701324</c:v>
                </c:pt>
                <c:pt idx="686">
                  <c:v>185.68274415460814</c:v>
                </c:pt>
                <c:pt idx="687">
                  <c:v>185.84855442220305</c:v>
                </c:pt>
                <c:pt idx="688">
                  <c:v>186.01436468979796</c:v>
                </c:pt>
                <c:pt idx="689">
                  <c:v>186.18017495739289</c:v>
                </c:pt>
                <c:pt idx="690">
                  <c:v>186.3459852249878</c:v>
                </c:pt>
                <c:pt idx="691">
                  <c:v>186.51179549258271</c:v>
                </c:pt>
                <c:pt idx="692">
                  <c:v>186.67760576017764</c:v>
                </c:pt>
                <c:pt idx="693">
                  <c:v>186.84341602777255</c:v>
                </c:pt>
                <c:pt idx="694">
                  <c:v>187.00922629536745</c:v>
                </c:pt>
                <c:pt idx="695">
                  <c:v>187.17503656296236</c:v>
                </c:pt>
                <c:pt idx="696">
                  <c:v>187.3408468305573</c:v>
                </c:pt>
                <c:pt idx="697">
                  <c:v>187.5066570981522</c:v>
                </c:pt>
                <c:pt idx="698">
                  <c:v>187.67246736574711</c:v>
                </c:pt>
                <c:pt idx="699">
                  <c:v>187.83827763334205</c:v>
                </c:pt>
                <c:pt idx="700">
                  <c:v>188.00408790093695</c:v>
                </c:pt>
                <c:pt idx="701">
                  <c:v>188.16989816853186</c:v>
                </c:pt>
                <c:pt idx="702">
                  <c:v>188.33570843612677</c:v>
                </c:pt>
                <c:pt idx="703">
                  <c:v>188.5015187037217</c:v>
                </c:pt>
                <c:pt idx="704">
                  <c:v>188.66732897131661</c:v>
                </c:pt>
                <c:pt idx="705">
                  <c:v>188.83313923891151</c:v>
                </c:pt>
                <c:pt idx="706">
                  <c:v>188.99894950650645</c:v>
                </c:pt>
                <c:pt idx="707">
                  <c:v>189.16475977410136</c:v>
                </c:pt>
                <c:pt idx="708">
                  <c:v>189.33057004169626</c:v>
                </c:pt>
                <c:pt idx="709">
                  <c:v>189.49638030929117</c:v>
                </c:pt>
                <c:pt idx="710">
                  <c:v>189.6621905768861</c:v>
                </c:pt>
                <c:pt idx="711">
                  <c:v>189.82800084448101</c:v>
                </c:pt>
                <c:pt idx="712">
                  <c:v>189.99381111207592</c:v>
                </c:pt>
                <c:pt idx="713">
                  <c:v>190.15962137967085</c:v>
                </c:pt>
                <c:pt idx="714">
                  <c:v>193.31001646397422</c:v>
                </c:pt>
                <c:pt idx="715">
                  <c:v>193.47582673156913</c:v>
                </c:pt>
                <c:pt idx="716">
                  <c:v>193.64163699916406</c:v>
                </c:pt>
                <c:pt idx="717">
                  <c:v>193.80744726675897</c:v>
                </c:pt>
                <c:pt idx="718">
                  <c:v>193.97325753435388</c:v>
                </c:pt>
                <c:pt idx="719">
                  <c:v>194.13906780194878</c:v>
                </c:pt>
                <c:pt idx="720">
                  <c:v>194.30487806954372</c:v>
                </c:pt>
                <c:pt idx="721">
                  <c:v>194.47068833713863</c:v>
                </c:pt>
                <c:pt idx="722">
                  <c:v>194.63649860473353</c:v>
                </c:pt>
                <c:pt idx="723">
                  <c:v>194.80230887232847</c:v>
                </c:pt>
                <c:pt idx="724">
                  <c:v>194.96811913992337</c:v>
                </c:pt>
                <c:pt idx="725">
                  <c:v>195.13392940751828</c:v>
                </c:pt>
                <c:pt idx="726">
                  <c:v>195.29973967511319</c:v>
                </c:pt>
                <c:pt idx="727">
                  <c:v>195.46554994270809</c:v>
                </c:pt>
                <c:pt idx="728">
                  <c:v>195.63136021030303</c:v>
                </c:pt>
                <c:pt idx="729">
                  <c:v>195.79717047789794</c:v>
                </c:pt>
                <c:pt idx="730">
                  <c:v>195.96298074549287</c:v>
                </c:pt>
                <c:pt idx="731">
                  <c:v>196.12879101308778</c:v>
                </c:pt>
                <c:pt idx="732">
                  <c:v>196.29460128068268</c:v>
                </c:pt>
                <c:pt idx="733">
                  <c:v>196.46041154827759</c:v>
                </c:pt>
                <c:pt idx="734">
                  <c:v>196.6262218158725</c:v>
                </c:pt>
                <c:pt idx="735">
                  <c:v>196.79203208346743</c:v>
                </c:pt>
                <c:pt idx="736">
                  <c:v>196.95784235106234</c:v>
                </c:pt>
                <c:pt idx="737">
                  <c:v>197.12365261865727</c:v>
                </c:pt>
                <c:pt idx="738">
                  <c:v>197.28946288625218</c:v>
                </c:pt>
                <c:pt idx="739">
                  <c:v>197.45527315384709</c:v>
                </c:pt>
                <c:pt idx="740">
                  <c:v>197.62108342144199</c:v>
                </c:pt>
                <c:pt idx="741">
                  <c:v>197.7868936890369</c:v>
                </c:pt>
                <c:pt idx="742">
                  <c:v>197.95270395663184</c:v>
                </c:pt>
                <c:pt idx="743">
                  <c:v>198.11851422422674</c:v>
                </c:pt>
                <c:pt idx="744">
                  <c:v>198.28432449182168</c:v>
                </c:pt>
                <c:pt idx="745">
                  <c:v>198.45013475941658</c:v>
                </c:pt>
                <c:pt idx="746">
                  <c:v>198.61594502701149</c:v>
                </c:pt>
                <c:pt idx="747">
                  <c:v>198.7817552946064</c:v>
                </c:pt>
                <c:pt idx="748">
                  <c:v>198.94756556220131</c:v>
                </c:pt>
                <c:pt idx="749">
                  <c:v>199.11337582979624</c:v>
                </c:pt>
                <c:pt idx="750">
                  <c:v>199.27918609739115</c:v>
                </c:pt>
                <c:pt idx="751">
                  <c:v>199.44499636498608</c:v>
                </c:pt>
                <c:pt idx="752">
                  <c:v>199.61080663258099</c:v>
                </c:pt>
                <c:pt idx="753">
                  <c:v>199.7766169001759</c:v>
                </c:pt>
                <c:pt idx="754">
                  <c:v>199.9424271677708</c:v>
                </c:pt>
                <c:pt idx="755">
                  <c:v>200.10823743536571</c:v>
                </c:pt>
                <c:pt idx="756">
                  <c:v>200.27404770296064</c:v>
                </c:pt>
                <c:pt idx="757">
                  <c:v>200.43985797055555</c:v>
                </c:pt>
                <c:pt idx="758">
                  <c:v>200.60566823815046</c:v>
                </c:pt>
                <c:pt idx="759">
                  <c:v>200.77147850574539</c:v>
                </c:pt>
                <c:pt idx="760">
                  <c:v>200.9372887733403</c:v>
                </c:pt>
                <c:pt idx="761">
                  <c:v>201.10309904093521</c:v>
                </c:pt>
                <c:pt idx="762">
                  <c:v>201.26890930853011</c:v>
                </c:pt>
                <c:pt idx="763">
                  <c:v>201.43471957612505</c:v>
                </c:pt>
                <c:pt idx="764">
                  <c:v>204.58511466042842</c:v>
                </c:pt>
                <c:pt idx="765">
                  <c:v>204.75092492802332</c:v>
                </c:pt>
                <c:pt idx="766">
                  <c:v>204.91673519561826</c:v>
                </c:pt>
                <c:pt idx="767">
                  <c:v>205.08254546321317</c:v>
                </c:pt>
                <c:pt idx="768">
                  <c:v>205.24835573080807</c:v>
                </c:pt>
                <c:pt idx="769">
                  <c:v>205.41416599840301</c:v>
                </c:pt>
                <c:pt idx="770">
                  <c:v>205.57997626599791</c:v>
                </c:pt>
                <c:pt idx="771">
                  <c:v>205.74578653359282</c:v>
                </c:pt>
                <c:pt idx="772">
                  <c:v>205.91159680118773</c:v>
                </c:pt>
                <c:pt idx="773">
                  <c:v>206.07740706878266</c:v>
                </c:pt>
                <c:pt idx="774">
                  <c:v>206.24321733637757</c:v>
                </c:pt>
                <c:pt idx="775">
                  <c:v>206.40902760397248</c:v>
                </c:pt>
                <c:pt idx="776">
                  <c:v>206.57483787156741</c:v>
                </c:pt>
                <c:pt idx="777">
                  <c:v>206.74064813916232</c:v>
                </c:pt>
                <c:pt idx="778">
                  <c:v>206.90645840675722</c:v>
                </c:pt>
                <c:pt idx="779">
                  <c:v>207.07226867435213</c:v>
                </c:pt>
                <c:pt idx="780">
                  <c:v>207.23807894194707</c:v>
                </c:pt>
                <c:pt idx="781">
                  <c:v>207.40388920954197</c:v>
                </c:pt>
                <c:pt idx="782">
                  <c:v>207.56969947713688</c:v>
                </c:pt>
                <c:pt idx="783">
                  <c:v>207.73550974473181</c:v>
                </c:pt>
                <c:pt idx="784">
                  <c:v>207.90132001232672</c:v>
                </c:pt>
                <c:pt idx="785">
                  <c:v>208.06713027992163</c:v>
                </c:pt>
                <c:pt idx="786">
                  <c:v>208.23294054751653</c:v>
                </c:pt>
                <c:pt idx="787">
                  <c:v>208.39875081511144</c:v>
                </c:pt>
                <c:pt idx="788">
                  <c:v>208.56456108270638</c:v>
                </c:pt>
                <c:pt idx="789">
                  <c:v>208.73037135030128</c:v>
                </c:pt>
                <c:pt idx="790">
                  <c:v>208.89618161789622</c:v>
                </c:pt>
                <c:pt idx="791">
                  <c:v>209.06199188549112</c:v>
                </c:pt>
                <c:pt idx="792">
                  <c:v>209.22780215308603</c:v>
                </c:pt>
                <c:pt idx="793">
                  <c:v>209.39361242068094</c:v>
                </c:pt>
                <c:pt idx="794">
                  <c:v>209.55942268827584</c:v>
                </c:pt>
                <c:pt idx="795">
                  <c:v>209.72523295587078</c:v>
                </c:pt>
                <c:pt idx="796">
                  <c:v>209.89104322346569</c:v>
                </c:pt>
                <c:pt idx="797">
                  <c:v>210.05685349106062</c:v>
                </c:pt>
                <c:pt idx="798">
                  <c:v>210.22266375865553</c:v>
                </c:pt>
                <c:pt idx="799">
                  <c:v>210.38847402625044</c:v>
                </c:pt>
                <c:pt idx="800">
                  <c:v>210.55428429384534</c:v>
                </c:pt>
                <c:pt idx="801">
                  <c:v>210.72009456144025</c:v>
                </c:pt>
                <c:pt idx="802">
                  <c:v>210.88590482903518</c:v>
                </c:pt>
                <c:pt idx="803">
                  <c:v>213.5388691105538</c:v>
                </c:pt>
                <c:pt idx="804">
                  <c:v>213.70467937814874</c:v>
                </c:pt>
                <c:pt idx="805">
                  <c:v>213.87048964574365</c:v>
                </c:pt>
                <c:pt idx="806">
                  <c:v>214.03629991333855</c:v>
                </c:pt>
                <c:pt idx="807">
                  <c:v>214.20211018093346</c:v>
                </c:pt>
                <c:pt idx="808">
                  <c:v>214.36792044852839</c:v>
                </c:pt>
                <c:pt idx="809">
                  <c:v>214.5337307161233</c:v>
                </c:pt>
                <c:pt idx="810">
                  <c:v>214.69954098371821</c:v>
                </c:pt>
                <c:pt idx="811">
                  <c:v>214.86535125131314</c:v>
                </c:pt>
                <c:pt idx="812">
                  <c:v>215.03116151890805</c:v>
                </c:pt>
                <c:pt idx="813">
                  <c:v>215.19697178650296</c:v>
                </c:pt>
                <c:pt idx="814">
                  <c:v>215.36278205409786</c:v>
                </c:pt>
                <c:pt idx="815">
                  <c:v>215.5285923216928</c:v>
                </c:pt>
                <c:pt idx="816">
                  <c:v>215.69440258928771</c:v>
                </c:pt>
                <c:pt idx="817">
                  <c:v>215.86021285688261</c:v>
                </c:pt>
                <c:pt idx="818">
                  <c:v>216.02602312447755</c:v>
                </c:pt>
                <c:pt idx="819">
                  <c:v>216.19183339207245</c:v>
                </c:pt>
                <c:pt idx="820">
                  <c:v>216.35764365966736</c:v>
                </c:pt>
                <c:pt idx="821">
                  <c:v>216.52345392726227</c:v>
                </c:pt>
                <c:pt idx="822">
                  <c:v>216.6892641948572</c:v>
                </c:pt>
                <c:pt idx="823">
                  <c:v>216.85507446245211</c:v>
                </c:pt>
                <c:pt idx="824">
                  <c:v>217.02088473004702</c:v>
                </c:pt>
                <c:pt idx="825">
                  <c:v>217.18669499764195</c:v>
                </c:pt>
                <c:pt idx="826">
                  <c:v>217.35250526523686</c:v>
                </c:pt>
                <c:pt idx="827">
                  <c:v>217.51831553283176</c:v>
                </c:pt>
                <c:pt idx="828">
                  <c:v>217.68412580042667</c:v>
                </c:pt>
                <c:pt idx="829">
                  <c:v>217.84993606802161</c:v>
                </c:pt>
                <c:pt idx="830">
                  <c:v>218.01574633561651</c:v>
                </c:pt>
                <c:pt idx="831">
                  <c:v>218.18155660321142</c:v>
                </c:pt>
                <c:pt idx="832">
                  <c:v>218.34736687080635</c:v>
                </c:pt>
                <c:pt idx="833">
                  <c:v>218.51317713840126</c:v>
                </c:pt>
                <c:pt idx="834">
                  <c:v>218.67898740599617</c:v>
                </c:pt>
                <c:pt idx="835">
                  <c:v>218.84479767359107</c:v>
                </c:pt>
                <c:pt idx="836">
                  <c:v>219.01060794118601</c:v>
                </c:pt>
                <c:pt idx="837">
                  <c:v>219.17641820878092</c:v>
                </c:pt>
                <c:pt idx="838">
                  <c:v>219.34222847637582</c:v>
                </c:pt>
                <c:pt idx="839">
                  <c:v>219.50803874397076</c:v>
                </c:pt>
                <c:pt idx="840">
                  <c:v>219.67384901156566</c:v>
                </c:pt>
                <c:pt idx="841">
                  <c:v>219.83965927916057</c:v>
                </c:pt>
                <c:pt idx="842">
                  <c:v>220.00546954675548</c:v>
                </c:pt>
                <c:pt idx="843">
                  <c:v>220.17127981435041</c:v>
                </c:pt>
                <c:pt idx="844">
                  <c:v>220.33709008194532</c:v>
                </c:pt>
                <c:pt idx="845">
                  <c:v>220.50290034954023</c:v>
                </c:pt>
                <c:pt idx="846">
                  <c:v>220.66871061713516</c:v>
                </c:pt>
                <c:pt idx="847">
                  <c:v>226.47206998295718</c:v>
                </c:pt>
                <c:pt idx="848">
                  <c:v>226.63788025055209</c:v>
                </c:pt>
                <c:pt idx="849">
                  <c:v>226.80369051814699</c:v>
                </c:pt>
                <c:pt idx="850">
                  <c:v>226.9695007857419</c:v>
                </c:pt>
                <c:pt idx="851">
                  <c:v>227.13531105333681</c:v>
                </c:pt>
                <c:pt idx="852">
                  <c:v>227.30112132093174</c:v>
                </c:pt>
                <c:pt idx="853">
                  <c:v>227.46693158852665</c:v>
                </c:pt>
                <c:pt idx="854">
                  <c:v>227.63274185612158</c:v>
                </c:pt>
                <c:pt idx="855">
                  <c:v>227.79855212371649</c:v>
                </c:pt>
                <c:pt idx="856">
                  <c:v>227.9643623913114</c:v>
                </c:pt>
                <c:pt idx="857">
                  <c:v>228.1301726589063</c:v>
                </c:pt>
                <c:pt idx="858">
                  <c:v>228.29598292650121</c:v>
                </c:pt>
                <c:pt idx="859">
                  <c:v>228.46179319409615</c:v>
                </c:pt>
                <c:pt idx="860">
                  <c:v>228.62760346169105</c:v>
                </c:pt>
                <c:pt idx="861">
                  <c:v>228.79341372928599</c:v>
                </c:pt>
                <c:pt idx="862">
                  <c:v>228.95922399688089</c:v>
                </c:pt>
                <c:pt idx="863">
                  <c:v>229.1250342644758</c:v>
                </c:pt>
                <c:pt idx="864">
                  <c:v>229.29084453207071</c:v>
                </c:pt>
                <c:pt idx="865">
                  <c:v>232.93867041915883</c:v>
                </c:pt>
                <c:pt idx="866">
                  <c:v>233.10448068675373</c:v>
                </c:pt>
                <c:pt idx="867">
                  <c:v>233.27029095434867</c:v>
                </c:pt>
                <c:pt idx="868">
                  <c:v>233.43610122194357</c:v>
                </c:pt>
                <c:pt idx="869">
                  <c:v>233.60191148953851</c:v>
                </c:pt>
                <c:pt idx="870">
                  <c:v>233.76772175713342</c:v>
                </c:pt>
                <c:pt idx="871">
                  <c:v>233.93353202472832</c:v>
                </c:pt>
                <c:pt idx="872">
                  <c:v>234.09934229232323</c:v>
                </c:pt>
                <c:pt idx="873">
                  <c:v>234.26515255991814</c:v>
                </c:pt>
                <c:pt idx="874">
                  <c:v>234.43096282751307</c:v>
                </c:pt>
                <c:pt idx="875">
                  <c:v>234.59677309510798</c:v>
                </c:pt>
                <c:pt idx="876">
                  <c:v>234.76258336270291</c:v>
                </c:pt>
                <c:pt idx="877">
                  <c:v>234.92839363029782</c:v>
                </c:pt>
                <c:pt idx="878">
                  <c:v>235.09420389789273</c:v>
                </c:pt>
                <c:pt idx="879">
                  <c:v>235.26001416548763</c:v>
                </c:pt>
                <c:pt idx="880">
                  <c:v>235.42582443308254</c:v>
                </c:pt>
                <c:pt idx="881">
                  <c:v>235.59163470067747</c:v>
                </c:pt>
                <c:pt idx="882">
                  <c:v>235.75744496827238</c:v>
                </c:pt>
                <c:pt idx="883">
                  <c:v>235.92325523586732</c:v>
                </c:pt>
                <c:pt idx="884">
                  <c:v>236.08906550346222</c:v>
                </c:pt>
                <c:pt idx="885">
                  <c:v>236.25487577105713</c:v>
                </c:pt>
                <c:pt idx="886">
                  <c:v>236.42068603865204</c:v>
                </c:pt>
                <c:pt idx="887">
                  <c:v>236.58649630624694</c:v>
                </c:pt>
                <c:pt idx="888">
                  <c:v>236.75230657384188</c:v>
                </c:pt>
                <c:pt idx="889">
                  <c:v>236.91811684143678</c:v>
                </c:pt>
                <c:pt idx="890">
                  <c:v>237.08392710903172</c:v>
                </c:pt>
                <c:pt idx="891">
                  <c:v>237.24973737662663</c:v>
                </c:pt>
                <c:pt idx="892">
                  <c:v>237.41554764422153</c:v>
                </c:pt>
                <c:pt idx="893">
                  <c:v>237.58135791181644</c:v>
                </c:pt>
                <c:pt idx="894">
                  <c:v>237.74716817941135</c:v>
                </c:pt>
                <c:pt idx="895">
                  <c:v>237.91297844700628</c:v>
                </c:pt>
                <c:pt idx="896">
                  <c:v>238.07878871460119</c:v>
                </c:pt>
                <c:pt idx="897">
                  <c:v>238.24459898219612</c:v>
                </c:pt>
                <c:pt idx="898">
                  <c:v>238.41040924979103</c:v>
                </c:pt>
                <c:pt idx="899">
                  <c:v>238.57621951738594</c:v>
                </c:pt>
                <c:pt idx="900">
                  <c:v>238.74202978498084</c:v>
                </c:pt>
                <c:pt idx="901">
                  <c:v>238.90784005257575</c:v>
                </c:pt>
                <c:pt idx="902">
                  <c:v>239.07365032017069</c:v>
                </c:pt>
                <c:pt idx="903">
                  <c:v>239.23946058776559</c:v>
                </c:pt>
                <c:pt idx="904">
                  <c:v>239.40527085536053</c:v>
                </c:pt>
                <c:pt idx="905">
                  <c:v>239.57108112295543</c:v>
                </c:pt>
                <c:pt idx="906">
                  <c:v>244.54538915080286</c:v>
                </c:pt>
                <c:pt idx="907">
                  <c:v>244.71119941839777</c:v>
                </c:pt>
                <c:pt idx="908">
                  <c:v>244.87700968599268</c:v>
                </c:pt>
                <c:pt idx="909">
                  <c:v>245.04281995358761</c:v>
                </c:pt>
                <c:pt idx="910">
                  <c:v>245.20863022118255</c:v>
                </c:pt>
                <c:pt idx="911">
                  <c:v>245.37444048877745</c:v>
                </c:pt>
                <c:pt idx="912">
                  <c:v>245.54025075637236</c:v>
                </c:pt>
                <c:pt idx="913">
                  <c:v>245.70606102396727</c:v>
                </c:pt>
                <c:pt idx="914">
                  <c:v>245.87187129156217</c:v>
                </c:pt>
                <c:pt idx="915">
                  <c:v>246.03768155915708</c:v>
                </c:pt>
                <c:pt idx="916">
                  <c:v>246.20349182675201</c:v>
                </c:pt>
                <c:pt idx="917">
                  <c:v>246.36930209434692</c:v>
                </c:pt>
                <c:pt idx="918">
                  <c:v>246.53511236194186</c:v>
                </c:pt>
                <c:pt idx="919">
                  <c:v>246.70092262953676</c:v>
                </c:pt>
                <c:pt idx="920">
                  <c:v>246.86673289713167</c:v>
                </c:pt>
                <c:pt idx="921">
                  <c:v>247.03254316472658</c:v>
                </c:pt>
                <c:pt idx="922">
                  <c:v>247.19835343232148</c:v>
                </c:pt>
                <c:pt idx="923">
                  <c:v>247.36416369991642</c:v>
                </c:pt>
                <c:pt idx="924">
                  <c:v>247.52997396751132</c:v>
                </c:pt>
                <c:pt idx="925">
                  <c:v>247.69578423510626</c:v>
                </c:pt>
                <c:pt idx="926">
                  <c:v>247.86159450270117</c:v>
                </c:pt>
                <c:pt idx="927">
                  <c:v>248.02740477029607</c:v>
                </c:pt>
                <c:pt idx="928">
                  <c:v>248.19321503789098</c:v>
                </c:pt>
                <c:pt idx="929">
                  <c:v>248.35902530548589</c:v>
                </c:pt>
                <c:pt idx="930">
                  <c:v>248.52483557308082</c:v>
                </c:pt>
                <c:pt idx="931">
                  <c:v>248.69064584067573</c:v>
                </c:pt>
                <c:pt idx="932">
                  <c:v>248.85645610827066</c:v>
                </c:pt>
                <c:pt idx="933">
                  <c:v>249.02226637586557</c:v>
                </c:pt>
                <c:pt idx="934">
                  <c:v>249.18807664346048</c:v>
                </c:pt>
                <c:pt idx="935">
                  <c:v>249.35388691105538</c:v>
                </c:pt>
                <c:pt idx="936">
                  <c:v>249.51969717865029</c:v>
                </c:pt>
                <c:pt idx="937">
                  <c:v>249.68550744624523</c:v>
                </c:pt>
                <c:pt idx="938">
                  <c:v>249.85131771384013</c:v>
                </c:pt>
                <c:pt idx="939">
                  <c:v>250.01712798143507</c:v>
                </c:pt>
                <c:pt idx="940">
                  <c:v>250.18293824902997</c:v>
                </c:pt>
                <c:pt idx="941">
                  <c:v>250.34874851662488</c:v>
                </c:pt>
                <c:pt idx="942">
                  <c:v>250.51455878421979</c:v>
                </c:pt>
                <c:pt idx="943">
                  <c:v>250.68036905181469</c:v>
                </c:pt>
                <c:pt idx="944">
                  <c:v>250.84617931940963</c:v>
                </c:pt>
                <c:pt idx="945">
                  <c:v>251.01198958700454</c:v>
                </c:pt>
                <c:pt idx="946">
                  <c:v>251.17779985459947</c:v>
                </c:pt>
                <c:pt idx="947">
                  <c:v>251.34361012219438</c:v>
                </c:pt>
                <c:pt idx="948">
                  <c:v>251.50942038978928</c:v>
                </c:pt>
                <c:pt idx="949">
                  <c:v>255.82048734725709</c:v>
                </c:pt>
                <c:pt idx="950">
                  <c:v>255.98629761485199</c:v>
                </c:pt>
                <c:pt idx="951">
                  <c:v>256.1521078824469</c:v>
                </c:pt>
                <c:pt idx="952">
                  <c:v>256.31791815004181</c:v>
                </c:pt>
                <c:pt idx="953">
                  <c:v>256.48372841763671</c:v>
                </c:pt>
                <c:pt idx="954">
                  <c:v>256.64953868523162</c:v>
                </c:pt>
                <c:pt idx="955">
                  <c:v>256.81534895282653</c:v>
                </c:pt>
                <c:pt idx="956">
                  <c:v>256.98115922042149</c:v>
                </c:pt>
                <c:pt idx="957">
                  <c:v>257.1469694880164</c:v>
                </c:pt>
                <c:pt idx="958">
                  <c:v>257.3127797556113</c:v>
                </c:pt>
                <c:pt idx="959">
                  <c:v>257.47859002320621</c:v>
                </c:pt>
                <c:pt idx="960">
                  <c:v>257.64440029080112</c:v>
                </c:pt>
                <c:pt idx="961">
                  <c:v>257.81021055839602</c:v>
                </c:pt>
                <c:pt idx="962">
                  <c:v>257.97602082599099</c:v>
                </c:pt>
                <c:pt idx="963">
                  <c:v>258.14183109358589</c:v>
                </c:pt>
                <c:pt idx="964">
                  <c:v>258.3076413611808</c:v>
                </c:pt>
                <c:pt idx="965">
                  <c:v>258.47345162877571</c:v>
                </c:pt>
                <c:pt idx="966">
                  <c:v>258.63926189637061</c:v>
                </c:pt>
                <c:pt idx="967">
                  <c:v>258.80507216396552</c:v>
                </c:pt>
                <c:pt idx="968">
                  <c:v>258.97088243156043</c:v>
                </c:pt>
                <c:pt idx="969">
                  <c:v>259.13669269915533</c:v>
                </c:pt>
                <c:pt idx="970">
                  <c:v>259.3025029667503</c:v>
                </c:pt>
                <c:pt idx="971">
                  <c:v>259.4683132343452</c:v>
                </c:pt>
                <c:pt idx="972">
                  <c:v>259.63412350194011</c:v>
                </c:pt>
                <c:pt idx="973">
                  <c:v>259.79993376953502</c:v>
                </c:pt>
                <c:pt idx="974">
                  <c:v>259.96574403712992</c:v>
                </c:pt>
                <c:pt idx="975">
                  <c:v>260.13155430472483</c:v>
                </c:pt>
                <c:pt idx="976">
                  <c:v>260.29736457231979</c:v>
                </c:pt>
                <c:pt idx="977">
                  <c:v>260.4631748399147</c:v>
                </c:pt>
                <c:pt idx="978">
                  <c:v>260.62898510750961</c:v>
                </c:pt>
                <c:pt idx="979">
                  <c:v>260.79479537510451</c:v>
                </c:pt>
                <c:pt idx="980">
                  <c:v>260.96060564269942</c:v>
                </c:pt>
                <c:pt idx="981">
                  <c:v>261.12641591029433</c:v>
                </c:pt>
                <c:pt idx="982">
                  <c:v>261.29222617788923</c:v>
                </c:pt>
                <c:pt idx="983">
                  <c:v>261.45803644548414</c:v>
                </c:pt>
                <c:pt idx="984">
                  <c:v>265.93491367054685</c:v>
                </c:pt>
                <c:pt idx="985">
                  <c:v>266.10072393814175</c:v>
                </c:pt>
                <c:pt idx="986">
                  <c:v>266.26653420573666</c:v>
                </c:pt>
                <c:pt idx="987">
                  <c:v>266.43234447333163</c:v>
                </c:pt>
                <c:pt idx="988">
                  <c:v>266.59815474092653</c:v>
                </c:pt>
                <c:pt idx="989">
                  <c:v>266.76396500852144</c:v>
                </c:pt>
                <c:pt idx="990">
                  <c:v>266.92977527611635</c:v>
                </c:pt>
                <c:pt idx="991">
                  <c:v>267.09558554371125</c:v>
                </c:pt>
                <c:pt idx="992">
                  <c:v>267.26139581130622</c:v>
                </c:pt>
                <c:pt idx="993">
                  <c:v>267.42720607890112</c:v>
                </c:pt>
                <c:pt idx="994">
                  <c:v>267.59301634649603</c:v>
                </c:pt>
                <c:pt idx="995">
                  <c:v>267.75882661409094</c:v>
                </c:pt>
                <c:pt idx="996">
                  <c:v>267.92463688168584</c:v>
                </c:pt>
                <c:pt idx="997">
                  <c:v>268.09044714928075</c:v>
                </c:pt>
                <c:pt idx="998">
                  <c:v>268.25625741687566</c:v>
                </c:pt>
                <c:pt idx="999">
                  <c:v>268.42206768447056</c:v>
                </c:pt>
                <c:pt idx="1000">
                  <c:v>268.58787795206547</c:v>
                </c:pt>
                <c:pt idx="1001">
                  <c:v>268.75368821966043</c:v>
                </c:pt>
                <c:pt idx="1002">
                  <c:v>268.91949848725534</c:v>
                </c:pt>
                <c:pt idx="1003">
                  <c:v>269.08530875485025</c:v>
                </c:pt>
                <c:pt idx="1004">
                  <c:v>269.25111902244515</c:v>
                </c:pt>
                <c:pt idx="1005">
                  <c:v>269.41692929004006</c:v>
                </c:pt>
                <c:pt idx="1006">
                  <c:v>269.58273955763502</c:v>
                </c:pt>
                <c:pt idx="1007">
                  <c:v>269.74854982522993</c:v>
                </c:pt>
                <c:pt idx="1008">
                  <c:v>269.91436009282484</c:v>
                </c:pt>
                <c:pt idx="1009">
                  <c:v>270.08017036041974</c:v>
                </c:pt>
                <c:pt idx="1010">
                  <c:v>270.24598062801465</c:v>
                </c:pt>
                <c:pt idx="1011">
                  <c:v>270.41179089560956</c:v>
                </c:pt>
                <c:pt idx="1012">
                  <c:v>270.57760116320446</c:v>
                </c:pt>
                <c:pt idx="1013">
                  <c:v>270.74341143079937</c:v>
                </c:pt>
                <c:pt idx="1014">
                  <c:v>270.90922169839428</c:v>
                </c:pt>
                <c:pt idx="1015">
                  <c:v>271.07503196598924</c:v>
                </c:pt>
                <c:pt idx="1016">
                  <c:v>271.24084223358415</c:v>
                </c:pt>
                <c:pt idx="1017">
                  <c:v>271.40665250117905</c:v>
                </c:pt>
                <c:pt idx="1018">
                  <c:v>271.57246276877396</c:v>
                </c:pt>
                <c:pt idx="1019">
                  <c:v>271.73827303636887</c:v>
                </c:pt>
                <c:pt idx="1020">
                  <c:v>271.90408330396377</c:v>
                </c:pt>
                <c:pt idx="1021">
                  <c:v>272.06989357155874</c:v>
                </c:pt>
                <c:pt idx="1022">
                  <c:v>272.23570383915364</c:v>
                </c:pt>
                <c:pt idx="1023">
                  <c:v>272.40151410674855</c:v>
                </c:pt>
                <c:pt idx="1024">
                  <c:v>272.56732437434346</c:v>
                </c:pt>
                <c:pt idx="1025">
                  <c:v>272.73313464193836</c:v>
                </c:pt>
                <c:pt idx="1026">
                  <c:v>272.89894490953327</c:v>
                </c:pt>
                <c:pt idx="1027">
                  <c:v>273.06475517712818</c:v>
                </c:pt>
                <c:pt idx="1028">
                  <c:v>273.23056544472308</c:v>
                </c:pt>
                <c:pt idx="1029">
                  <c:v>276.54677079662139</c:v>
                </c:pt>
                <c:pt idx="1030">
                  <c:v>276.71258106421635</c:v>
                </c:pt>
                <c:pt idx="1031">
                  <c:v>276.87839133181126</c:v>
                </c:pt>
                <c:pt idx="1032">
                  <c:v>277.04420159940616</c:v>
                </c:pt>
                <c:pt idx="1033">
                  <c:v>277.21001186700107</c:v>
                </c:pt>
                <c:pt idx="1034">
                  <c:v>277.37582213459598</c:v>
                </c:pt>
                <c:pt idx="1035">
                  <c:v>277.54163240219088</c:v>
                </c:pt>
                <c:pt idx="1036">
                  <c:v>277.70744266978579</c:v>
                </c:pt>
                <c:pt idx="1037">
                  <c:v>277.8732529373807</c:v>
                </c:pt>
                <c:pt idx="1038">
                  <c:v>278.03906320497561</c:v>
                </c:pt>
                <c:pt idx="1039">
                  <c:v>278.20487347257057</c:v>
                </c:pt>
                <c:pt idx="1040">
                  <c:v>278.37068374016548</c:v>
                </c:pt>
                <c:pt idx="1041">
                  <c:v>278.53649400776038</c:v>
                </c:pt>
                <c:pt idx="1042">
                  <c:v>278.70230427535529</c:v>
                </c:pt>
                <c:pt idx="1043">
                  <c:v>278.8681145429502</c:v>
                </c:pt>
                <c:pt idx="1044">
                  <c:v>279.03392481054516</c:v>
                </c:pt>
                <c:pt idx="1045">
                  <c:v>279.19973507814007</c:v>
                </c:pt>
                <c:pt idx="1046">
                  <c:v>279.36554534573497</c:v>
                </c:pt>
                <c:pt idx="1047">
                  <c:v>279.53135561332988</c:v>
                </c:pt>
                <c:pt idx="1048">
                  <c:v>279.69716588092479</c:v>
                </c:pt>
                <c:pt idx="1049">
                  <c:v>279.86297614851969</c:v>
                </c:pt>
                <c:pt idx="1050">
                  <c:v>282.68175069763322</c:v>
                </c:pt>
                <c:pt idx="1051">
                  <c:v>282.84756096522818</c:v>
                </c:pt>
                <c:pt idx="1052">
                  <c:v>283.01337123282309</c:v>
                </c:pt>
                <c:pt idx="1053">
                  <c:v>283.179181500418</c:v>
                </c:pt>
                <c:pt idx="1054">
                  <c:v>283.3449917680129</c:v>
                </c:pt>
                <c:pt idx="1055">
                  <c:v>283.51080203560781</c:v>
                </c:pt>
                <c:pt idx="1056">
                  <c:v>283.67661230320277</c:v>
                </c:pt>
                <c:pt idx="1057">
                  <c:v>283.84242257079768</c:v>
                </c:pt>
                <c:pt idx="1058">
                  <c:v>284.00823283839259</c:v>
                </c:pt>
                <c:pt idx="1059">
                  <c:v>284.17404310598749</c:v>
                </c:pt>
                <c:pt idx="1060">
                  <c:v>284.3398533735824</c:v>
                </c:pt>
                <c:pt idx="1061">
                  <c:v>284.50566364117731</c:v>
                </c:pt>
                <c:pt idx="1062">
                  <c:v>284.67147390877221</c:v>
                </c:pt>
                <c:pt idx="1063">
                  <c:v>284.83728417636712</c:v>
                </c:pt>
                <c:pt idx="1064">
                  <c:v>285.00309444396203</c:v>
                </c:pt>
                <c:pt idx="1065">
                  <c:v>285.16890471155693</c:v>
                </c:pt>
                <c:pt idx="1066">
                  <c:v>285.3347149791519</c:v>
                </c:pt>
                <c:pt idx="1067">
                  <c:v>285.5005252467468</c:v>
                </c:pt>
                <c:pt idx="1068">
                  <c:v>285.66633551434171</c:v>
                </c:pt>
                <c:pt idx="1069">
                  <c:v>285.83214578193662</c:v>
                </c:pt>
                <c:pt idx="1070">
                  <c:v>285.99795604953158</c:v>
                </c:pt>
                <c:pt idx="1071">
                  <c:v>286.16376631712649</c:v>
                </c:pt>
                <c:pt idx="1072">
                  <c:v>286.32957658472139</c:v>
                </c:pt>
                <c:pt idx="1073">
                  <c:v>286.4953868523163</c:v>
                </c:pt>
                <c:pt idx="1074">
                  <c:v>286.66119711991121</c:v>
                </c:pt>
                <c:pt idx="1075">
                  <c:v>286.82700738750611</c:v>
                </c:pt>
                <c:pt idx="1076">
                  <c:v>286.99281765510102</c:v>
                </c:pt>
                <c:pt idx="1077">
                  <c:v>287.15862792269593</c:v>
                </c:pt>
                <c:pt idx="1078">
                  <c:v>287.32443819029083</c:v>
                </c:pt>
                <c:pt idx="1079">
                  <c:v>287.49024845788574</c:v>
                </c:pt>
                <c:pt idx="1080">
                  <c:v>287.6560587254807</c:v>
                </c:pt>
                <c:pt idx="1081">
                  <c:v>287.82186899307561</c:v>
                </c:pt>
                <c:pt idx="1082">
                  <c:v>287.98767926067052</c:v>
                </c:pt>
                <c:pt idx="1083">
                  <c:v>288.15348952826542</c:v>
                </c:pt>
                <c:pt idx="1084">
                  <c:v>288.31929979586039</c:v>
                </c:pt>
                <c:pt idx="1085">
                  <c:v>288.48511006345529</c:v>
                </c:pt>
                <c:pt idx="1086">
                  <c:v>288.6509203310502</c:v>
                </c:pt>
                <c:pt idx="1087">
                  <c:v>288.81673059864511</c:v>
                </c:pt>
                <c:pt idx="1088">
                  <c:v>288.98254086624002</c:v>
                </c:pt>
                <c:pt idx="1089">
                  <c:v>289.14835113383492</c:v>
                </c:pt>
                <c:pt idx="1090">
                  <c:v>289.31416140142983</c:v>
                </c:pt>
                <c:pt idx="1091">
                  <c:v>292.46455648573323</c:v>
                </c:pt>
                <c:pt idx="1092">
                  <c:v>292.63036675332813</c:v>
                </c:pt>
                <c:pt idx="1093">
                  <c:v>292.79617702092304</c:v>
                </c:pt>
                <c:pt idx="1094">
                  <c:v>292.961987288518</c:v>
                </c:pt>
                <c:pt idx="1095">
                  <c:v>293.12779755611291</c:v>
                </c:pt>
                <c:pt idx="1096">
                  <c:v>293.29360782370782</c:v>
                </c:pt>
                <c:pt idx="1097">
                  <c:v>293.45941809130272</c:v>
                </c:pt>
                <c:pt idx="1098">
                  <c:v>293.62522835889763</c:v>
                </c:pt>
                <c:pt idx="1099">
                  <c:v>293.79103862649254</c:v>
                </c:pt>
                <c:pt idx="1100">
                  <c:v>293.95684889408744</c:v>
                </c:pt>
                <c:pt idx="1101">
                  <c:v>294.12265916168235</c:v>
                </c:pt>
                <c:pt idx="1102">
                  <c:v>294.28846942927726</c:v>
                </c:pt>
                <c:pt idx="1103">
                  <c:v>294.45427969687216</c:v>
                </c:pt>
                <c:pt idx="1104">
                  <c:v>294.62008996446707</c:v>
                </c:pt>
                <c:pt idx="1105">
                  <c:v>294.78590023206203</c:v>
                </c:pt>
                <c:pt idx="1106">
                  <c:v>294.95171049965694</c:v>
                </c:pt>
                <c:pt idx="1107">
                  <c:v>295.11752076725185</c:v>
                </c:pt>
                <c:pt idx="1108">
                  <c:v>295.28333103484681</c:v>
                </c:pt>
                <c:pt idx="1109">
                  <c:v>295.44914130244172</c:v>
                </c:pt>
                <c:pt idx="1110">
                  <c:v>295.61495157003662</c:v>
                </c:pt>
                <c:pt idx="1111">
                  <c:v>295.78076183763153</c:v>
                </c:pt>
                <c:pt idx="1112">
                  <c:v>295.94657210522644</c:v>
                </c:pt>
                <c:pt idx="1113">
                  <c:v>296.11238237282134</c:v>
                </c:pt>
                <c:pt idx="1114">
                  <c:v>296.27819264041625</c:v>
                </c:pt>
                <c:pt idx="1115">
                  <c:v>296.44400290801116</c:v>
                </c:pt>
                <c:pt idx="1116">
                  <c:v>296.60981317560606</c:v>
                </c:pt>
                <c:pt idx="1117">
                  <c:v>296.77562344320097</c:v>
                </c:pt>
                <c:pt idx="1118">
                  <c:v>296.94143371079588</c:v>
                </c:pt>
                <c:pt idx="1119">
                  <c:v>297.10724397839084</c:v>
                </c:pt>
                <c:pt idx="1120">
                  <c:v>297.27305424598575</c:v>
                </c:pt>
                <c:pt idx="1121">
                  <c:v>297.43886451358065</c:v>
                </c:pt>
                <c:pt idx="1122">
                  <c:v>297.60467478117556</c:v>
                </c:pt>
                <c:pt idx="1123">
                  <c:v>297.77048504877052</c:v>
                </c:pt>
                <c:pt idx="1124">
                  <c:v>297.93629531636543</c:v>
                </c:pt>
                <c:pt idx="1125">
                  <c:v>298.10210558396034</c:v>
                </c:pt>
                <c:pt idx="1126">
                  <c:v>298.26791585155524</c:v>
                </c:pt>
                <c:pt idx="1127">
                  <c:v>298.43372611915015</c:v>
                </c:pt>
                <c:pt idx="1128">
                  <c:v>298.59953638674506</c:v>
                </c:pt>
                <c:pt idx="1129">
                  <c:v>298.76534665433996</c:v>
                </c:pt>
                <c:pt idx="1130">
                  <c:v>298.93115692193487</c:v>
                </c:pt>
                <c:pt idx="1131">
                  <c:v>299.09696718952978</c:v>
                </c:pt>
                <c:pt idx="1132">
                  <c:v>299.26277745712468</c:v>
                </c:pt>
                <c:pt idx="1133">
                  <c:v>299.42858772471965</c:v>
                </c:pt>
                <c:pt idx="1134">
                  <c:v>299.59439799231455</c:v>
                </c:pt>
                <c:pt idx="1135">
                  <c:v>299.76020825990946</c:v>
                </c:pt>
                <c:pt idx="1136">
                  <c:v>299.92601852750437</c:v>
                </c:pt>
                <c:pt idx="1137">
                  <c:v>300.09182879509933</c:v>
                </c:pt>
                <c:pt idx="1138">
                  <c:v>300.25763906269424</c:v>
                </c:pt>
                <c:pt idx="1139">
                  <c:v>300.42344933028915</c:v>
                </c:pt>
                <c:pt idx="1140">
                  <c:v>300.58925959788405</c:v>
                </c:pt>
                <c:pt idx="1141">
                  <c:v>300.75506986547896</c:v>
                </c:pt>
                <c:pt idx="1142">
                  <c:v>300.92088013307387</c:v>
                </c:pt>
                <c:pt idx="1143">
                  <c:v>303.57384441459249</c:v>
                </c:pt>
                <c:pt idx="1144">
                  <c:v>303.73965468218739</c:v>
                </c:pt>
                <c:pt idx="1145">
                  <c:v>303.9054649497823</c:v>
                </c:pt>
                <c:pt idx="1146">
                  <c:v>304.07127521737721</c:v>
                </c:pt>
                <c:pt idx="1147">
                  <c:v>304.23708548497217</c:v>
                </c:pt>
                <c:pt idx="1148">
                  <c:v>304.40289575256708</c:v>
                </c:pt>
                <c:pt idx="1149">
                  <c:v>304.56870602016198</c:v>
                </c:pt>
                <c:pt idx="1150">
                  <c:v>304.73451628775695</c:v>
                </c:pt>
                <c:pt idx="1151">
                  <c:v>304.90032655535185</c:v>
                </c:pt>
                <c:pt idx="1152">
                  <c:v>305.06613682294676</c:v>
                </c:pt>
                <c:pt idx="1153">
                  <c:v>305.23194709054167</c:v>
                </c:pt>
                <c:pt idx="1154">
                  <c:v>305.39775735813657</c:v>
                </c:pt>
                <c:pt idx="1155">
                  <c:v>305.56356762573148</c:v>
                </c:pt>
                <c:pt idx="1156">
                  <c:v>305.72937789332639</c:v>
                </c:pt>
                <c:pt idx="1157">
                  <c:v>305.89518816092129</c:v>
                </c:pt>
                <c:pt idx="1158">
                  <c:v>306.0609984285162</c:v>
                </c:pt>
                <c:pt idx="1159">
                  <c:v>306.22680869611111</c:v>
                </c:pt>
                <c:pt idx="1160">
                  <c:v>306.39261896370601</c:v>
                </c:pt>
                <c:pt idx="1161">
                  <c:v>306.55842923130098</c:v>
                </c:pt>
                <c:pt idx="1162">
                  <c:v>306.72423949889588</c:v>
                </c:pt>
                <c:pt idx="1163">
                  <c:v>306.89004976649079</c:v>
                </c:pt>
                <c:pt idx="1164">
                  <c:v>307.05586003408575</c:v>
                </c:pt>
                <c:pt idx="1165">
                  <c:v>307.22167030168066</c:v>
                </c:pt>
                <c:pt idx="1166">
                  <c:v>307.38748056927557</c:v>
                </c:pt>
                <c:pt idx="1167">
                  <c:v>307.55329083687047</c:v>
                </c:pt>
                <c:pt idx="1168">
                  <c:v>307.71910110446538</c:v>
                </c:pt>
                <c:pt idx="1169">
                  <c:v>307.88491137206029</c:v>
                </c:pt>
                <c:pt idx="1170">
                  <c:v>308.05072163965519</c:v>
                </c:pt>
                <c:pt idx="1171">
                  <c:v>308.2165319072501</c:v>
                </c:pt>
                <c:pt idx="1172">
                  <c:v>308.38234217484501</c:v>
                </c:pt>
                <c:pt idx="1173">
                  <c:v>308.54815244243991</c:v>
                </c:pt>
                <c:pt idx="1174">
                  <c:v>308.71396271003482</c:v>
                </c:pt>
                <c:pt idx="1175">
                  <c:v>308.87977297762978</c:v>
                </c:pt>
                <c:pt idx="1176">
                  <c:v>309.04558324522469</c:v>
                </c:pt>
                <c:pt idx="1177">
                  <c:v>309.2113935128196</c:v>
                </c:pt>
                <c:pt idx="1178">
                  <c:v>309.3772037804145</c:v>
                </c:pt>
                <c:pt idx="1179">
                  <c:v>309.54301404800947</c:v>
                </c:pt>
                <c:pt idx="1180">
                  <c:v>309.70882431560437</c:v>
                </c:pt>
                <c:pt idx="1181">
                  <c:v>309.87463458319928</c:v>
                </c:pt>
                <c:pt idx="1182">
                  <c:v>310.04044485079419</c:v>
                </c:pt>
                <c:pt idx="1183">
                  <c:v>310.20625511838909</c:v>
                </c:pt>
                <c:pt idx="1184">
                  <c:v>312.361788597123</c:v>
                </c:pt>
                <c:pt idx="1185">
                  <c:v>312.5275988647179</c:v>
                </c:pt>
                <c:pt idx="1186">
                  <c:v>312.69340913231281</c:v>
                </c:pt>
                <c:pt idx="1187">
                  <c:v>312.85921939990772</c:v>
                </c:pt>
                <c:pt idx="1188">
                  <c:v>313.02502966750262</c:v>
                </c:pt>
                <c:pt idx="1189">
                  <c:v>313.19083993509753</c:v>
                </c:pt>
                <c:pt idx="1190">
                  <c:v>313.35665020269244</c:v>
                </c:pt>
                <c:pt idx="1191">
                  <c:v>313.5224604702874</c:v>
                </c:pt>
                <c:pt idx="1192">
                  <c:v>313.68827073788231</c:v>
                </c:pt>
                <c:pt idx="1193">
                  <c:v>313.85408100547721</c:v>
                </c:pt>
                <c:pt idx="1194">
                  <c:v>314.01989127307212</c:v>
                </c:pt>
                <c:pt idx="1195">
                  <c:v>314.18570154066708</c:v>
                </c:pt>
                <c:pt idx="1196">
                  <c:v>314.35151180826199</c:v>
                </c:pt>
                <c:pt idx="1197">
                  <c:v>314.5173220758569</c:v>
                </c:pt>
                <c:pt idx="1198">
                  <c:v>314.6831323434518</c:v>
                </c:pt>
                <c:pt idx="1199">
                  <c:v>314.84894261104671</c:v>
                </c:pt>
                <c:pt idx="1200">
                  <c:v>315.01475287864162</c:v>
                </c:pt>
                <c:pt idx="1201">
                  <c:v>315.18056314623652</c:v>
                </c:pt>
                <c:pt idx="1202">
                  <c:v>315.34637341383143</c:v>
                </c:pt>
                <c:pt idx="1203">
                  <c:v>315.51218368142634</c:v>
                </c:pt>
                <c:pt idx="1204">
                  <c:v>315.67799394902124</c:v>
                </c:pt>
                <c:pt idx="1205">
                  <c:v>315.84380421661621</c:v>
                </c:pt>
                <c:pt idx="1206">
                  <c:v>316.00961448421111</c:v>
                </c:pt>
                <c:pt idx="1207">
                  <c:v>316.17542475180602</c:v>
                </c:pt>
                <c:pt idx="1208">
                  <c:v>316.34123501940093</c:v>
                </c:pt>
                <c:pt idx="1209">
                  <c:v>316.50704528699589</c:v>
                </c:pt>
                <c:pt idx="1210">
                  <c:v>316.6728555545908</c:v>
                </c:pt>
                <c:pt idx="1211">
                  <c:v>316.8386658221857</c:v>
                </c:pt>
                <c:pt idx="1212">
                  <c:v>317.00447608978061</c:v>
                </c:pt>
                <c:pt idx="1213">
                  <c:v>317.17028635737552</c:v>
                </c:pt>
                <c:pt idx="1214">
                  <c:v>317.33609662497042</c:v>
                </c:pt>
                <c:pt idx="1215">
                  <c:v>317.50190689256533</c:v>
                </c:pt>
                <c:pt idx="1216">
                  <c:v>317.66771716016024</c:v>
                </c:pt>
                <c:pt idx="1217">
                  <c:v>317.83352742775514</c:v>
                </c:pt>
                <c:pt idx="1218">
                  <c:v>317.99933769535005</c:v>
                </c:pt>
                <c:pt idx="1219">
                  <c:v>318.16514796294496</c:v>
                </c:pt>
                <c:pt idx="1220">
                  <c:v>318.33095823053992</c:v>
                </c:pt>
                <c:pt idx="1221">
                  <c:v>318.49676849813483</c:v>
                </c:pt>
                <c:pt idx="1222">
                  <c:v>318.66257876572973</c:v>
                </c:pt>
                <c:pt idx="1223">
                  <c:v>318.8283890333247</c:v>
                </c:pt>
                <c:pt idx="1224">
                  <c:v>318.9941993009196</c:v>
                </c:pt>
                <c:pt idx="1225">
                  <c:v>319.16000956851451</c:v>
                </c:pt>
                <c:pt idx="1226">
                  <c:v>319.32581983610942</c:v>
                </c:pt>
                <c:pt idx="1227">
                  <c:v>319.49163010370432</c:v>
                </c:pt>
                <c:pt idx="1228">
                  <c:v>319.65744037129923</c:v>
                </c:pt>
                <c:pt idx="1229">
                  <c:v>319.82325063889414</c:v>
                </c:pt>
                <c:pt idx="1230">
                  <c:v>319.98906090648904</c:v>
                </c:pt>
                <c:pt idx="1231">
                  <c:v>320.15487117408395</c:v>
                </c:pt>
                <c:pt idx="1232">
                  <c:v>320.32068144167886</c:v>
                </c:pt>
                <c:pt idx="1233">
                  <c:v>320.48649170927376</c:v>
                </c:pt>
                <c:pt idx="1234">
                  <c:v>320.65230197686873</c:v>
                </c:pt>
                <c:pt idx="1235">
                  <c:v>320.81811224446363</c:v>
                </c:pt>
                <c:pt idx="1236">
                  <c:v>322.80783545560257</c:v>
                </c:pt>
                <c:pt idx="1237">
                  <c:v>322.97364572319754</c:v>
                </c:pt>
                <c:pt idx="1238">
                  <c:v>323.13945599079244</c:v>
                </c:pt>
                <c:pt idx="1239">
                  <c:v>323.30526625838735</c:v>
                </c:pt>
                <c:pt idx="1240">
                  <c:v>323.47107652598226</c:v>
                </c:pt>
                <c:pt idx="1241">
                  <c:v>323.63688679357722</c:v>
                </c:pt>
                <c:pt idx="1242">
                  <c:v>323.80269706117213</c:v>
                </c:pt>
                <c:pt idx="1243">
                  <c:v>323.96850732876703</c:v>
                </c:pt>
                <c:pt idx="1244">
                  <c:v>324.13431759636194</c:v>
                </c:pt>
                <c:pt idx="1245">
                  <c:v>324.30012786395685</c:v>
                </c:pt>
                <c:pt idx="1246">
                  <c:v>324.46593813155175</c:v>
                </c:pt>
                <c:pt idx="1247">
                  <c:v>324.63174839914666</c:v>
                </c:pt>
                <c:pt idx="1248">
                  <c:v>324.79755866674157</c:v>
                </c:pt>
                <c:pt idx="1249">
                  <c:v>324.96336893433647</c:v>
                </c:pt>
                <c:pt idx="1250">
                  <c:v>325.12917920193138</c:v>
                </c:pt>
                <c:pt idx="1251">
                  <c:v>325.29498946952634</c:v>
                </c:pt>
                <c:pt idx="1252">
                  <c:v>325.46079973712125</c:v>
                </c:pt>
                <c:pt idx="1253">
                  <c:v>325.62661000471616</c:v>
                </c:pt>
                <c:pt idx="1254">
                  <c:v>325.79242027231106</c:v>
                </c:pt>
                <c:pt idx="1255">
                  <c:v>325.95823053990603</c:v>
                </c:pt>
                <c:pt idx="1256">
                  <c:v>326.12404080750093</c:v>
                </c:pt>
                <c:pt idx="1257">
                  <c:v>326.28985107509584</c:v>
                </c:pt>
                <c:pt idx="1258">
                  <c:v>326.45566134269075</c:v>
                </c:pt>
                <c:pt idx="1259">
                  <c:v>326.62147161028565</c:v>
                </c:pt>
                <c:pt idx="1260">
                  <c:v>326.78728187788056</c:v>
                </c:pt>
                <c:pt idx="1261">
                  <c:v>326.95309214547547</c:v>
                </c:pt>
                <c:pt idx="1262">
                  <c:v>327.11890241307037</c:v>
                </c:pt>
                <c:pt idx="1263">
                  <c:v>327.28471268066528</c:v>
                </c:pt>
                <c:pt idx="1264">
                  <c:v>327.45052294826019</c:v>
                </c:pt>
                <c:pt idx="1265">
                  <c:v>327.61633321585515</c:v>
                </c:pt>
                <c:pt idx="1266">
                  <c:v>327.78214348345006</c:v>
                </c:pt>
                <c:pt idx="1267">
                  <c:v>327.94795375104496</c:v>
                </c:pt>
                <c:pt idx="1268">
                  <c:v>328.11376401863987</c:v>
                </c:pt>
                <c:pt idx="1269">
                  <c:v>328.27957428623483</c:v>
                </c:pt>
                <c:pt idx="1270">
                  <c:v>328.44538455382974</c:v>
                </c:pt>
                <c:pt idx="1271">
                  <c:v>328.61119482142465</c:v>
                </c:pt>
                <c:pt idx="1272">
                  <c:v>328.77700508901955</c:v>
                </c:pt>
                <c:pt idx="1273">
                  <c:v>328.94281535661446</c:v>
                </c:pt>
                <c:pt idx="1274">
                  <c:v>329.10862562420937</c:v>
                </c:pt>
                <c:pt idx="1275">
                  <c:v>329.27443589180427</c:v>
                </c:pt>
                <c:pt idx="1276">
                  <c:v>329.44024615939918</c:v>
                </c:pt>
                <c:pt idx="1277">
                  <c:v>329.60605642699409</c:v>
                </c:pt>
                <c:pt idx="1278">
                  <c:v>329.77186669458899</c:v>
                </c:pt>
                <c:pt idx="1279">
                  <c:v>329.9376769621839</c:v>
                </c:pt>
                <c:pt idx="1280">
                  <c:v>330.10348722977886</c:v>
                </c:pt>
                <c:pt idx="1281">
                  <c:v>330.26929749737377</c:v>
                </c:pt>
                <c:pt idx="1282">
                  <c:v>330.43510776496868</c:v>
                </c:pt>
                <c:pt idx="1283">
                  <c:v>330.60091803256364</c:v>
                </c:pt>
                <c:pt idx="1284">
                  <c:v>330.76672830015855</c:v>
                </c:pt>
                <c:pt idx="1285">
                  <c:v>330.93253856775345</c:v>
                </c:pt>
                <c:pt idx="1286">
                  <c:v>333.25388231408226</c:v>
                </c:pt>
                <c:pt idx="1287">
                  <c:v>333.41969258167717</c:v>
                </c:pt>
                <c:pt idx="1288">
                  <c:v>333.58550284927207</c:v>
                </c:pt>
                <c:pt idx="1289">
                  <c:v>333.75131311686698</c:v>
                </c:pt>
                <c:pt idx="1290">
                  <c:v>333.91712338446189</c:v>
                </c:pt>
                <c:pt idx="1291">
                  <c:v>334.08293365205679</c:v>
                </c:pt>
                <c:pt idx="1292">
                  <c:v>334.2487439196517</c:v>
                </c:pt>
                <c:pt idx="1293">
                  <c:v>334.41455418724661</c:v>
                </c:pt>
                <c:pt idx="1294">
                  <c:v>334.58036445484151</c:v>
                </c:pt>
                <c:pt idx="1295">
                  <c:v>334.74617472243648</c:v>
                </c:pt>
                <c:pt idx="1296">
                  <c:v>334.91198499003139</c:v>
                </c:pt>
                <c:pt idx="1297">
                  <c:v>335.07779525762629</c:v>
                </c:pt>
                <c:pt idx="1298">
                  <c:v>335.24360552522126</c:v>
                </c:pt>
                <c:pt idx="1299">
                  <c:v>335.40941579281616</c:v>
                </c:pt>
                <c:pt idx="1300">
                  <c:v>335.57522606041107</c:v>
                </c:pt>
                <c:pt idx="1301">
                  <c:v>335.74103632800598</c:v>
                </c:pt>
                <c:pt idx="1302">
                  <c:v>335.90684659560088</c:v>
                </c:pt>
                <c:pt idx="1303">
                  <c:v>336.07265686319579</c:v>
                </c:pt>
                <c:pt idx="1304">
                  <c:v>336.2384671307907</c:v>
                </c:pt>
                <c:pt idx="1305">
                  <c:v>336.4042773983856</c:v>
                </c:pt>
                <c:pt idx="1306">
                  <c:v>336.57008766598051</c:v>
                </c:pt>
                <c:pt idx="1307">
                  <c:v>336.73589793357542</c:v>
                </c:pt>
                <c:pt idx="1308">
                  <c:v>336.90170820117032</c:v>
                </c:pt>
                <c:pt idx="1309">
                  <c:v>337.06751846876529</c:v>
                </c:pt>
                <c:pt idx="1310">
                  <c:v>337.23332873636019</c:v>
                </c:pt>
                <c:pt idx="1311">
                  <c:v>337.3991390039551</c:v>
                </c:pt>
                <c:pt idx="1312">
                  <c:v>337.56494927155001</c:v>
                </c:pt>
                <c:pt idx="1313">
                  <c:v>337.73075953914497</c:v>
                </c:pt>
                <c:pt idx="1314">
                  <c:v>337.89656980673988</c:v>
                </c:pt>
                <c:pt idx="1315">
                  <c:v>338.06238007433478</c:v>
                </c:pt>
                <c:pt idx="1316">
                  <c:v>338.22819034192969</c:v>
                </c:pt>
                <c:pt idx="1317">
                  <c:v>338.3940006095246</c:v>
                </c:pt>
                <c:pt idx="1318">
                  <c:v>338.5598108771195</c:v>
                </c:pt>
                <c:pt idx="1319">
                  <c:v>338.72562114471441</c:v>
                </c:pt>
                <c:pt idx="1320">
                  <c:v>338.89143141230932</c:v>
                </c:pt>
                <c:pt idx="1321">
                  <c:v>339.05724167990422</c:v>
                </c:pt>
                <c:pt idx="1322">
                  <c:v>339.22305194749913</c:v>
                </c:pt>
                <c:pt idx="1323">
                  <c:v>339.38886221509409</c:v>
                </c:pt>
                <c:pt idx="1324">
                  <c:v>339.554672482689</c:v>
                </c:pt>
                <c:pt idx="1325">
                  <c:v>339.72048275028391</c:v>
                </c:pt>
                <c:pt idx="1326">
                  <c:v>339.88629301787881</c:v>
                </c:pt>
                <c:pt idx="1327">
                  <c:v>340.05210328547378</c:v>
                </c:pt>
                <c:pt idx="1328">
                  <c:v>340.21791355306868</c:v>
                </c:pt>
                <c:pt idx="1329">
                  <c:v>340.38372382066359</c:v>
                </c:pt>
                <c:pt idx="1330">
                  <c:v>340.5495340882585</c:v>
                </c:pt>
                <c:pt idx="1331">
                  <c:v>340.7153443558534</c:v>
                </c:pt>
                <c:pt idx="1332">
                  <c:v>340.88115462344831</c:v>
                </c:pt>
                <c:pt idx="1333">
                  <c:v>341.04696489104322</c:v>
                </c:pt>
                <c:pt idx="1334">
                  <c:v>341.21277515863812</c:v>
                </c:pt>
                <c:pt idx="1335">
                  <c:v>341.37858542623303</c:v>
                </c:pt>
                <c:pt idx="1336">
                  <c:v>341.54439569382794</c:v>
                </c:pt>
                <c:pt idx="1337">
                  <c:v>341.7102059614229</c:v>
                </c:pt>
                <c:pt idx="1338">
                  <c:v>344.03154970775165</c:v>
                </c:pt>
                <c:pt idx="1339">
                  <c:v>344.19735997534661</c:v>
                </c:pt>
                <c:pt idx="1340">
                  <c:v>344.36317024294152</c:v>
                </c:pt>
                <c:pt idx="1341">
                  <c:v>344.52898051053643</c:v>
                </c:pt>
                <c:pt idx="1342">
                  <c:v>344.69479077813139</c:v>
                </c:pt>
                <c:pt idx="1343">
                  <c:v>346.33431054916105</c:v>
                </c:pt>
                <c:pt idx="1344">
                  <c:v>346.49975233265945</c:v>
                </c:pt>
                <c:pt idx="1345">
                  <c:v>346.66519411615781</c:v>
                </c:pt>
                <c:pt idx="1346">
                  <c:v>346.83063589965622</c:v>
                </c:pt>
                <c:pt idx="1347">
                  <c:v>346.99607768315457</c:v>
                </c:pt>
                <c:pt idx="1348">
                  <c:v>347.16151946665298</c:v>
                </c:pt>
                <c:pt idx="1349">
                  <c:v>347.32696125015133</c:v>
                </c:pt>
                <c:pt idx="1350">
                  <c:v>347.49240303364974</c:v>
                </c:pt>
                <c:pt idx="1351">
                  <c:v>347.65784481714809</c:v>
                </c:pt>
                <c:pt idx="1352">
                  <c:v>347.8232866006465</c:v>
                </c:pt>
                <c:pt idx="1353">
                  <c:v>347.98872838414491</c:v>
                </c:pt>
                <c:pt idx="1354">
                  <c:v>348.15417016764326</c:v>
                </c:pt>
                <c:pt idx="1355">
                  <c:v>348.31961195114167</c:v>
                </c:pt>
                <c:pt idx="1356">
                  <c:v>348.48505373464002</c:v>
                </c:pt>
                <c:pt idx="1357">
                  <c:v>348.65049551813843</c:v>
                </c:pt>
                <c:pt idx="1358">
                  <c:v>348.81593730163678</c:v>
                </c:pt>
                <c:pt idx="1359">
                  <c:v>348.98137908513519</c:v>
                </c:pt>
                <c:pt idx="1360">
                  <c:v>349.1468208686336</c:v>
                </c:pt>
                <c:pt idx="1361">
                  <c:v>349.31226265213195</c:v>
                </c:pt>
                <c:pt idx="1362">
                  <c:v>349.47770443563036</c:v>
                </c:pt>
                <c:pt idx="1363">
                  <c:v>349.64314621912871</c:v>
                </c:pt>
                <c:pt idx="1364">
                  <c:v>349.80858800262712</c:v>
                </c:pt>
                <c:pt idx="1365">
                  <c:v>349.97402978612547</c:v>
                </c:pt>
                <c:pt idx="1366">
                  <c:v>350.13947156962388</c:v>
                </c:pt>
                <c:pt idx="1367">
                  <c:v>350.30491335312223</c:v>
                </c:pt>
                <c:pt idx="1368">
                  <c:v>350.47035513662064</c:v>
                </c:pt>
                <c:pt idx="1369">
                  <c:v>350.63579692011905</c:v>
                </c:pt>
                <c:pt idx="1370">
                  <c:v>352.95198188909637</c:v>
                </c:pt>
                <c:pt idx="1371">
                  <c:v>353.11742367259478</c:v>
                </c:pt>
                <c:pt idx="1372">
                  <c:v>353.28286545609319</c:v>
                </c:pt>
                <c:pt idx="1373">
                  <c:v>353.44830723959154</c:v>
                </c:pt>
                <c:pt idx="1374">
                  <c:v>353.61374902308995</c:v>
                </c:pt>
                <c:pt idx="1375">
                  <c:v>353.7791908065883</c:v>
                </c:pt>
                <c:pt idx="1376">
                  <c:v>353.94463259008671</c:v>
                </c:pt>
                <c:pt idx="1377">
                  <c:v>354.11007437358506</c:v>
                </c:pt>
                <c:pt idx="1378">
                  <c:v>354.27551615708347</c:v>
                </c:pt>
                <c:pt idx="1379">
                  <c:v>354.44095794058182</c:v>
                </c:pt>
                <c:pt idx="1380">
                  <c:v>354.60639972408023</c:v>
                </c:pt>
                <c:pt idx="1381">
                  <c:v>354.77184150757864</c:v>
                </c:pt>
                <c:pt idx="1382">
                  <c:v>354.93728329107699</c:v>
                </c:pt>
                <c:pt idx="1383">
                  <c:v>355.1027250745754</c:v>
                </c:pt>
                <c:pt idx="1384">
                  <c:v>355.26816685807376</c:v>
                </c:pt>
                <c:pt idx="1385">
                  <c:v>355.43360864157216</c:v>
                </c:pt>
                <c:pt idx="1386">
                  <c:v>355.59905042507052</c:v>
                </c:pt>
                <c:pt idx="1387">
                  <c:v>355.76449220856892</c:v>
                </c:pt>
                <c:pt idx="1388">
                  <c:v>355.92993399206728</c:v>
                </c:pt>
                <c:pt idx="1389">
                  <c:v>356.09537577556569</c:v>
                </c:pt>
                <c:pt idx="1390">
                  <c:v>356.26081755906409</c:v>
                </c:pt>
                <c:pt idx="1391">
                  <c:v>356.42625934256245</c:v>
                </c:pt>
                <c:pt idx="1392">
                  <c:v>356.59170112606085</c:v>
                </c:pt>
                <c:pt idx="1393">
                  <c:v>356.75714290955921</c:v>
                </c:pt>
                <c:pt idx="1394">
                  <c:v>356.92258469305762</c:v>
                </c:pt>
                <c:pt idx="1395">
                  <c:v>357.08802647655597</c:v>
                </c:pt>
                <c:pt idx="1396">
                  <c:v>357.25346826005438</c:v>
                </c:pt>
                <c:pt idx="1397">
                  <c:v>357.41891004355278</c:v>
                </c:pt>
                <c:pt idx="1398">
                  <c:v>357.58435182705114</c:v>
                </c:pt>
                <c:pt idx="1399">
                  <c:v>357.74979361054955</c:v>
                </c:pt>
                <c:pt idx="1400">
                  <c:v>357.9152353940479</c:v>
                </c:pt>
                <c:pt idx="1401">
                  <c:v>358.08067717754631</c:v>
                </c:pt>
                <c:pt idx="1402">
                  <c:v>358.24611896104466</c:v>
                </c:pt>
                <c:pt idx="1403">
                  <c:v>358.41156074454307</c:v>
                </c:pt>
                <c:pt idx="1404">
                  <c:v>358.57700252804142</c:v>
                </c:pt>
                <c:pt idx="1405">
                  <c:v>358.74244431153983</c:v>
                </c:pt>
                <c:pt idx="1406">
                  <c:v>358.90788609503824</c:v>
                </c:pt>
                <c:pt idx="1407">
                  <c:v>359.07332787853659</c:v>
                </c:pt>
                <c:pt idx="1408">
                  <c:v>359.238769662035</c:v>
                </c:pt>
                <c:pt idx="1409">
                  <c:v>359.40421144553335</c:v>
                </c:pt>
                <c:pt idx="1410">
                  <c:v>359.56965322903176</c:v>
                </c:pt>
                <c:pt idx="1411">
                  <c:v>359.73509501253011</c:v>
                </c:pt>
                <c:pt idx="1412">
                  <c:v>359.90053679602852</c:v>
                </c:pt>
                <c:pt idx="1413">
                  <c:v>360.06597857952693</c:v>
                </c:pt>
                <c:pt idx="1414">
                  <c:v>360.23142036302528</c:v>
                </c:pt>
                <c:pt idx="1415">
                  <c:v>360.39686214652369</c:v>
                </c:pt>
                <c:pt idx="1416">
                  <c:v>360.56230393002204</c:v>
                </c:pt>
                <c:pt idx="1417">
                  <c:v>363.04393068249783</c:v>
                </c:pt>
                <c:pt idx="1418">
                  <c:v>363.20937246599618</c:v>
                </c:pt>
                <c:pt idx="1419">
                  <c:v>363.37481424949459</c:v>
                </c:pt>
                <c:pt idx="1420">
                  <c:v>363.54025603299294</c:v>
                </c:pt>
                <c:pt idx="1421">
                  <c:v>363.70569781649135</c:v>
                </c:pt>
                <c:pt idx="1422">
                  <c:v>363.8711395999897</c:v>
                </c:pt>
                <c:pt idx="1423">
                  <c:v>364.03658138348811</c:v>
                </c:pt>
                <c:pt idx="1424">
                  <c:v>364.20202316698652</c:v>
                </c:pt>
                <c:pt idx="1425">
                  <c:v>364.36746495048487</c:v>
                </c:pt>
                <c:pt idx="1426">
                  <c:v>364.53290673398328</c:v>
                </c:pt>
                <c:pt idx="1427">
                  <c:v>364.69834851748163</c:v>
                </c:pt>
                <c:pt idx="1428">
                  <c:v>364.86379030098004</c:v>
                </c:pt>
                <c:pt idx="1429">
                  <c:v>365.02923208447839</c:v>
                </c:pt>
                <c:pt idx="1430">
                  <c:v>365.1946738679768</c:v>
                </c:pt>
                <c:pt idx="1431">
                  <c:v>365.36011565147516</c:v>
                </c:pt>
                <c:pt idx="1432">
                  <c:v>365.52555743497356</c:v>
                </c:pt>
                <c:pt idx="1433">
                  <c:v>365.69099921847197</c:v>
                </c:pt>
                <c:pt idx="1434">
                  <c:v>365.85644100197032</c:v>
                </c:pt>
                <c:pt idx="1435">
                  <c:v>366.02188278546873</c:v>
                </c:pt>
                <c:pt idx="1436">
                  <c:v>366.18732456896709</c:v>
                </c:pt>
                <c:pt idx="1437">
                  <c:v>366.35276635246549</c:v>
                </c:pt>
                <c:pt idx="1438">
                  <c:v>366.51820813596385</c:v>
                </c:pt>
                <c:pt idx="1439">
                  <c:v>366.68364991946225</c:v>
                </c:pt>
                <c:pt idx="1440">
                  <c:v>366.84909170296066</c:v>
                </c:pt>
                <c:pt idx="1441">
                  <c:v>367.01453348645902</c:v>
                </c:pt>
                <c:pt idx="1442">
                  <c:v>367.17997526995742</c:v>
                </c:pt>
                <c:pt idx="1443">
                  <c:v>367.34541705345578</c:v>
                </c:pt>
                <c:pt idx="1444">
                  <c:v>367.51085883695418</c:v>
                </c:pt>
                <c:pt idx="1445">
                  <c:v>367.67630062045254</c:v>
                </c:pt>
                <c:pt idx="1446">
                  <c:v>367.84174240395095</c:v>
                </c:pt>
                <c:pt idx="1447">
                  <c:v>368.0071841874493</c:v>
                </c:pt>
                <c:pt idx="1448">
                  <c:v>368.17262597094771</c:v>
                </c:pt>
                <c:pt idx="1449">
                  <c:v>368.33806775444612</c:v>
                </c:pt>
                <c:pt idx="1450">
                  <c:v>368.50350953794447</c:v>
                </c:pt>
                <c:pt idx="1451">
                  <c:v>368.66895132144288</c:v>
                </c:pt>
                <c:pt idx="1452">
                  <c:v>368.83439310494123</c:v>
                </c:pt>
                <c:pt idx="1453">
                  <c:v>368.99983488843964</c:v>
                </c:pt>
                <c:pt idx="1454">
                  <c:v>369.16527667193799</c:v>
                </c:pt>
                <c:pt idx="1455">
                  <c:v>369.3307184554364</c:v>
                </c:pt>
                <c:pt idx="1456">
                  <c:v>369.49616023893475</c:v>
                </c:pt>
                <c:pt idx="1457">
                  <c:v>369.66160202243316</c:v>
                </c:pt>
                <c:pt idx="1458">
                  <c:v>369.82704380593157</c:v>
                </c:pt>
                <c:pt idx="1459">
                  <c:v>369.99248558942992</c:v>
                </c:pt>
                <c:pt idx="1460">
                  <c:v>370.15792737292833</c:v>
                </c:pt>
                <c:pt idx="1461">
                  <c:v>370.32336915642668</c:v>
                </c:pt>
                <c:pt idx="1462">
                  <c:v>370.48881093992509</c:v>
                </c:pt>
                <c:pt idx="1463">
                  <c:v>370.65425272342344</c:v>
                </c:pt>
                <c:pt idx="1464">
                  <c:v>370.81969450692185</c:v>
                </c:pt>
                <c:pt idx="1465">
                  <c:v>370.9851362904202</c:v>
                </c:pt>
                <c:pt idx="1466">
                  <c:v>371.15057807391861</c:v>
                </c:pt>
                <c:pt idx="1467">
                  <c:v>371.31601985741702</c:v>
                </c:pt>
                <c:pt idx="1468">
                  <c:v>371.48146164091537</c:v>
                </c:pt>
                <c:pt idx="1469">
                  <c:v>371.64690342441378</c:v>
                </c:pt>
                <c:pt idx="1470">
                  <c:v>371.81234520791213</c:v>
                </c:pt>
                <c:pt idx="1471">
                  <c:v>375.12118087787985</c:v>
                </c:pt>
                <c:pt idx="1472">
                  <c:v>375.2866226613782</c:v>
                </c:pt>
                <c:pt idx="1473">
                  <c:v>375.45206444487661</c:v>
                </c:pt>
                <c:pt idx="1474">
                  <c:v>375.61750622837496</c:v>
                </c:pt>
                <c:pt idx="1475">
                  <c:v>375.78294801187337</c:v>
                </c:pt>
                <c:pt idx="1476">
                  <c:v>375.94838979537172</c:v>
                </c:pt>
                <c:pt idx="1477">
                  <c:v>376.11383157887013</c:v>
                </c:pt>
                <c:pt idx="1478">
                  <c:v>376.27927336236849</c:v>
                </c:pt>
                <c:pt idx="1479">
                  <c:v>376.44471514586689</c:v>
                </c:pt>
                <c:pt idx="1480">
                  <c:v>376.6101569293653</c:v>
                </c:pt>
                <c:pt idx="1481">
                  <c:v>376.77559871286365</c:v>
                </c:pt>
                <c:pt idx="1482">
                  <c:v>376.94104049636206</c:v>
                </c:pt>
                <c:pt idx="1483">
                  <c:v>377.10648227986042</c:v>
                </c:pt>
                <c:pt idx="1484">
                  <c:v>377.27192406335882</c:v>
                </c:pt>
                <c:pt idx="1485">
                  <c:v>377.43736584685718</c:v>
                </c:pt>
                <c:pt idx="1486">
                  <c:v>377.60280763035558</c:v>
                </c:pt>
                <c:pt idx="1487">
                  <c:v>377.76824941385394</c:v>
                </c:pt>
                <c:pt idx="1488">
                  <c:v>377.93369119735235</c:v>
                </c:pt>
                <c:pt idx="1489">
                  <c:v>378.09913298085075</c:v>
                </c:pt>
                <c:pt idx="1490">
                  <c:v>378.26457476434911</c:v>
                </c:pt>
                <c:pt idx="1491">
                  <c:v>378.43001654784752</c:v>
                </c:pt>
                <c:pt idx="1492">
                  <c:v>378.59545833134587</c:v>
                </c:pt>
                <c:pt idx="1493">
                  <c:v>378.76090011484428</c:v>
                </c:pt>
                <c:pt idx="1494">
                  <c:v>378.92634189834263</c:v>
                </c:pt>
                <c:pt idx="1495">
                  <c:v>379.09178368184104</c:v>
                </c:pt>
                <c:pt idx="1496">
                  <c:v>379.25722546533939</c:v>
                </c:pt>
                <c:pt idx="1497">
                  <c:v>379.4226672488378</c:v>
                </c:pt>
                <c:pt idx="1498">
                  <c:v>379.58810903233621</c:v>
                </c:pt>
                <c:pt idx="1499">
                  <c:v>379.75355081583456</c:v>
                </c:pt>
                <c:pt idx="1500">
                  <c:v>379.91899259933297</c:v>
                </c:pt>
                <c:pt idx="1501">
                  <c:v>380.08443438283132</c:v>
                </c:pt>
                <c:pt idx="1502">
                  <c:v>380.24987616632973</c:v>
                </c:pt>
                <c:pt idx="1503">
                  <c:v>380.41531794982814</c:v>
                </c:pt>
                <c:pt idx="1504">
                  <c:v>382.73150291880546</c:v>
                </c:pt>
                <c:pt idx="1505">
                  <c:v>382.89694470230387</c:v>
                </c:pt>
                <c:pt idx="1506">
                  <c:v>383.06238648580222</c:v>
                </c:pt>
                <c:pt idx="1507">
                  <c:v>383.22782826930063</c:v>
                </c:pt>
                <c:pt idx="1508">
                  <c:v>383.39327005279904</c:v>
                </c:pt>
                <c:pt idx="1509">
                  <c:v>383.55871183629739</c:v>
                </c:pt>
                <c:pt idx="1510">
                  <c:v>383.7241536197958</c:v>
                </c:pt>
                <c:pt idx="1511">
                  <c:v>383.88959540329415</c:v>
                </c:pt>
                <c:pt idx="1512">
                  <c:v>384.05503718679256</c:v>
                </c:pt>
                <c:pt idx="1513">
                  <c:v>384.22047897029091</c:v>
                </c:pt>
                <c:pt idx="1514">
                  <c:v>384.38592075378932</c:v>
                </c:pt>
                <c:pt idx="1515">
                  <c:v>384.55136253728767</c:v>
                </c:pt>
                <c:pt idx="1516">
                  <c:v>384.71680432078608</c:v>
                </c:pt>
                <c:pt idx="1517">
                  <c:v>384.88224610428449</c:v>
                </c:pt>
                <c:pt idx="1518">
                  <c:v>385.04768788778284</c:v>
                </c:pt>
                <c:pt idx="1519">
                  <c:v>385.21312967128125</c:v>
                </c:pt>
                <c:pt idx="1520">
                  <c:v>385.3785714547796</c:v>
                </c:pt>
                <c:pt idx="1521">
                  <c:v>385.54401323827801</c:v>
                </c:pt>
                <c:pt idx="1522">
                  <c:v>385.70945502177636</c:v>
                </c:pt>
                <c:pt idx="1523">
                  <c:v>385.87489680527477</c:v>
                </c:pt>
                <c:pt idx="1524">
                  <c:v>386.04033858877312</c:v>
                </c:pt>
                <c:pt idx="1525">
                  <c:v>386.20578037227153</c:v>
                </c:pt>
                <c:pt idx="1526">
                  <c:v>386.37122215576994</c:v>
                </c:pt>
                <c:pt idx="1527">
                  <c:v>386.53666393926829</c:v>
                </c:pt>
                <c:pt idx="1528">
                  <c:v>386.7021057227667</c:v>
                </c:pt>
                <c:pt idx="1529">
                  <c:v>386.86754750626505</c:v>
                </c:pt>
                <c:pt idx="1530">
                  <c:v>387.03298928976346</c:v>
                </c:pt>
                <c:pt idx="1531">
                  <c:v>387.19843107326187</c:v>
                </c:pt>
                <c:pt idx="1532">
                  <c:v>387.36387285676022</c:v>
                </c:pt>
                <c:pt idx="1533">
                  <c:v>387.52931464025863</c:v>
                </c:pt>
                <c:pt idx="1534">
                  <c:v>387.69475642375698</c:v>
                </c:pt>
                <c:pt idx="1535">
                  <c:v>387.86019820725539</c:v>
                </c:pt>
                <c:pt idx="1536">
                  <c:v>388.02563999075375</c:v>
                </c:pt>
                <c:pt idx="1537">
                  <c:v>388.19108177425215</c:v>
                </c:pt>
                <c:pt idx="1538">
                  <c:v>388.35652355775051</c:v>
                </c:pt>
                <c:pt idx="1539">
                  <c:v>388.52196534124892</c:v>
                </c:pt>
                <c:pt idx="1540">
                  <c:v>388.68740712474732</c:v>
                </c:pt>
                <c:pt idx="1541">
                  <c:v>388.85284890824568</c:v>
                </c:pt>
                <c:pt idx="1542">
                  <c:v>389.01829069174408</c:v>
                </c:pt>
                <c:pt idx="1543">
                  <c:v>389.18373247524244</c:v>
                </c:pt>
                <c:pt idx="1544">
                  <c:v>389.34917425874085</c:v>
                </c:pt>
                <c:pt idx="1545">
                  <c:v>389.5146160422392</c:v>
                </c:pt>
                <c:pt idx="1546">
                  <c:v>389.68005782573761</c:v>
                </c:pt>
                <c:pt idx="1547">
                  <c:v>389.84549960923596</c:v>
                </c:pt>
                <c:pt idx="1548">
                  <c:v>390.01094139273437</c:v>
                </c:pt>
                <c:pt idx="1549">
                  <c:v>390.17638317623278</c:v>
                </c:pt>
                <c:pt idx="1550">
                  <c:v>390.34182495973113</c:v>
                </c:pt>
                <c:pt idx="1551">
                  <c:v>393.15433527920368</c:v>
                </c:pt>
                <c:pt idx="1552">
                  <c:v>393.31977706270203</c:v>
                </c:pt>
                <c:pt idx="1553">
                  <c:v>393.48521884620044</c:v>
                </c:pt>
                <c:pt idx="1554">
                  <c:v>393.65066062969879</c:v>
                </c:pt>
                <c:pt idx="1555">
                  <c:v>393.8161024131972</c:v>
                </c:pt>
                <c:pt idx="1556">
                  <c:v>393.98154419669561</c:v>
                </c:pt>
                <c:pt idx="1557">
                  <c:v>394.14698598019396</c:v>
                </c:pt>
                <c:pt idx="1558">
                  <c:v>394.31242776369231</c:v>
                </c:pt>
                <c:pt idx="1559">
                  <c:v>394.47786954719072</c:v>
                </c:pt>
                <c:pt idx="1560">
                  <c:v>394.64331133068913</c:v>
                </c:pt>
                <c:pt idx="1561">
                  <c:v>394.80875311418748</c:v>
                </c:pt>
                <c:pt idx="1562">
                  <c:v>394.97419489768589</c:v>
                </c:pt>
                <c:pt idx="1563">
                  <c:v>395.13963668118424</c:v>
                </c:pt>
                <c:pt idx="1564">
                  <c:v>395.30507846468265</c:v>
                </c:pt>
                <c:pt idx="1565">
                  <c:v>395.47052024818106</c:v>
                </c:pt>
                <c:pt idx="1566">
                  <c:v>395.63596203167941</c:v>
                </c:pt>
                <c:pt idx="1567">
                  <c:v>395.80140381517782</c:v>
                </c:pt>
                <c:pt idx="1568">
                  <c:v>395.96684559867617</c:v>
                </c:pt>
                <c:pt idx="1569">
                  <c:v>396.13228738217458</c:v>
                </c:pt>
                <c:pt idx="1570">
                  <c:v>396.29772916567293</c:v>
                </c:pt>
                <c:pt idx="1571">
                  <c:v>396.46317094917134</c:v>
                </c:pt>
                <c:pt idx="1572">
                  <c:v>396.62861273266969</c:v>
                </c:pt>
                <c:pt idx="1573">
                  <c:v>396.7940545161681</c:v>
                </c:pt>
                <c:pt idx="1574">
                  <c:v>396.95949629966651</c:v>
                </c:pt>
                <c:pt idx="1575">
                  <c:v>397.12493808316486</c:v>
                </c:pt>
                <c:pt idx="1576">
                  <c:v>397.29037986666327</c:v>
                </c:pt>
                <c:pt idx="1577">
                  <c:v>397.45582165016162</c:v>
                </c:pt>
                <c:pt idx="1578">
                  <c:v>397.62126343366003</c:v>
                </c:pt>
                <c:pt idx="1579">
                  <c:v>397.78670521715839</c:v>
                </c:pt>
                <c:pt idx="1580">
                  <c:v>397.95214700065679</c:v>
                </c:pt>
                <c:pt idx="1581">
                  <c:v>398.11758878415515</c:v>
                </c:pt>
                <c:pt idx="1582">
                  <c:v>398.28303056765355</c:v>
                </c:pt>
                <c:pt idx="1583">
                  <c:v>398.44847235115196</c:v>
                </c:pt>
                <c:pt idx="1584">
                  <c:v>398.61391413465032</c:v>
                </c:pt>
                <c:pt idx="1585">
                  <c:v>398.77935591814872</c:v>
                </c:pt>
                <c:pt idx="1586">
                  <c:v>398.94479770164708</c:v>
                </c:pt>
                <c:pt idx="1587">
                  <c:v>399.11023948514548</c:v>
                </c:pt>
                <c:pt idx="1588">
                  <c:v>399.27568126864384</c:v>
                </c:pt>
                <c:pt idx="1589">
                  <c:v>399.44112305214225</c:v>
                </c:pt>
                <c:pt idx="1590">
                  <c:v>399.6065648356406</c:v>
                </c:pt>
                <c:pt idx="1591">
                  <c:v>399.77200661913901</c:v>
                </c:pt>
                <c:pt idx="1592">
                  <c:v>399.93744840263741</c:v>
                </c:pt>
                <c:pt idx="1593">
                  <c:v>400.10289018613577</c:v>
                </c:pt>
                <c:pt idx="1594">
                  <c:v>400.26833196963418</c:v>
                </c:pt>
                <c:pt idx="1595">
                  <c:v>400.43377375313253</c:v>
                </c:pt>
                <c:pt idx="1596">
                  <c:v>400.59921553663094</c:v>
                </c:pt>
                <c:pt idx="1597">
                  <c:v>400.76465732012929</c:v>
                </c:pt>
                <c:pt idx="1598">
                  <c:v>400.9300991036277</c:v>
                </c:pt>
                <c:pt idx="1599">
                  <c:v>401.09554088712605</c:v>
                </c:pt>
                <c:pt idx="1600">
                  <c:v>401.26098267062446</c:v>
                </c:pt>
                <c:pt idx="1601">
                  <c:v>401.42642445412287</c:v>
                </c:pt>
                <c:pt idx="1602">
                  <c:v>403.9080512065986</c:v>
                </c:pt>
                <c:pt idx="1603">
                  <c:v>404.07349299009701</c:v>
                </c:pt>
                <c:pt idx="1604">
                  <c:v>404.23893477359536</c:v>
                </c:pt>
                <c:pt idx="1605">
                  <c:v>404.40437655709377</c:v>
                </c:pt>
                <c:pt idx="1606">
                  <c:v>404.56981834059212</c:v>
                </c:pt>
                <c:pt idx="1607">
                  <c:v>404.73526012409053</c:v>
                </c:pt>
                <c:pt idx="1608">
                  <c:v>404.90070190758888</c:v>
                </c:pt>
                <c:pt idx="1609">
                  <c:v>405.06614369108729</c:v>
                </c:pt>
                <c:pt idx="1610">
                  <c:v>405.2315854745857</c:v>
                </c:pt>
                <c:pt idx="1611">
                  <c:v>405.39702725808405</c:v>
                </c:pt>
                <c:pt idx="1612">
                  <c:v>405.56246904158246</c:v>
                </c:pt>
                <c:pt idx="1613">
                  <c:v>405.72791082508081</c:v>
                </c:pt>
                <c:pt idx="1614">
                  <c:v>405.89335260857922</c:v>
                </c:pt>
                <c:pt idx="1615">
                  <c:v>406.05879439207757</c:v>
                </c:pt>
                <c:pt idx="1616">
                  <c:v>406.22423617557598</c:v>
                </c:pt>
                <c:pt idx="1617">
                  <c:v>406.38967795907433</c:v>
                </c:pt>
                <c:pt idx="1618">
                  <c:v>406.55511974257274</c:v>
                </c:pt>
                <c:pt idx="1619">
                  <c:v>406.72056152607115</c:v>
                </c:pt>
                <c:pt idx="1620">
                  <c:v>406.8860033095695</c:v>
                </c:pt>
                <c:pt idx="1621">
                  <c:v>407.05144509306791</c:v>
                </c:pt>
                <c:pt idx="1622">
                  <c:v>407.21688687656626</c:v>
                </c:pt>
                <c:pt idx="1623">
                  <c:v>407.38232866006467</c:v>
                </c:pt>
                <c:pt idx="1624">
                  <c:v>407.54777044356302</c:v>
                </c:pt>
                <c:pt idx="1625">
                  <c:v>407.71321222706143</c:v>
                </c:pt>
                <c:pt idx="1626">
                  <c:v>407.87865401055979</c:v>
                </c:pt>
                <c:pt idx="1627">
                  <c:v>408.04409579405819</c:v>
                </c:pt>
                <c:pt idx="1628">
                  <c:v>408.2095375775566</c:v>
                </c:pt>
                <c:pt idx="1629">
                  <c:v>408.37497936105495</c:v>
                </c:pt>
                <c:pt idx="1630">
                  <c:v>408.54042114455336</c:v>
                </c:pt>
                <c:pt idx="1631">
                  <c:v>408.70586292805172</c:v>
                </c:pt>
                <c:pt idx="1632">
                  <c:v>408.87130471155012</c:v>
                </c:pt>
                <c:pt idx="1633">
                  <c:v>409.03674649504853</c:v>
                </c:pt>
                <c:pt idx="1634">
                  <c:v>409.20218827854688</c:v>
                </c:pt>
                <c:pt idx="1635">
                  <c:v>409.36763006204529</c:v>
                </c:pt>
                <c:pt idx="1636">
                  <c:v>409.53307184554365</c:v>
                </c:pt>
                <c:pt idx="1637">
                  <c:v>409.69851362904205</c:v>
                </c:pt>
                <c:pt idx="1638">
                  <c:v>409.86395541254041</c:v>
                </c:pt>
                <c:pt idx="1639">
                  <c:v>410.02939719603881</c:v>
                </c:pt>
                <c:pt idx="1640">
                  <c:v>410.19483897953717</c:v>
                </c:pt>
                <c:pt idx="1641">
                  <c:v>410.36028076303558</c:v>
                </c:pt>
                <c:pt idx="1642">
                  <c:v>410.52572254653398</c:v>
                </c:pt>
                <c:pt idx="1643">
                  <c:v>410.69116433003234</c:v>
                </c:pt>
                <c:pt idx="1644">
                  <c:v>410.85660611353069</c:v>
                </c:pt>
                <c:pt idx="1645">
                  <c:v>412.84190751551131</c:v>
                </c:pt>
                <c:pt idx="1646">
                  <c:v>413.00734929900972</c:v>
                </c:pt>
                <c:pt idx="1647">
                  <c:v>413.17279108250807</c:v>
                </c:pt>
                <c:pt idx="1648">
                  <c:v>413.33823286600648</c:v>
                </c:pt>
                <c:pt idx="1649">
                  <c:v>413.50367464950489</c:v>
                </c:pt>
                <c:pt idx="1650">
                  <c:v>413.66911643300324</c:v>
                </c:pt>
                <c:pt idx="1651">
                  <c:v>413.83455821650165</c:v>
                </c:pt>
                <c:pt idx="1652">
                  <c:v>414</c:v>
                </c:pt>
                <c:pt idx="1653">
                  <c:v>414.16544178349841</c:v>
                </c:pt>
                <c:pt idx="1654">
                  <c:v>414.33088356699682</c:v>
                </c:pt>
                <c:pt idx="1655">
                  <c:v>414.49632535049517</c:v>
                </c:pt>
                <c:pt idx="1656">
                  <c:v>414.66176713399352</c:v>
                </c:pt>
                <c:pt idx="1657">
                  <c:v>414.82720891749193</c:v>
                </c:pt>
                <c:pt idx="1658">
                  <c:v>414.99265070099034</c:v>
                </c:pt>
                <c:pt idx="1659">
                  <c:v>415.15809248448869</c:v>
                </c:pt>
                <c:pt idx="1660">
                  <c:v>415.3235342679871</c:v>
                </c:pt>
                <c:pt idx="1661">
                  <c:v>415.48897605148545</c:v>
                </c:pt>
                <c:pt idx="1662">
                  <c:v>415.65441783498386</c:v>
                </c:pt>
                <c:pt idx="1663">
                  <c:v>415.81985961848227</c:v>
                </c:pt>
                <c:pt idx="1664">
                  <c:v>415.98530140198062</c:v>
                </c:pt>
                <c:pt idx="1665">
                  <c:v>416.15074318547897</c:v>
                </c:pt>
                <c:pt idx="1666">
                  <c:v>416.31618496897738</c:v>
                </c:pt>
                <c:pt idx="1667">
                  <c:v>416.48162675247579</c:v>
                </c:pt>
                <c:pt idx="1668">
                  <c:v>416.64706853597414</c:v>
                </c:pt>
                <c:pt idx="1669">
                  <c:v>416.81251031947255</c:v>
                </c:pt>
                <c:pt idx="1670">
                  <c:v>416.9779521029709</c:v>
                </c:pt>
                <c:pt idx="1671">
                  <c:v>417.14339388646931</c:v>
                </c:pt>
                <c:pt idx="1672">
                  <c:v>417.30883566996772</c:v>
                </c:pt>
                <c:pt idx="1673">
                  <c:v>417.47427745346607</c:v>
                </c:pt>
                <c:pt idx="1674">
                  <c:v>417.63971923696442</c:v>
                </c:pt>
                <c:pt idx="1675">
                  <c:v>417.80516102046283</c:v>
                </c:pt>
                <c:pt idx="1676">
                  <c:v>417.97060280396124</c:v>
                </c:pt>
                <c:pt idx="1677">
                  <c:v>418.13604458745959</c:v>
                </c:pt>
                <c:pt idx="1678">
                  <c:v>418.301486370958</c:v>
                </c:pt>
                <c:pt idx="1679">
                  <c:v>418.46692815445635</c:v>
                </c:pt>
                <c:pt idx="1680">
                  <c:v>418.63236993795476</c:v>
                </c:pt>
                <c:pt idx="1681">
                  <c:v>418.79781172145317</c:v>
                </c:pt>
                <c:pt idx="1682">
                  <c:v>418.96325350495152</c:v>
                </c:pt>
                <c:pt idx="1683">
                  <c:v>419.12869528844993</c:v>
                </c:pt>
                <c:pt idx="1684">
                  <c:v>419.29413707194828</c:v>
                </c:pt>
                <c:pt idx="1685">
                  <c:v>419.45957885544669</c:v>
                </c:pt>
                <c:pt idx="1686">
                  <c:v>419.62502063894505</c:v>
                </c:pt>
                <c:pt idx="1687">
                  <c:v>419.79046242244345</c:v>
                </c:pt>
                <c:pt idx="1688">
                  <c:v>419.95590420594181</c:v>
                </c:pt>
                <c:pt idx="1689">
                  <c:v>420.12134598944021</c:v>
                </c:pt>
                <c:pt idx="1690">
                  <c:v>420.28678777293862</c:v>
                </c:pt>
                <c:pt idx="1691">
                  <c:v>420.45222955643698</c:v>
                </c:pt>
                <c:pt idx="1692">
                  <c:v>420.61767133993538</c:v>
                </c:pt>
                <c:pt idx="1693">
                  <c:v>420.78311312343374</c:v>
                </c:pt>
                <c:pt idx="1694">
                  <c:v>420.94855490693215</c:v>
                </c:pt>
                <c:pt idx="1695">
                  <c:v>421.1139966904305</c:v>
                </c:pt>
                <c:pt idx="1696">
                  <c:v>421.27943847392891</c:v>
                </c:pt>
                <c:pt idx="1697">
                  <c:v>422.93385630891271</c:v>
                </c:pt>
                <c:pt idx="1698">
                  <c:v>423.09929809241112</c:v>
                </c:pt>
                <c:pt idx="1699">
                  <c:v>423.26473987590953</c:v>
                </c:pt>
                <c:pt idx="1700">
                  <c:v>423.43018165940788</c:v>
                </c:pt>
                <c:pt idx="1701">
                  <c:v>423.59562344290629</c:v>
                </c:pt>
                <c:pt idx="1702">
                  <c:v>423.76106522640464</c:v>
                </c:pt>
                <c:pt idx="1703">
                  <c:v>423.92650700990305</c:v>
                </c:pt>
                <c:pt idx="1704">
                  <c:v>424.09194879340146</c:v>
                </c:pt>
                <c:pt idx="1705">
                  <c:v>424.25739057689981</c:v>
                </c:pt>
                <c:pt idx="1706">
                  <c:v>424.42283236039816</c:v>
                </c:pt>
                <c:pt idx="1707">
                  <c:v>424.58827414389657</c:v>
                </c:pt>
                <c:pt idx="1708">
                  <c:v>424.75371592739498</c:v>
                </c:pt>
                <c:pt idx="1709">
                  <c:v>424.91915771089333</c:v>
                </c:pt>
                <c:pt idx="1710">
                  <c:v>425.08459949439174</c:v>
                </c:pt>
                <c:pt idx="1711">
                  <c:v>425.25004127789009</c:v>
                </c:pt>
                <c:pt idx="1712">
                  <c:v>425.4154830613885</c:v>
                </c:pt>
                <c:pt idx="1713">
                  <c:v>425.58092484488691</c:v>
                </c:pt>
                <c:pt idx="1714">
                  <c:v>425.74636662838526</c:v>
                </c:pt>
                <c:pt idx="1715">
                  <c:v>425.91180841188361</c:v>
                </c:pt>
                <c:pt idx="1716">
                  <c:v>426.07725019538202</c:v>
                </c:pt>
                <c:pt idx="1717">
                  <c:v>426.24269197888043</c:v>
                </c:pt>
                <c:pt idx="1718">
                  <c:v>426.40813376237878</c:v>
                </c:pt>
                <c:pt idx="1719">
                  <c:v>426.57357554587719</c:v>
                </c:pt>
                <c:pt idx="1720">
                  <c:v>426.73901732937554</c:v>
                </c:pt>
                <c:pt idx="1721">
                  <c:v>426.90445911287395</c:v>
                </c:pt>
                <c:pt idx="1722">
                  <c:v>427.06990089637236</c:v>
                </c:pt>
                <c:pt idx="1723">
                  <c:v>427.23534267987071</c:v>
                </c:pt>
                <c:pt idx="1724">
                  <c:v>427.40078446336912</c:v>
                </c:pt>
                <c:pt idx="1725">
                  <c:v>427.56622624686747</c:v>
                </c:pt>
                <c:pt idx="1726">
                  <c:v>427.73166803036588</c:v>
                </c:pt>
                <c:pt idx="1727">
                  <c:v>427.89710981386423</c:v>
                </c:pt>
                <c:pt idx="1728">
                  <c:v>428.06255159736264</c:v>
                </c:pt>
                <c:pt idx="1729">
                  <c:v>428.22799338086099</c:v>
                </c:pt>
                <c:pt idx="1730">
                  <c:v>428.3934351643594</c:v>
                </c:pt>
                <c:pt idx="1731">
                  <c:v>428.55887694785781</c:v>
                </c:pt>
                <c:pt idx="1732">
                  <c:v>428.72431873135616</c:v>
                </c:pt>
                <c:pt idx="1733">
                  <c:v>428.88976051485457</c:v>
                </c:pt>
                <c:pt idx="1734">
                  <c:v>429.05520229835292</c:v>
                </c:pt>
                <c:pt idx="1735">
                  <c:v>429.22064408185133</c:v>
                </c:pt>
                <c:pt idx="1736">
                  <c:v>429.38608586534974</c:v>
                </c:pt>
                <c:pt idx="1737">
                  <c:v>429.55152764884809</c:v>
                </c:pt>
                <c:pt idx="1738">
                  <c:v>429.71696943234645</c:v>
                </c:pt>
                <c:pt idx="1739">
                  <c:v>429.88241121584485</c:v>
                </c:pt>
                <c:pt idx="1740">
                  <c:v>430.04785299934326</c:v>
                </c:pt>
                <c:pt idx="1741">
                  <c:v>430.21329478284161</c:v>
                </c:pt>
                <c:pt idx="1742">
                  <c:v>430.37873656634002</c:v>
                </c:pt>
                <c:pt idx="1743">
                  <c:v>430.54417834983838</c:v>
                </c:pt>
                <c:pt idx="1744">
                  <c:v>430.70962013333678</c:v>
                </c:pt>
                <c:pt idx="1745">
                  <c:v>430.87506191683519</c:v>
                </c:pt>
                <c:pt idx="1746">
                  <c:v>431.04050370033355</c:v>
                </c:pt>
                <c:pt idx="1747">
                  <c:v>431.2059454838319</c:v>
                </c:pt>
                <c:pt idx="1748">
                  <c:v>433.19124688581252</c:v>
                </c:pt>
                <c:pt idx="1749">
                  <c:v>433.35668866931093</c:v>
                </c:pt>
                <c:pt idx="1750">
                  <c:v>433.52213045280928</c:v>
                </c:pt>
                <c:pt idx="1751">
                  <c:v>433.68757223630769</c:v>
                </c:pt>
                <c:pt idx="1752">
                  <c:v>433.8530140198061</c:v>
                </c:pt>
                <c:pt idx="1753">
                  <c:v>434.01845580330445</c:v>
                </c:pt>
                <c:pt idx="1754">
                  <c:v>434.18389758680286</c:v>
                </c:pt>
                <c:pt idx="1755">
                  <c:v>434.34933937030121</c:v>
                </c:pt>
                <c:pt idx="1756">
                  <c:v>434.51478115379962</c:v>
                </c:pt>
                <c:pt idx="1757">
                  <c:v>434.68022293729797</c:v>
                </c:pt>
                <c:pt idx="1758">
                  <c:v>434.84566472079638</c:v>
                </c:pt>
                <c:pt idx="1759">
                  <c:v>435.01110650429473</c:v>
                </c:pt>
                <c:pt idx="1760">
                  <c:v>435.17654828779314</c:v>
                </c:pt>
                <c:pt idx="1761">
                  <c:v>435.34199007129155</c:v>
                </c:pt>
                <c:pt idx="1762">
                  <c:v>435.5074318547899</c:v>
                </c:pt>
                <c:pt idx="1763">
                  <c:v>435.67287363828831</c:v>
                </c:pt>
                <c:pt idx="1764">
                  <c:v>435.83831542178666</c:v>
                </c:pt>
                <c:pt idx="1765">
                  <c:v>436.00375720528507</c:v>
                </c:pt>
                <c:pt idx="1766">
                  <c:v>436.16919898878348</c:v>
                </c:pt>
                <c:pt idx="1767">
                  <c:v>436.33464077228183</c:v>
                </c:pt>
                <c:pt idx="1768">
                  <c:v>436.50008255578018</c:v>
                </c:pt>
                <c:pt idx="1769">
                  <c:v>436.66552433927859</c:v>
                </c:pt>
                <c:pt idx="1770">
                  <c:v>436.830966122777</c:v>
                </c:pt>
                <c:pt idx="1771">
                  <c:v>436.99640790627535</c:v>
                </c:pt>
                <c:pt idx="1772">
                  <c:v>437.16184968977376</c:v>
                </c:pt>
                <c:pt idx="1773">
                  <c:v>437.32729147327211</c:v>
                </c:pt>
                <c:pt idx="1774">
                  <c:v>437.49273325677052</c:v>
                </c:pt>
                <c:pt idx="1775">
                  <c:v>437.65817504026893</c:v>
                </c:pt>
                <c:pt idx="1776">
                  <c:v>437.82361682376728</c:v>
                </c:pt>
                <c:pt idx="1777">
                  <c:v>437.98905860726563</c:v>
                </c:pt>
                <c:pt idx="1778">
                  <c:v>438.15450039076404</c:v>
                </c:pt>
                <c:pt idx="1779">
                  <c:v>438.31994217426245</c:v>
                </c:pt>
                <c:pt idx="1780">
                  <c:v>438.4853839577608</c:v>
                </c:pt>
                <c:pt idx="1781">
                  <c:v>438.65082574125921</c:v>
                </c:pt>
                <c:pt idx="1782">
                  <c:v>438.81626752475756</c:v>
                </c:pt>
                <c:pt idx="1783">
                  <c:v>438.98170930825597</c:v>
                </c:pt>
                <c:pt idx="1784">
                  <c:v>439.14715109175438</c:v>
                </c:pt>
                <c:pt idx="1785">
                  <c:v>439.31259287525273</c:v>
                </c:pt>
                <c:pt idx="1786">
                  <c:v>439.47803465875108</c:v>
                </c:pt>
                <c:pt idx="1787">
                  <c:v>439.64347644224949</c:v>
                </c:pt>
                <c:pt idx="1788">
                  <c:v>439.8089182257479</c:v>
                </c:pt>
                <c:pt idx="1789">
                  <c:v>439.97436000924625</c:v>
                </c:pt>
                <c:pt idx="1790">
                  <c:v>440.13980179274466</c:v>
                </c:pt>
                <c:pt idx="1791">
                  <c:v>440.30524357624302</c:v>
                </c:pt>
                <c:pt idx="1792">
                  <c:v>440.47068535974142</c:v>
                </c:pt>
                <c:pt idx="1793">
                  <c:v>440.63612714323983</c:v>
                </c:pt>
                <c:pt idx="1794">
                  <c:v>440.80156892673818</c:v>
                </c:pt>
                <c:pt idx="1795">
                  <c:v>440.96701071023659</c:v>
                </c:pt>
                <c:pt idx="1796">
                  <c:v>442.95231211221716</c:v>
                </c:pt>
                <c:pt idx="1797">
                  <c:v>443.11775389571557</c:v>
                </c:pt>
                <c:pt idx="1798">
                  <c:v>443.28319567921392</c:v>
                </c:pt>
                <c:pt idx="1799">
                  <c:v>443.44863746271233</c:v>
                </c:pt>
                <c:pt idx="1800">
                  <c:v>443.61407924621074</c:v>
                </c:pt>
                <c:pt idx="1801">
                  <c:v>443.77952102970909</c:v>
                </c:pt>
                <c:pt idx="1802">
                  <c:v>443.9449628132075</c:v>
                </c:pt>
                <c:pt idx="1803">
                  <c:v>444.11040459670585</c:v>
                </c:pt>
                <c:pt idx="1804">
                  <c:v>444.27584638020426</c:v>
                </c:pt>
                <c:pt idx="1805">
                  <c:v>444.44128816370267</c:v>
                </c:pt>
                <c:pt idx="1806">
                  <c:v>444.60672994720102</c:v>
                </c:pt>
                <c:pt idx="1807">
                  <c:v>444.77217173069937</c:v>
                </c:pt>
                <c:pt idx="1808">
                  <c:v>444.93761351419778</c:v>
                </c:pt>
                <c:pt idx="1809">
                  <c:v>445.10305529769619</c:v>
                </c:pt>
                <c:pt idx="1810">
                  <c:v>445.26849708119454</c:v>
                </c:pt>
                <c:pt idx="1811">
                  <c:v>445.43393886469295</c:v>
                </c:pt>
                <c:pt idx="1812">
                  <c:v>445.5993806481913</c:v>
                </c:pt>
                <c:pt idx="1813">
                  <c:v>445.76482243168971</c:v>
                </c:pt>
                <c:pt idx="1814">
                  <c:v>445.93026421518812</c:v>
                </c:pt>
                <c:pt idx="1815">
                  <c:v>446.09570599868647</c:v>
                </c:pt>
                <c:pt idx="1816">
                  <c:v>446.26114778218482</c:v>
                </c:pt>
                <c:pt idx="1817">
                  <c:v>446.42658956568323</c:v>
                </c:pt>
                <c:pt idx="1818">
                  <c:v>446.59203134918164</c:v>
                </c:pt>
                <c:pt idx="1819">
                  <c:v>446.75747313267999</c:v>
                </c:pt>
                <c:pt idx="1820">
                  <c:v>446.9229149161784</c:v>
                </c:pt>
                <c:pt idx="1821">
                  <c:v>447.08835669967675</c:v>
                </c:pt>
                <c:pt idx="1822">
                  <c:v>447.25379848317516</c:v>
                </c:pt>
                <c:pt idx="1823">
                  <c:v>447.41924026667357</c:v>
                </c:pt>
                <c:pt idx="1824">
                  <c:v>447.58468205017192</c:v>
                </c:pt>
                <c:pt idx="1825">
                  <c:v>447.75012383367027</c:v>
                </c:pt>
                <c:pt idx="1826">
                  <c:v>447.91556561716868</c:v>
                </c:pt>
                <c:pt idx="1827">
                  <c:v>448.08100740066709</c:v>
                </c:pt>
                <c:pt idx="1828">
                  <c:v>448.24644918416544</c:v>
                </c:pt>
                <c:pt idx="1829">
                  <c:v>448.41189096766385</c:v>
                </c:pt>
                <c:pt idx="1830">
                  <c:v>448.5773327511622</c:v>
                </c:pt>
                <c:pt idx="1831">
                  <c:v>448.74277453466061</c:v>
                </c:pt>
                <c:pt idx="1832">
                  <c:v>448.90821631815902</c:v>
                </c:pt>
                <c:pt idx="1833">
                  <c:v>449.07365810165737</c:v>
                </c:pt>
                <c:pt idx="1834">
                  <c:v>449.23909988515578</c:v>
                </c:pt>
                <c:pt idx="1835">
                  <c:v>449.40454166865413</c:v>
                </c:pt>
                <c:pt idx="1836">
                  <c:v>449.56998345215254</c:v>
                </c:pt>
                <c:pt idx="1837">
                  <c:v>449.73542523565089</c:v>
                </c:pt>
                <c:pt idx="1838">
                  <c:v>449.9008670191493</c:v>
                </c:pt>
                <c:pt idx="1839">
                  <c:v>450.06630880264765</c:v>
                </c:pt>
                <c:pt idx="1840">
                  <c:v>450.23175058614606</c:v>
                </c:pt>
                <c:pt idx="1841">
                  <c:v>450.39719236964447</c:v>
                </c:pt>
                <c:pt idx="1842">
                  <c:v>450.56263415314282</c:v>
                </c:pt>
                <c:pt idx="1843">
                  <c:v>450.72807593664123</c:v>
                </c:pt>
                <c:pt idx="1844">
                  <c:v>450.89351772013958</c:v>
                </c:pt>
                <c:pt idx="1845">
                  <c:v>451.05895950363799</c:v>
                </c:pt>
                <c:pt idx="1846">
                  <c:v>451.2244012871364</c:v>
                </c:pt>
                <c:pt idx="1847">
                  <c:v>451.38984307063475</c:v>
                </c:pt>
                <c:pt idx="1848">
                  <c:v>451.55528485413311</c:v>
                </c:pt>
                <c:pt idx="1849">
                  <c:v>451.72072663763151</c:v>
                </c:pt>
                <c:pt idx="1850">
                  <c:v>451.88616842112992</c:v>
                </c:pt>
                <c:pt idx="1851">
                  <c:v>452.05161020462828</c:v>
                </c:pt>
                <c:pt idx="1852">
                  <c:v>452.21705198812668</c:v>
                </c:pt>
                <c:pt idx="1853">
                  <c:v>454.53323695710401</c:v>
                </c:pt>
                <c:pt idx="1854">
                  <c:v>454.69867874060242</c:v>
                </c:pt>
                <c:pt idx="1855">
                  <c:v>454.86412052410083</c:v>
                </c:pt>
                <c:pt idx="1856">
                  <c:v>455.02956230759918</c:v>
                </c:pt>
                <c:pt idx="1857">
                  <c:v>455.19500409109759</c:v>
                </c:pt>
                <c:pt idx="1858">
                  <c:v>455.36044587459594</c:v>
                </c:pt>
                <c:pt idx="1859">
                  <c:v>455.52588765809435</c:v>
                </c:pt>
                <c:pt idx="1860">
                  <c:v>455.69132944159276</c:v>
                </c:pt>
                <c:pt idx="1861">
                  <c:v>455.85677122509111</c:v>
                </c:pt>
                <c:pt idx="1862">
                  <c:v>456.02221300858952</c:v>
                </c:pt>
                <c:pt idx="1863">
                  <c:v>456.18765479208787</c:v>
                </c:pt>
                <c:pt idx="1864">
                  <c:v>456.35309657558628</c:v>
                </c:pt>
                <c:pt idx="1865">
                  <c:v>456.51853835908463</c:v>
                </c:pt>
                <c:pt idx="1866">
                  <c:v>456.68398014258304</c:v>
                </c:pt>
                <c:pt idx="1867">
                  <c:v>456.84942192608139</c:v>
                </c:pt>
                <c:pt idx="1868">
                  <c:v>457.0148637095798</c:v>
                </c:pt>
                <c:pt idx="1869">
                  <c:v>457.18030549307821</c:v>
                </c:pt>
                <c:pt idx="1870">
                  <c:v>457.34574727657656</c:v>
                </c:pt>
                <c:pt idx="1871">
                  <c:v>457.51118906007497</c:v>
                </c:pt>
                <c:pt idx="1872">
                  <c:v>457.67663084357332</c:v>
                </c:pt>
                <c:pt idx="1873">
                  <c:v>457.84207262707173</c:v>
                </c:pt>
                <c:pt idx="1874">
                  <c:v>458.00751441057008</c:v>
                </c:pt>
                <c:pt idx="1875">
                  <c:v>458.17295619406849</c:v>
                </c:pt>
                <c:pt idx="1876">
                  <c:v>458.33839797756684</c:v>
                </c:pt>
                <c:pt idx="1877">
                  <c:v>458.50383976106525</c:v>
                </c:pt>
                <c:pt idx="1878">
                  <c:v>458.66928154456366</c:v>
                </c:pt>
                <c:pt idx="1879">
                  <c:v>458.83472332806201</c:v>
                </c:pt>
                <c:pt idx="1880">
                  <c:v>459.00016511156042</c:v>
                </c:pt>
                <c:pt idx="1881">
                  <c:v>459.16560689505877</c:v>
                </c:pt>
                <c:pt idx="1882">
                  <c:v>459.33104867855718</c:v>
                </c:pt>
                <c:pt idx="1883">
                  <c:v>459.49649046205559</c:v>
                </c:pt>
                <c:pt idx="1884">
                  <c:v>459.66193224555394</c:v>
                </c:pt>
                <c:pt idx="1885">
                  <c:v>459.82737402905229</c:v>
                </c:pt>
                <c:pt idx="1886">
                  <c:v>459.9928158125507</c:v>
                </c:pt>
                <c:pt idx="1887">
                  <c:v>460.15825759604911</c:v>
                </c:pt>
                <c:pt idx="1888">
                  <c:v>460.32369937954746</c:v>
                </c:pt>
                <c:pt idx="1889">
                  <c:v>460.48914116304587</c:v>
                </c:pt>
                <c:pt idx="1890">
                  <c:v>460.65458294654422</c:v>
                </c:pt>
                <c:pt idx="1891">
                  <c:v>460.82002473004263</c:v>
                </c:pt>
                <c:pt idx="1892">
                  <c:v>460.98546651354104</c:v>
                </c:pt>
                <c:pt idx="1893">
                  <c:v>461.15090829703939</c:v>
                </c:pt>
                <c:pt idx="1894">
                  <c:v>461.31635008053775</c:v>
                </c:pt>
                <c:pt idx="1895">
                  <c:v>461.48179186403615</c:v>
                </c:pt>
                <c:pt idx="1896">
                  <c:v>463.79797683301354</c:v>
                </c:pt>
                <c:pt idx="1897">
                  <c:v>463.96341861651194</c:v>
                </c:pt>
                <c:pt idx="1898">
                  <c:v>464.1288604000103</c:v>
                </c:pt>
                <c:pt idx="1899">
                  <c:v>464.29430218350871</c:v>
                </c:pt>
                <c:pt idx="1900">
                  <c:v>464.45974396700706</c:v>
                </c:pt>
                <c:pt idx="1901">
                  <c:v>464.62518575050547</c:v>
                </c:pt>
                <c:pt idx="1902">
                  <c:v>464.79062753400382</c:v>
                </c:pt>
                <c:pt idx="1903">
                  <c:v>464.95606931750223</c:v>
                </c:pt>
                <c:pt idx="1904">
                  <c:v>465.12151110100058</c:v>
                </c:pt>
                <c:pt idx="1905">
                  <c:v>465.28695288449899</c:v>
                </c:pt>
                <c:pt idx="1906">
                  <c:v>465.4523946679974</c:v>
                </c:pt>
                <c:pt idx="1907">
                  <c:v>465.61783645149575</c:v>
                </c:pt>
                <c:pt idx="1908">
                  <c:v>465.78327823499416</c:v>
                </c:pt>
                <c:pt idx="1909">
                  <c:v>465.94872001849251</c:v>
                </c:pt>
                <c:pt idx="1910">
                  <c:v>466.11416180199092</c:v>
                </c:pt>
                <c:pt idx="1911">
                  <c:v>466.27960358548933</c:v>
                </c:pt>
                <c:pt idx="1912">
                  <c:v>466.44504536898768</c:v>
                </c:pt>
                <c:pt idx="1913">
                  <c:v>466.61048715248603</c:v>
                </c:pt>
                <c:pt idx="1914">
                  <c:v>466.77592893598444</c:v>
                </c:pt>
                <c:pt idx="1915">
                  <c:v>466.94137071948285</c:v>
                </c:pt>
                <c:pt idx="1916">
                  <c:v>467.1068125029812</c:v>
                </c:pt>
                <c:pt idx="1917">
                  <c:v>467.27225428647961</c:v>
                </c:pt>
                <c:pt idx="1918">
                  <c:v>467.43769606997796</c:v>
                </c:pt>
                <c:pt idx="1919">
                  <c:v>467.60313785347637</c:v>
                </c:pt>
                <c:pt idx="1920">
                  <c:v>467.76857963697478</c:v>
                </c:pt>
                <c:pt idx="1921">
                  <c:v>467.93402142047313</c:v>
                </c:pt>
                <c:pt idx="1922">
                  <c:v>468.09946320397148</c:v>
                </c:pt>
                <c:pt idx="1923">
                  <c:v>468.26490498746989</c:v>
                </c:pt>
                <c:pt idx="1924">
                  <c:v>468.4303467709683</c:v>
                </c:pt>
                <c:pt idx="1925">
                  <c:v>468.59578855446665</c:v>
                </c:pt>
                <c:pt idx="1926">
                  <c:v>468.76123033796506</c:v>
                </c:pt>
                <c:pt idx="1927">
                  <c:v>468.92667212146341</c:v>
                </c:pt>
                <c:pt idx="1928">
                  <c:v>469.09211390496182</c:v>
                </c:pt>
                <c:pt idx="1929">
                  <c:v>469.25755568846023</c:v>
                </c:pt>
                <c:pt idx="1930">
                  <c:v>469.42299747195858</c:v>
                </c:pt>
                <c:pt idx="1931">
                  <c:v>469.58843925545693</c:v>
                </c:pt>
                <c:pt idx="1932">
                  <c:v>469.75388103895534</c:v>
                </c:pt>
                <c:pt idx="1933">
                  <c:v>469.91932282245375</c:v>
                </c:pt>
                <c:pt idx="1934">
                  <c:v>470.0847646059521</c:v>
                </c:pt>
                <c:pt idx="1935">
                  <c:v>470.25020638945051</c:v>
                </c:pt>
                <c:pt idx="1936">
                  <c:v>470.41564817294886</c:v>
                </c:pt>
                <c:pt idx="1937">
                  <c:v>470.58108995644727</c:v>
                </c:pt>
                <c:pt idx="1938">
                  <c:v>470.74653173994568</c:v>
                </c:pt>
                <c:pt idx="1939">
                  <c:v>470.91197352344403</c:v>
                </c:pt>
                <c:pt idx="1940">
                  <c:v>471.07741530694244</c:v>
                </c:pt>
                <c:pt idx="1941">
                  <c:v>473.39360027591977</c:v>
                </c:pt>
                <c:pt idx="1942">
                  <c:v>473.55904205941818</c:v>
                </c:pt>
                <c:pt idx="1943">
                  <c:v>473.72448384291658</c:v>
                </c:pt>
                <c:pt idx="1944">
                  <c:v>473.88992562641494</c:v>
                </c:pt>
                <c:pt idx="1945">
                  <c:v>474.05536740991334</c:v>
                </c:pt>
                <c:pt idx="1946">
                  <c:v>474.2208091934117</c:v>
                </c:pt>
                <c:pt idx="1947">
                  <c:v>474.38625097691011</c:v>
                </c:pt>
                <c:pt idx="1948">
                  <c:v>474.55169276040851</c:v>
                </c:pt>
                <c:pt idx="1949">
                  <c:v>474.71713454390687</c:v>
                </c:pt>
                <c:pt idx="1950">
                  <c:v>474.88257632740522</c:v>
                </c:pt>
                <c:pt idx="1951">
                  <c:v>475.04801811090363</c:v>
                </c:pt>
                <c:pt idx="1952">
                  <c:v>475.21345989440204</c:v>
                </c:pt>
                <c:pt idx="1953">
                  <c:v>475.37890167790039</c:v>
                </c:pt>
                <c:pt idx="1954">
                  <c:v>475.5443434613988</c:v>
                </c:pt>
                <c:pt idx="1955">
                  <c:v>475.70978524489715</c:v>
                </c:pt>
                <c:pt idx="1956">
                  <c:v>475.87522702839556</c:v>
                </c:pt>
                <c:pt idx="1957">
                  <c:v>476.04066881189397</c:v>
                </c:pt>
                <c:pt idx="1958">
                  <c:v>476.20611059539232</c:v>
                </c:pt>
                <c:pt idx="1959">
                  <c:v>476.37155237889067</c:v>
                </c:pt>
                <c:pt idx="1960">
                  <c:v>476.53699416238908</c:v>
                </c:pt>
                <c:pt idx="1961">
                  <c:v>476.70243594588749</c:v>
                </c:pt>
                <c:pt idx="1962">
                  <c:v>476.8678777293859</c:v>
                </c:pt>
                <c:pt idx="1963">
                  <c:v>477.03331951288425</c:v>
                </c:pt>
                <c:pt idx="1964">
                  <c:v>477.1987612963826</c:v>
                </c:pt>
                <c:pt idx="1965">
                  <c:v>477.36420307988101</c:v>
                </c:pt>
                <c:pt idx="1966">
                  <c:v>477.52964486337942</c:v>
                </c:pt>
                <c:pt idx="1967">
                  <c:v>477.69508664687777</c:v>
                </c:pt>
                <c:pt idx="1968">
                  <c:v>477.86052843037612</c:v>
                </c:pt>
                <c:pt idx="1969">
                  <c:v>478.02597021387453</c:v>
                </c:pt>
                <c:pt idx="1970">
                  <c:v>478.19141199737294</c:v>
                </c:pt>
                <c:pt idx="1971">
                  <c:v>478.35685378087135</c:v>
                </c:pt>
                <c:pt idx="1972">
                  <c:v>478.5222955643697</c:v>
                </c:pt>
                <c:pt idx="1973">
                  <c:v>478.68773734786805</c:v>
                </c:pt>
                <c:pt idx="1974">
                  <c:v>478.85317913136646</c:v>
                </c:pt>
                <c:pt idx="1975">
                  <c:v>479.01862091486487</c:v>
                </c:pt>
                <c:pt idx="1976">
                  <c:v>479.18406269836322</c:v>
                </c:pt>
                <c:pt idx="1977">
                  <c:v>479.34950448186157</c:v>
                </c:pt>
                <c:pt idx="1978">
                  <c:v>479.51494626535998</c:v>
                </c:pt>
                <c:pt idx="1979">
                  <c:v>479.68038804885839</c:v>
                </c:pt>
                <c:pt idx="1980">
                  <c:v>479.8458298323568</c:v>
                </c:pt>
                <c:pt idx="1981">
                  <c:v>480.01127161585515</c:v>
                </c:pt>
                <c:pt idx="1982">
                  <c:v>480.1767133993535</c:v>
                </c:pt>
                <c:pt idx="1983">
                  <c:v>480.34215518285191</c:v>
                </c:pt>
                <c:pt idx="1984">
                  <c:v>480.50759696635032</c:v>
                </c:pt>
                <c:pt idx="1985">
                  <c:v>480.67303874984867</c:v>
                </c:pt>
                <c:pt idx="1986">
                  <c:v>480.83848053334702</c:v>
                </c:pt>
                <c:pt idx="1987">
                  <c:v>481.00392231684543</c:v>
                </c:pt>
                <c:pt idx="1988">
                  <c:v>481.16936410034384</c:v>
                </c:pt>
                <c:pt idx="1989">
                  <c:v>481.33480588384225</c:v>
                </c:pt>
                <c:pt idx="1990">
                  <c:v>481.5002476673406</c:v>
                </c:pt>
                <c:pt idx="1991">
                  <c:v>484.47819977031151</c:v>
                </c:pt>
                <c:pt idx="1992">
                  <c:v>484.64364155380986</c:v>
                </c:pt>
                <c:pt idx="1993">
                  <c:v>484.80908333730827</c:v>
                </c:pt>
                <c:pt idx="1994">
                  <c:v>484.97452512080667</c:v>
                </c:pt>
                <c:pt idx="1995">
                  <c:v>485.13996690430508</c:v>
                </c:pt>
                <c:pt idx="1996">
                  <c:v>485.30540868780344</c:v>
                </c:pt>
                <c:pt idx="1997">
                  <c:v>485.47085047130179</c:v>
                </c:pt>
                <c:pt idx="1998">
                  <c:v>485.6362922548002</c:v>
                </c:pt>
                <c:pt idx="1999">
                  <c:v>485.8017340382986</c:v>
                </c:pt>
                <c:pt idx="2000">
                  <c:v>485.96717582179696</c:v>
                </c:pt>
                <c:pt idx="2001">
                  <c:v>486.13261760529531</c:v>
                </c:pt>
                <c:pt idx="2002">
                  <c:v>486.29805938879372</c:v>
                </c:pt>
                <c:pt idx="2003">
                  <c:v>486.46350117229213</c:v>
                </c:pt>
                <c:pt idx="2004">
                  <c:v>486.62894295579054</c:v>
                </c:pt>
                <c:pt idx="2005">
                  <c:v>486.79438473928889</c:v>
                </c:pt>
                <c:pt idx="2006">
                  <c:v>486.95982652278724</c:v>
                </c:pt>
                <c:pt idx="2007">
                  <c:v>487.12526830628565</c:v>
                </c:pt>
                <c:pt idx="2008">
                  <c:v>487.29071008978406</c:v>
                </c:pt>
                <c:pt idx="2009">
                  <c:v>487.45615187328241</c:v>
                </c:pt>
                <c:pt idx="2010">
                  <c:v>487.62159365678076</c:v>
                </c:pt>
                <c:pt idx="2011">
                  <c:v>487.78703544027917</c:v>
                </c:pt>
                <c:pt idx="2012">
                  <c:v>487.95247722377758</c:v>
                </c:pt>
                <c:pt idx="2013">
                  <c:v>488.11791900727599</c:v>
                </c:pt>
                <c:pt idx="2014">
                  <c:v>488.28336079077434</c:v>
                </c:pt>
                <c:pt idx="2015">
                  <c:v>488.44880257427269</c:v>
                </c:pt>
                <c:pt idx="2016">
                  <c:v>488.6142443577711</c:v>
                </c:pt>
                <c:pt idx="2017">
                  <c:v>488.77968614126951</c:v>
                </c:pt>
                <c:pt idx="2018">
                  <c:v>488.94512792476786</c:v>
                </c:pt>
                <c:pt idx="2019">
                  <c:v>489.11056970826627</c:v>
                </c:pt>
                <c:pt idx="2020">
                  <c:v>489.27601149176462</c:v>
                </c:pt>
                <c:pt idx="2021">
                  <c:v>489.44145327526303</c:v>
                </c:pt>
                <c:pt idx="2022">
                  <c:v>489.60689505876144</c:v>
                </c:pt>
                <c:pt idx="2023">
                  <c:v>489.77233684225979</c:v>
                </c:pt>
                <c:pt idx="2024">
                  <c:v>489.93777862575814</c:v>
                </c:pt>
                <c:pt idx="2025">
                  <c:v>490.10322040925655</c:v>
                </c:pt>
                <c:pt idx="2026">
                  <c:v>490.26866219275496</c:v>
                </c:pt>
                <c:pt idx="2027">
                  <c:v>490.43410397625331</c:v>
                </c:pt>
                <c:pt idx="2028">
                  <c:v>490.59954575975172</c:v>
                </c:pt>
                <c:pt idx="2029">
                  <c:v>494.23926499671614</c:v>
                </c:pt>
                <c:pt idx="2030">
                  <c:v>494.4047067802145</c:v>
                </c:pt>
                <c:pt idx="2031">
                  <c:v>494.57014856371291</c:v>
                </c:pt>
                <c:pt idx="2032">
                  <c:v>494.73559034721131</c:v>
                </c:pt>
                <c:pt idx="2033">
                  <c:v>494.90103213070972</c:v>
                </c:pt>
                <c:pt idx="2034">
                  <c:v>495.06647391420807</c:v>
                </c:pt>
                <c:pt idx="2035">
                  <c:v>495.23191569770643</c:v>
                </c:pt>
                <c:pt idx="2036">
                  <c:v>495.39735748120484</c:v>
                </c:pt>
                <c:pt idx="2037">
                  <c:v>495.56279926470324</c:v>
                </c:pt>
                <c:pt idx="2038">
                  <c:v>495.7282410482016</c:v>
                </c:pt>
                <c:pt idx="2039">
                  <c:v>495.89368283169995</c:v>
                </c:pt>
                <c:pt idx="2040">
                  <c:v>496.05912461519836</c:v>
                </c:pt>
                <c:pt idx="2041">
                  <c:v>496.22456639869677</c:v>
                </c:pt>
                <c:pt idx="2042">
                  <c:v>496.39000818219517</c:v>
                </c:pt>
                <c:pt idx="2043">
                  <c:v>496.55544996569353</c:v>
                </c:pt>
                <c:pt idx="2044">
                  <c:v>496.72089174919188</c:v>
                </c:pt>
                <c:pt idx="2045">
                  <c:v>496.88633353269029</c:v>
                </c:pt>
                <c:pt idx="2046">
                  <c:v>497.0517753161887</c:v>
                </c:pt>
                <c:pt idx="2047">
                  <c:v>497.21721709968705</c:v>
                </c:pt>
                <c:pt idx="2048">
                  <c:v>497.38265888318546</c:v>
                </c:pt>
                <c:pt idx="2049">
                  <c:v>497.54810066668381</c:v>
                </c:pt>
                <c:pt idx="2050">
                  <c:v>497.71354245018222</c:v>
                </c:pt>
                <c:pt idx="2051">
                  <c:v>497.87898423368063</c:v>
                </c:pt>
                <c:pt idx="2052">
                  <c:v>498.04442601717898</c:v>
                </c:pt>
                <c:pt idx="2053">
                  <c:v>498.20986780067733</c:v>
                </c:pt>
                <c:pt idx="2054">
                  <c:v>498.37530958417574</c:v>
                </c:pt>
                <c:pt idx="2055">
                  <c:v>498.54075136767415</c:v>
                </c:pt>
                <c:pt idx="2056">
                  <c:v>498.70619315117256</c:v>
                </c:pt>
                <c:pt idx="2057">
                  <c:v>498.87163493467091</c:v>
                </c:pt>
                <c:pt idx="2058">
                  <c:v>499.03707671816926</c:v>
                </c:pt>
                <c:pt idx="2059">
                  <c:v>499.20251850166767</c:v>
                </c:pt>
                <c:pt idx="2060">
                  <c:v>499.36796028516608</c:v>
                </c:pt>
                <c:pt idx="2061">
                  <c:v>499.53340206866443</c:v>
                </c:pt>
                <c:pt idx="2062">
                  <c:v>499.69884385216278</c:v>
                </c:pt>
                <c:pt idx="2063">
                  <c:v>499.86428563566119</c:v>
                </c:pt>
                <c:pt idx="2064">
                  <c:v>500.0297274191596</c:v>
                </c:pt>
                <c:pt idx="2065">
                  <c:v>500.19516920265801</c:v>
                </c:pt>
                <c:pt idx="2066">
                  <c:v>500.36061098615636</c:v>
                </c:pt>
                <c:pt idx="2067">
                  <c:v>500.52605276965471</c:v>
                </c:pt>
                <c:pt idx="2068">
                  <c:v>500.69149455315312</c:v>
                </c:pt>
                <c:pt idx="2069">
                  <c:v>500.85693633665153</c:v>
                </c:pt>
                <c:pt idx="2070">
                  <c:v>501.02237812014988</c:v>
                </c:pt>
                <c:pt idx="2071">
                  <c:v>501.18781990364823</c:v>
                </c:pt>
                <c:pt idx="2072">
                  <c:v>501.35326168714664</c:v>
                </c:pt>
                <c:pt idx="2073">
                  <c:v>504.16577200661919</c:v>
                </c:pt>
                <c:pt idx="2074">
                  <c:v>504.33121379011754</c:v>
                </c:pt>
                <c:pt idx="2075">
                  <c:v>504.49665557361595</c:v>
                </c:pt>
                <c:pt idx="2076">
                  <c:v>504.66209735711436</c:v>
                </c:pt>
                <c:pt idx="2077">
                  <c:v>504.82753914061271</c:v>
                </c:pt>
                <c:pt idx="2078">
                  <c:v>504.99298092411107</c:v>
                </c:pt>
                <c:pt idx="2079">
                  <c:v>505.15842270760947</c:v>
                </c:pt>
                <c:pt idx="2080">
                  <c:v>505.32386449110788</c:v>
                </c:pt>
                <c:pt idx="2081">
                  <c:v>505.48930627460624</c:v>
                </c:pt>
                <c:pt idx="2082">
                  <c:v>505.65474805810464</c:v>
                </c:pt>
                <c:pt idx="2083">
                  <c:v>505.820189841603</c:v>
                </c:pt>
                <c:pt idx="2084">
                  <c:v>505.98563162510141</c:v>
                </c:pt>
                <c:pt idx="2085">
                  <c:v>506.15107340859981</c:v>
                </c:pt>
                <c:pt idx="2086">
                  <c:v>506.31651519209817</c:v>
                </c:pt>
                <c:pt idx="2087">
                  <c:v>506.48195697559652</c:v>
                </c:pt>
                <c:pt idx="2088">
                  <c:v>506.64739875909493</c:v>
                </c:pt>
                <c:pt idx="2089">
                  <c:v>506.81284054259334</c:v>
                </c:pt>
                <c:pt idx="2090">
                  <c:v>506.97828232609174</c:v>
                </c:pt>
                <c:pt idx="2091">
                  <c:v>507.1437241095901</c:v>
                </c:pt>
                <c:pt idx="2092">
                  <c:v>507.30916589308845</c:v>
                </c:pt>
                <c:pt idx="2093">
                  <c:v>507.47460767658686</c:v>
                </c:pt>
                <c:pt idx="2094">
                  <c:v>507.64004946008527</c:v>
                </c:pt>
                <c:pt idx="2095">
                  <c:v>507.80549124358362</c:v>
                </c:pt>
                <c:pt idx="2096">
                  <c:v>507.97093302708197</c:v>
                </c:pt>
                <c:pt idx="2097">
                  <c:v>508.13637481058038</c:v>
                </c:pt>
                <c:pt idx="2098">
                  <c:v>508.30181659407879</c:v>
                </c:pt>
                <c:pt idx="2099">
                  <c:v>508.4672583775772</c:v>
                </c:pt>
                <c:pt idx="2100">
                  <c:v>508.63270016107555</c:v>
                </c:pt>
                <c:pt idx="2101">
                  <c:v>508.7981419445739</c:v>
                </c:pt>
                <c:pt idx="2102">
                  <c:v>508.96358372807231</c:v>
                </c:pt>
                <c:pt idx="2103">
                  <c:v>509.12902551157072</c:v>
                </c:pt>
                <c:pt idx="2104">
                  <c:v>509.29446729506907</c:v>
                </c:pt>
                <c:pt idx="2105">
                  <c:v>509.45990907856742</c:v>
                </c:pt>
                <c:pt idx="2106">
                  <c:v>509.62535086206583</c:v>
                </c:pt>
                <c:pt idx="2107">
                  <c:v>509.79079264556424</c:v>
                </c:pt>
                <c:pt idx="2108">
                  <c:v>509.95623442906265</c:v>
                </c:pt>
                <c:pt idx="2109">
                  <c:v>510.121676212561</c:v>
                </c:pt>
                <c:pt idx="2110">
                  <c:v>510.28711799605935</c:v>
                </c:pt>
                <c:pt idx="2111">
                  <c:v>512.10697761454162</c:v>
                </c:pt>
                <c:pt idx="2112">
                  <c:v>512.27241939804003</c:v>
                </c:pt>
                <c:pt idx="2113">
                  <c:v>512.43786118153844</c:v>
                </c:pt>
                <c:pt idx="2114">
                  <c:v>512.60330296503673</c:v>
                </c:pt>
                <c:pt idx="2115">
                  <c:v>512.76874474853514</c:v>
                </c:pt>
                <c:pt idx="2116">
                  <c:v>512.93418653203355</c:v>
                </c:pt>
                <c:pt idx="2117">
                  <c:v>513.09962831553185</c:v>
                </c:pt>
                <c:pt idx="2118">
                  <c:v>513.26507009903025</c:v>
                </c:pt>
                <c:pt idx="2119">
                  <c:v>513.43051188252866</c:v>
                </c:pt>
                <c:pt idx="2120">
                  <c:v>513.59595366602707</c:v>
                </c:pt>
                <c:pt idx="2121">
                  <c:v>513.76139544952548</c:v>
                </c:pt>
                <c:pt idx="2122">
                  <c:v>513.92683723302389</c:v>
                </c:pt>
              </c:numCache>
            </c:numRef>
          </c:xVal>
          <c:yVal>
            <c:numRef>
              <c:f>TSEE!$G$6:$G$2128</c:f>
              <c:numCache>
                <c:formatCode>General</c:formatCode>
                <c:ptCount val="2123"/>
                <c:pt idx="0">
                  <c:v>0</c:v>
                </c:pt>
                <c:pt idx="1">
                  <c:v>0.125</c:v>
                </c:pt>
                <c:pt idx="2">
                  <c:v>0</c:v>
                </c:pt>
                <c:pt idx="3">
                  <c:v>0</c:v>
                </c:pt>
                <c:pt idx="4">
                  <c:v>0.125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0.125</c:v>
                </c:pt>
                <c:pt idx="9">
                  <c:v>0.125</c:v>
                </c:pt>
                <c:pt idx="10">
                  <c:v>0</c:v>
                </c:pt>
                <c:pt idx="11">
                  <c:v>0</c:v>
                </c:pt>
                <c:pt idx="12">
                  <c:v>0.25</c:v>
                </c:pt>
                <c:pt idx="13">
                  <c:v>0</c:v>
                </c:pt>
                <c:pt idx="14">
                  <c:v>0.125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0.125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0.125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0.125</c:v>
                </c:pt>
                <c:pt idx="32">
                  <c:v>0</c:v>
                </c:pt>
                <c:pt idx="33">
                  <c:v>0.125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0.125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0.125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0.125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0.125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0.25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0.25</c:v>
                </c:pt>
                <c:pt idx="72">
                  <c:v>0.25</c:v>
                </c:pt>
                <c:pt idx="73">
                  <c:v>0</c:v>
                </c:pt>
                <c:pt idx="74">
                  <c:v>0.25</c:v>
                </c:pt>
                <c:pt idx="75">
                  <c:v>0.25</c:v>
                </c:pt>
                <c:pt idx="76">
                  <c:v>0.125</c:v>
                </c:pt>
                <c:pt idx="77">
                  <c:v>0.375</c:v>
                </c:pt>
                <c:pt idx="78">
                  <c:v>0</c:v>
                </c:pt>
                <c:pt idx="79">
                  <c:v>0.125</c:v>
                </c:pt>
                <c:pt idx="80">
                  <c:v>0.25</c:v>
                </c:pt>
                <c:pt idx="81">
                  <c:v>0</c:v>
                </c:pt>
                <c:pt idx="82">
                  <c:v>0.75</c:v>
                </c:pt>
                <c:pt idx="83">
                  <c:v>0</c:v>
                </c:pt>
                <c:pt idx="84">
                  <c:v>0.25</c:v>
                </c:pt>
                <c:pt idx="85">
                  <c:v>0.125</c:v>
                </c:pt>
                <c:pt idx="86">
                  <c:v>0.375</c:v>
                </c:pt>
                <c:pt idx="87">
                  <c:v>0.25</c:v>
                </c:pt>
                <c:pt idx="88">
                  <c:v>0</c:v>
                </c:pt>
                <c:pt idx="89">
                  <c:v>0.5</c:v>
                </c:pt>
                <c:pt idx="90">
                  <c:v>0.125</c:v>
                </c:pt>
                <c:pt idx="91">
                  <c:v>0.125</c:v>
                </c:pt>
                <c:pt idx="92">
                  <c:v>0.25</c:v>
                </c:pt>
                <c:pt idx="93">
                  <c:v>0.625</c:v>
                </c:pt>
                <c:pt idx="94">
                  <c:v>0.25</c:v>
                </c:pt>
                <c:pt idx="95">
                  <c:v>0.375</c:v>
                </c:pt>
                <c:pt idx="96">
                  <c:v>0.125</c:v>
                </c:pt>
                <c:pt idx="97">
                  <c:v>0.125</c:v>
                </c:pt>
                <c:pt idx="98">
                  <c:v>0.125</c:v>
                </c:pt>
                <c:pt idx="99">
                  <c:v>0</c:v>
                </c:pt>
                <c:pt idx="100">
                  <c:v>0.125</c:v>
                </c:pt>
                <c:pt idx="101">
                  <c:v>0</c:v>
                </c:pt>
                <c:pt idx="102">
                  <c:v>0.125</c:v>
                </c:pt>
                <c:pt idx="103">
                  <c:v>0.375</c:v>
                </c:pt>
                <c:pt idx="104">
                  <c:v>0</c:v>
                </c:pt>
                <c:pt idx="105">
                  <c:v>0</c:v>
                </c:pt>
                <c:pt idx="106">
                  <c:v>0.125</c:v>
                </c:pt>
                <c:pt idx="107">
                  <c:v>0.125</c:v>
                </c:pt>
                <c:pt idx="108">
                  <c:v>0.625</c:v>
                </c:pt>
                <c:pt idx="109">
                  <c:v>0.125</c:v>
                </c:pt>
                <c:pt idx="110">
                  <c:v>0.125</c:v>
                </c:pt>
                <c:pt idx="111">
                  <c:v>0.125</c:v>
                </c:pt>
                <c:pt idx="112">
                  <c:v>0.25</c:v>
                </c:pt>
                <c:pt idx="113">
                  <c:v>0.375</c:v>
                </c:pt>
                <c:pt idx="114">
                  <c:v>0.375</c:v>
                </c:pt>
                <c:pt idx="115">
                  <c:v>0.25</c:v>
                </c:pt>
                <c:pt idx="116">
                  <c:v>0</c:v>
                </c:pt>
                <c:pt idx="117">
                  <c:v>0.375</c:v>
                </c:pt>
                <c:pt idx="118">
                  <c:v>0.375</c:v>
                </c:pt>
                <c:pt idx="119">
                  <c:v>0.125</c:v>
                </c:pt>
                <c:pt idx="120">
                  <c:v>0.125</c:v>
                </c:pt>
                <c:pt idx="121">
                  <c:v>0.125</c:v>
                </c:pt>
                <c:pt idx="122">
                  <c:v>0.125</c:v>
                </c:pt>
                <c:pt idx="123">
                  <c:v>0.25</c:v>
                </c:pt>
                <c:pt idx="124">
                  <c:v>0.125</c:v>
                </c:pt>
                <c:pt idx="125">
                  <c:v>0.125</c:v>
                </c:pt>
                <c:pt idx="126">
                  <c:v>0.375</c:v>
                </c:pt>
                <c:pt idx="127">
                  <c:v>0.125</c:v>
                </c:pt>
                <c:pt idx="128">
                  <c:v>0.125</c:v>
                </c:pt>
                <c:pt idx="129">
                  <c:v>0.375</c:v>
                </c:pt>
                <c:pt idx="130">
                  <c:v>0.375</c:v>
                </c:pt>
                <c:pt idx="131">
                  <c:v>0.375</c:v>
                </c:pt>
                <c:pt idx="132">
                  <c:v>0.375</c:v>
                </c:pt>
                <c:pt idx="133">
                  <c:v>0.5</c:v>
                </c:pt>
                <c:pt idx="134">
                  <c:v>0.375</c:v>
                </c:pt>
                <c:pt idx="135">
                  <c:v>0</c:v>
                </c:pt>
                <c:pt idx="136">
                  <c:v>0.75</c:v>
                </c:pt>
                <c:pt idx="137">
                  <c:v>0</c:v>
                </c:pt>
                <c:pt idx="138">
                  <c:v>0.75</c:v>
                </c:pt>
                <c:pt idx="139">
                  <c:v>0.875</c:v>
                </c:pt>
                <c:pt idx="140">
                  <c:v>0.25</c:v>
                </c:pt>
                <c:pt idx="141">
                  <c:v>0.125</c:v>
                </c:pt>
                <c:pt idx="142">
                  <c:v>0.125</c:v>
                </c:pt>
                <c:pt idx="143">
                  <c:v>0.5</c:v>
                </c:pt>
                <c:pt idx="144">
                  <c:v>0.25</c:v>
                </c:pt>
                <c:pt idx="145">
                  <c:v>0.375</c:v>
                </c:pt>
                <c:pt idx="146">
                  <c:v>0.5</c:v>
                </c:pt>
                <c:pt idx="147">
                  <c:v>0.5</c:v>
                </c:pt>
                <c:pt idx="148">
                  <c:v>0.5</c:v>
                </c:pt>
                <c:pt idx="149">
                  <c:v>0.75</c:v>
                </c:pt>
                <c:pt idx="150">
                  <c:v>0.25</c:v>
                </c:pt>
                <c:pt idx="151">
                  <c:v>0.25</c:v>
                </c:pt>
                <c:pt idx="152">
                  <c:v>0.875</c:v>
                </c:pt>
                <c:pt idx="153">
                  <c:v>0.375</c:v>
                </c:pt>
                <c:pt idx="154">
                  <c:v>0.25</c:v>
                </c:pt>
                <c:pt idx="155">
                  <c:v>0.625</c:v>
                </c:pt>
                <c:pt idx="156">
                  <c:v>0.875</c:v>
                </c:pt>
                <c:pt idx="157">
                  <c:v>0.375</c:v>
                </c:pt>
                <c:pt idx="158">
                  <c:v>0.375</c:v>
                </c:pt>
                <c:pt idx="159">
                  <c:v>0.875</c:v>
                </c:pt>
                <c:pt idx="160">
                  <c:v>0.5</c:v>
                </c:pt>
                <c:pt idx="161">
                  <c:v>1</c:v>
                </c:pt>
                <c:pt idx="162">
                  <c:v>0.625</c:v>
                </c:pt>
                <c:pt idx="163">
                  <c:v>0.625</c:v>
                </c:pt>
                <c:pt idx="164">
                  <c:v>0.625</c:v>
                </c:pt>
                <c:pt idx="165">
                  <c:v>0.25</c:v>
                </c:pt>
                <c:pt idx="166">
                  <c:v>0.625</c:v>
                </c:pt>
                <c:pt idx="167">
                  <c:v>0.625</c:v>
                </c:pt>
                <c:pt idx="168">
                  <c:v>0.375</c:v>
                </c:pt>
                <c:pt idx="169">
                  <c:v>1.125</c:v>
                </c:pt>
                <c:pt idx="170">
                  <c:v>0.75</c:v>
                </c:pt>
                <c:pt idx="171">
                  <c:v>1.25</c:v>
                </c:pt>
                <c:pt idx="172">
                  <c:v>0.5</c:v>
                </c:pt>
                <c:pt idx="173">
                  <c:v>0.875</c:v>
                </c:pt>
                <c:pt idx="174">
                  <c:v>1.25</c:v>
                </c:pt>
                <c:pt idx="175">
                  <c:v>0.625</c:v>
                </c:pt>
                <c:pt idx="176">
                  <c:v>0.625</c:v>
                </c:pt>
                <c:pt idx="177">
                  <c:v>1.5</c:v>
                </c:pt>
                <c:pt idx="178">
                  <c:v>0.75</c:v>
                </c:pt>
                <c:pt idx="179">
                  <c:v>1</c:v>
                </c:pt>
                <c:pt idx="180">
                  <c:v>1.125</c:v>
                </c:pt>
                <c:pt idx="181">
                  <c:v>0.5</c:v>
                </c:pt>
                <c:pt idx="182">
                  <c:v>0.75</c:v>
                </c:pt>
                <c:pt idx="183">
                  <c:v>0.75</c:v>
                </c:pt>
                <c:pt idx="184">
                  <c:v>0.875</c:v>
                </c:pt>
                <c:pt idx="185">
                  <c:v>1</c:v>
                </c:pt>
                <c:pt idx="186">
                  <c:v>0.875</c:v>
                </c:pt>
                <c:pt idx="187">
                  <c:v>0.75</c:v>
                </c:pt>
                <c:pt idx="188">
                  <c:v>0.5</c:v>
                </c:pt>
                <c:pt idx="189">
                  <c:v>0.875</c:v>
                </c:pt>
                <c:pt idx="190">
                  <c:v>1.375</c:v>
                </c:pt>
                <c:pt idx="191">
                  <c:v>1.125</c:v>
                </c:pt>
                <c:pt idx="192">
                  <c:v>0.625</c:v>
                </c:pt>
                <c:pt idx="193">
                  <c:v>0.625</c:v>
                </c:pt>
                <c:pt idx="194">
                  <c:v>1</c:v>
                </c:pt>
                <c:pt idx="195">
                  <c:v>0.875</c:v>
                </c:pt>
                <c:pt idx="196">
                  <c:v>1</c:v>
                </c:pt>
                <c:pt idx="197">
                  <c:v>0.625</c:v>
                </c:pt>
                <c:pt idx="198">
                  <c:v>1.5</c:v>
                </c:pt>
                <c:pt idx="199">
                  <c:v>0.375</c:v>
                </c:pt>
                <c:pt idx="200">
                  <c:v>0.625</c:v>
                </c:pt>
                <c:pt idx="201">
                  <c:v>0.75</c:v>
                </c:pt>
                <c:pt idx="202">
                  <c:v>1.25</c:v>
                </c:pt>
                <c:pt idx="203">
                  <c:v>1</c:v>
                </c:pt>
                <c:pt idx="204">
                  <c:v>0.25</c:v>
                </c:pt>
                <c:pt idx="205">
                  <c:v>0.75</c:v>
                </c:pt>
                <c:pt idx="206">
                  <c:v>0.5</c:v>
                </c:pt>
                <c:pt idx="207">
                  <c:v>1</c:v>
                </c:pt>
                <c:pt idx="208">
                  <c:v>0.875</c:v>
                </c:pt>
                <c:pt idx="209">
                  <c:v>1.375</c:v>
                </c:pt>
                <c:pt idx="210">
                  <c:v>1.375</c:v>
                </c:pt>
                <c:pt idx="211">
                  <c:v>0.875</c:v>
                </c:pt>
                <c:pt idx="212">
                  <c:v>1.25</c:v>
                </c:pt>
                <c:pt idx="213">
                  <c:v>1.25</c:v>
                </c:pt>
                <c:pt idx="214">
                  <c:v>1.875</c:v>
                </c:pt>
                <c:pt idx="215">
                  <c:v>1.375</c:v>
                </c:pt>
                <c:pt idx="216">
                  <c:v>0.875</c:v>
                </c:pt>
                <c:pt idx="217">
                  <c:v>0.875</c:v>
                </c:pt>
                <c:pt idx="218">
                  <c:v>0.875</c:v>
                </c:pt>
                <c:pt idx="219">
                  <c:v>1.125</c:v>
                </c:pt>
                <c:pt idx="220">
                  <c:v>0.625</c:v>
                </c:pt>
                <c:pt idx="221">
                  <c:v>1.125</c:v>
                </c:pt>
                <c:pt idx="222">
                  <c:v>0.625</c:v>
                </c:pt>
                <c:pt idx="223">
                  <c:v>0.875</c:v>
                </c:pt>
                <c:pt idx="224">
                  <c:v>0.75</c:v>
                </c:pt>
                <c:pt idx="225">
                  <c:v>0.875</c:v>
                </c:pt>
                <c:pt idx="226">
                  <c:v>0.875</c:v>
                </c:pt>
                <c:pt idx="227">
                  <c:v>1.125</c:v>
                </c:pt>
                <c:pt idx="228">
                  <c:v>1.125</c:v>
                </c:pt>
                <c:pt idx="229">
                  <c:v>1.5</c:v>
                </c:pt>
                <c:pt idx="230">
                  <c:v>1.25</c:v>
                </c:pt>
                <c:pt idx="231">
                  <c:v>1.5</c:v>
                </c:pt>
                <c:pt idx="232">
                  <c:v>0.875</c:v>
                </c:pt>
                <c:pt idx="233">
                  <c:v>1.125</c:v>
                </c:pt>
                <c:pt idx="234">
                  <c:v>1.25</c:v>
                </c:pt>
                <c:pt idx="235">
                  <c:v>0.875</c:v>
                </c:pt>
                <c:pt idx="236">
                  <c:v>0.875</c:v>
                </c:pt>
                <c:pt idx="237">
                  <c:v>0.625</c:v>
                </c:pt>
                <c:pt idx="238">
                  <c:v>1.625</c:v>
                </c:pt>
                <c:pt idx="239">
                  <c:v>2</c:v>
                </c:pt>
                <c:pt idx="240">
                  <c:v>2.875</c:v>
                </c:pt>
                <c:pt idx="241">
                  <c:v>2</c:v>
                </c:pt>
                <c:pt idx="242">
                  <c:v>0.75</c:v>
                </c:pt>
                <c:pt idx="243">
                  <c:v>2.125</c:v>
                </c:pt>
                <c:pt idx="244">
                  <c:v>1</c:v>
                </c:pt>
                <c:pt idx="245">
                  <c:v>1</c:v>
                </c:pt>
                <c:pt idx="246">
                  <c:v>1.375</c:v>
                </c:pt>
                <c:pt idx="247">
                  <c:v>1.625</c:v>
                </c:pt>
                <c:pt idx="248">
                  <c:v>1.125</c:v>
                </c:pt>
                <c:pt idx="249">
                  <c:v>1.375</c:v>
                </c:pt>
                <c:pt idx="250">
                  <c:v>1.5</c:v>
                </c:pt>
                <c:pt idx="251">
                  <c:v>1.875</c:v>
                </c:pt>
                <c:pt idx="252">
                  <c:v>1.625</c:v>
                </c:pt>
                <c:pt idx="253">
                  <c:v>1.75</c:v>
                </c:pt>
                <c:pt idx="254">
                  <c:v>1.25</c:v>
                </c:pt>
                <c:pt idx="255">
                  <c:v>1.375</c:v>
                </c:pt>
                <c:pt idx="256">
                  <c:v>1.125</c:v>
                </c:pt>
                <c:pt idx="257">
                  <c:v>1.125</c:v>
                </c:pt>
                <c:pt idx="258">
                  <c:v>1.875</c:v>
                </c:pt>
                <c:pt idx="259">
                  <c:v>1</c:v>
                </c:pt>
                <c:pt idx="260">
                  <c:v>1.75</c:v>
                </c:pt>
                <c:pt idx="261">
                  <c:v>1.375</c:v>
                </c:pt>
                <c:pt idx="262">
                  <c:v>1.25</c:v>
                </c:pt>
                <c:pt idx="263">
                  <c:v>1.5</c:v>
                </c:pt>
                <c:pt idx="264">
                  <c:v>1.75</c:v>
                </c:pt>
                <c:pt idx="265">
                  <c:v>1.625</c:v>
                </c:pt>
                <c:pt idx="266">
                  <c:v>1.375</c:v>
                </c:pt>
                <c:pt idx="267">
                  <c:v>1.25</c:v>
                </c:pt>
                <c:pt idx="268">
                  <c:v>1.875</c:v>
                </c:pt>
                <c:pt idx="269">
                  <c:v>2.125</c:v>
                </c:pt>
                <c:pt idx="270">
                  <c:v>0.625</c:v>
                </c:pt>
                <c:pt idx="271">
                  <c:v>1.5</c:v>
                </c:pt>
                <c:pt idx="272">
                  <c:v>1.375</c:v>
                </c:pt>
                <c:pt idx="273">
                  <c:v>2</c:v>
                </c:pt>
                <c:pt idx="274">
                  <c:v>1.5</c:v>
                </c:pt>
                <c:pt idx="275">
                  <c:v>1.5</c:v>
                </c:pt>
                <c:pt idx="276">
                  <c:v>1.5</c:v>
                </c:pt>
                <c:pt idx="277">
                  <c:v>0.75</c:v>
                </c:pt>
                <c:pt idx="278">
                  <c:v>1.625</c:v>
                </c:pt>
                <c:pt idx="279">
                  <c:v>1.375</c:v>
                </c:pt>
                <c:pt idx="280">
                  <c:v>1.75</c:v>
                </c:pt>
                <c:pt idx="281">
                  <c:v>1.5</c:v>
                </c:pt>
                <c:pt idx="282">
                  <c:v>3</c:v>
                </c:pt>
                <c:pt idx="283">
                  <c:v>1.625</c:v>
                </c:pt>
                <c:pt idx="284">
                  <c:v>1.875</c:v>
                </c:pt>
                <c:pt idx="285">
                  <c:v>2.625</c:v>
                </c:pt>
                <c:pt idx="286">
                  <c:v>1.375</c:v>
                </c:pt>
                <c:pt idx="287">
                  <c:v>1.625</c:v>
                </c:pt>
                <c:pt idx="288">
                  <c:v>2.125</c:v>
                </c:pt>
                <c:pt idx="289">
                  <c:v>2.375</c:v>
                </c:pt>
                <c:pt idx="290">
                  <c:v>2.75</c:v>
                </c:pt>
                <c:pt idx="291">
                  <c:v>2</c:v>
                </c:pt>
                <c:pt idx="292">
                  <c:v>2.25</c:v>
                </c:pt>
                <c:pt idx="293">
                  <c:v>2.25</c:v>
                </c:pt>
                <c:pt idx="294">
                  <c:v>2.5</c:v>
                </c:pt>
                <c:pt idx="295">
                  <c:v>2.5</c:v>
                </c:pt>
                <c:pt idx="296">
                  <c:v>2.125</c:v>
                </c:pt>
                <c:pt idx="297">
                  <c:v>2.375</c:v>
                </c:pt>
                <c:pt idx="298">
                  <c:v>2.375</c:v>
                </c:pt>
                <c:pt idx="299">
                  <c:v>1.625</c:v>
                </c:pt>
                <c:pt idx="300">
                  <c:v>1.875</c:v>
                </c:pt>
                <c:pt idx="301">
                  <c:v>1.125</c:v>
                </c:pt>
                <c:pt idx="302">
                  <c:v>2.375</c:v>
                </c:pt>
                <c:pt idx="303">
                  <c:v>1.75</c:v>
                </c:pt>
                <c:pt idx="304">
                  <c:v>1.875</c:v>
                </c:pt>
                <c:pt idx="305">
                  <c:v>2</c:v>
                </c:pt>
                <c:pt idx="306">
                  <c:v>3.375</c:v>
                </c:pt>
                <c:pt idx="307">
                  <c:v>1.875</c:v>
                </c:pt>
                <c:pt idx="308">
                  <c:v>2.125</c:v>
                </c:pt>
                <c:pt idx="309">
                  <c:v>1.625</c:v>
                </c:pt>
                <c:pt idx="310">
                  <c:v>2.75</c:v>
                </c:pt>
                <c:pt idx="311">
                  <c:v>1.875</c:v>
                </c:pt>
                <c:pt idx="312">
                  <c:v>1.875</c:v>
                </c:pt>
                <c:pt idx="313">
                  <c:v>1.75</c:v>
                </c:pt>
                <c:pt idx="314">
                  <c:v>2.625</c:v>
                </c:pt>
                <c:pt idx="315">
                  <c:v>2</c:v>
                </c:pt>
                <c:pt idx="316">
                  <c:v>2.75</c:v>
                </c:pt>
                <c:pt idx="317">
                  <c:v>2.125</c:v>
                </c:pt>
                <c:pt idx="318">
                  <c:v>2.75</c:v>
                </c:pt>
                <c:pt idx="319">
                  <c:v>2.375</c:v>
                </c:pt>
                <c:pt idx="320">
                  <c:v>3.375</c:v>
                </c:pt>
                <c:pt idx="321">
                  <c:v>2.5</c:v>
                </c:pt>
                <c:pt idx="322">
                  <c:v>2.25</c:v>
                </c:pt>
                <c:pt idx="323">
                  <c:v>3.125</c:v>
                </c:pt>
                <c:pt idx="324">
                  <c:v>2.875</c:v>
                </c:pt>
                <c:pt idx="325">
                  <c:v>2.5</c:v>
                </c:pt>
                <c:pt idx="326">
                  <c:v>2.25</c:v>
                </c:pt>
                <c:pt idx="327">
                  <c:v>2.375</c:v>
                </c:pt>
                <c:pt idx="328">
                  <c:v>2.875</c:v>
                </c:pt>
                <c:pt idx="329">
                  <c:v>3.125</c:v>
                </c:pt>
                <c:pt idx="330">
                  <c:v>3</c:v>
                </c:pt>
                <c:pt idx="331">
                  <c:v>2.375</c:v>
                </c:pt>
                <c:pt idx="332">
                  <c:v>1.625</c:v>
                </c:pt>
                <c:pt idx="333">
                  <c:v>1.875</c:v>
                </c:pt>
                <c:pt idx="334">
                  <c:v>2.125</c:v>
                </c:pt>
                <c:pt idx="335">
                  <c:v>1.375</c:v>
                </c:pt>
                <c:pt idx="336">
                  <c:v>2.25</c:v>
                </c:pt>
                <c:pt idx="337">
                  <c:v>2.5</c:v>
                </c:pt>
                <c:pt idx="338">
                  <c:v>3.25</c:v>
                </c:pt>
                <c:pt idx="339">
                  <c:v>2.625</c:v>
                </c:pt>
                <c:pt idx="340">
                  <c:v>2.875</c:v>
                </c:pt>
                <c:pt idx="341">
                  <c:v>2.75</c:v>
                </c:pt>
                <c:pt idx="342">
                  <c:v>2.875</c:v>
                </c:pt>
                <c:pt idx="343">
                  <c:v>2.5</c:v>
                </c:pt>
                <c:pt idx="344">
                  <c:v>1.875</c:v>
                </c:pt>
                <c:pt idx="345">
                  <c:v>2.5</c:v>
                </c:pt>
                <c:pt idx="346">
                  <c:v>3.25</c:v>
                </c:pt>
                <c:pt idx="347">
                  <c:v>2.125</c:v>
                </c:pt>
                <c:pt idx="348">
                  <c:v>3</c:v>
                </c:pt>
                <c:pt idx="349">
                  <c:v>3.125</c:v>
                </c:pt>
                <c:pt idx="350">
                  <c:v>2.75</c:v>
                </c:pt>
                <c:pt idx="351">
                  <c:v>2.5</c:v>
                </c:pt>
                <c:pt idx="352">
                  <c:v>2.125</c:v>
                </c:pt>
                <c:pt idx="353">
                  <c:v>1.625</c:v>
                </c:pt>
                <c:pt idx="354">
                  <c:v>3.75</c:v>
                </c:pt>
                <c:pt idx="355">
                  <c:v>3.125</c:v>
                </c:pt>
                <c:pt idx="356">
                  <c:v>3.125</c:v>
                </c:pt>
                <c:pt idx="357">
                  <c:v>2.5</c:v>
                </c:pt>
                <c:pt idx="358">
                  <c:v>2.75</c:v>
                </c:pt>
                <c:pt idx="359">
                  <c:v>2.5</c:v>
                </c:pt>
                <c:pt idx="360">
                  <c:v>2</c:v>
                </c:pt>
                <c:pt idx="361">
                  <c:v>1.875</c:v>
                </c:pt>
                <c:pt idx="362">
                  <c:v>3.25</c:v>
                </c:pt>
                <c:pt idx="363">
                  <c:v>2.625</c:v>
                </c:pt>
                <c:pt idx="364">
                  <c:v>1.75</c:v>
                </c:pt>
                <c:pt idx="365">
                  <c:v>2.75</c:v>
                </c:pt>
                <c:pt idx="366">
                  <c:v>3.125</c:v>
                </c:pt>
                <c:pt idx="367">
                  <c:v>2</c:v>
                </c:pt>
                <c:pt idx="368">
                  <c:v>2.75</c:v>
                </c:pt>
                <c:pt idx="369">
                  <c:v>2.625</c:v>
                </c:pt>
                <c:pt idx="370">
                  <c:v>2.75</c:v>
                </c:pt>
                <c:pt idx="371">
                  <c:v>1.625</c:v>
                </c:pt>
                <c:pt idx="372">
                  <c:v>3.375</c:v>
                </c:pt>
                <c:pt idx="373">
                  <c:v>3.625</c:v>
                </c:pt>
                <c:pt idx="374">
                  <c:v>2.75</c:v>
                </c:pt>
                <c:pt idx="375">
                  <c:v>1.75</c:v>
                </c:pt>
                <c:pt idx="376">
                  <c:v>2.625</c:v>
                </c:pt>
                <c:pt idx="377">
                  <c:v>2</c:v>
                </c:pt>
                <c:pt idx="378">
                  <c:v>2.875</c:v>
                </c:pt>
                <c:pt idx="379">
                  <c:v>2</c:v>
                </c:pt>
                <c:pt idx="380">
                  <c:v>3.125</c:v>
                </c:pt>
                <c:pt idx="381">
                  <c:v>3.125</c:v>
                </c:pt>
                <c:pt idx="382">
                  <c:v>3.625</c:v>
                </c:pt>
                <c:pt idx="383">
                  <c:v>2.375</c:v>
                </c:pt>
                <c:pt idx="384">
                  <c:v>3.375</c:v>
                </c:pt>
                <c:pt idx="385">
                  <c:v>3.125</c:v>
                </c:pt>
                <c:pt idx="386">
                  <c:v>2.625</c:v>
                </c:pt>
                <c:pt idx="387">
                  <c:v>2.875</c:v>
                </c:pt>
                <c:pt idx="388">
                  <c:v>2.375</c:v>
                </c:pt>
                <c:pt idx="389">
                  <c:v>3</c:v>
                </c:pt>
                <c:pt idx="390">
                  <c:v>2.5</c:v>
                </c:pt>
                <c:pt idx="391">
                  <c:v>1.75</c:v>
                </c:pt>
                <c:pt idx="392">
                  <c:v>3.75</c:v>
                </c:pt>
                <c:pt idx="393">
                  <c:v>1.75</c:v>
                </c:pt>
                <c:pt idx="394">
                  <c:v>2.625</c:v>
                </c:pt>
                <c:pt idx="395">
                  <c:v>2.625</c:v>
                </c:pt>
                <c:pt idx="396">
                  <c:v>1.75</c:v>
                </c:pt>
                <c:pt idx="397">
                  <c:v>1.75</c:v>
                </c:pt>
                <c:pt idx="398">
                  <c:v>2</c:v>
                </c:pt>
                <c:pt idx="399">
                  <c:v>2.25</c:v>
                </c:pt>
                <c:pt idx="400">
                  <c:v>2.625</c:v>
                </c:pt>
                <c:pt idx="401">
                  <c:v>3.625</c:v>
                </c:pt>
                <c:pt idx="402">
                  <c:v>2.875</c:v>
                </c:pt>
                <c:pt idx="403">
                  <c:v>3.375</c:v>
                </c:pt>
                <c:pt idx="404">
                  <c:v>2.625</c:v>
                </c:pt>
                <c:pt idx="405">
                  <c:v>2</c:v>
                </c:pt>
                <c:pt idx="406">
                  <c:v>3.75</c:v>
                </c:pt>
                <c:pt idx="407">
                  <c:v>3</c:v>
                </c:pt>
                <c:pt idx="408">
                  <c:v>3</c:v>
                </c:pt>
                <c:pt idx="409">
                  <c:v>1.625</c:v>
                </c:pt>
                <c:pt idx="410">
                  <c:v>2.375</c:v>
                </c:pt>
                <c:pt idx="411">
                  <c:v>1.5</c:v>
                </c:pt>
                <c:pt idx="412">
                  <c:v>2.625</c:v>
                </c:pt>
                <c:pt idx="413">
                  <c:v>2.75</c:v>
                </c:pt>
                <c:pt idx="414">
                  <c:v>2</c:v>
                </c:pt>
                <c:pt idx="415">
                  <c:v>3.5</c:v>
                </c:pt>
                <c:pt idx="416">
                  <c:v>2.375</c:v>
                </c:pt>
                <c:pt idx="417">
                  <c:v>1.75</c:v>
                </c:pt>
                <c:pt idx="418">
                  <c:v>3.5</c:v>
                </c:pt>
                <c:pt idx="419">
                  <c:v>2.125</c:v>
                </c:pt>
                <c:pt idx="420">
                  <c:v>2.125</c:v>
                </c:pt>
                <c:pt idx="421">
                  <c:v>2.5</c:v>
                </c:pt>
                <c:pt idx="422">
                  <c:v>2.875</c:v>
                </c:pt>
                <c:pt idx="423">
                  <c:v>2.25</c:v>
                </c:pt>
                <c:pt idx="424">
                  <c:v>2.75</c:v>
                </c:pt>
                <c:pt idx="425">
                  <c:v>2.5</c:v>
                </c:pt>
                <c:pt idx="426">
                  <c:v>1.625</c:v>
                </c:pt>
                <c:pt idx="427">
                  <c:v>3.25</c:v>
                </c:pt>
                <c:pt idx="428">
                  <c:v>2.5</c:v>
                </c:pt>
                <c:pt idx="429">
                  <c:v>3.125</c:v>
                </c:pt>
                <c:pt idx="430">
                  <c:v>2.75</c:v>
                </c:pt>
                <c:pt idx="431">
                  <c:v>2</c:v>
                </c:pt>
                <c:pt idx="432">
                  <c:v>2.625</c:v>
                </c:pt>
                <c:pt idx="433">
                  <c:v>2.25</c:v>
                </c:pt>
                <c:pt idx="434">
                  <c:v>2.625</c:v>
                </c:pt>
                <c:pt idx="435">
                  <c:v>2.25</c:v>
                </c:pt>
                <c:pt idx="436">
                  <c:v>2.25</c:v>
                </c:pt>
                <c:pt idx="437">
                  <c:v>2.25</c:v>
                </c:pt>
                <c:pt idx="438">
                  <c:v>2.875</c:v>
                </c:pt>
                <c:pt idx="439">
                  <c:v>2.875</c:v>
                </c:pt>
                <c:pt idx="440">
                  <c:v>3</c:v>
                </c:pt>
                <c:pt idx="441">
                  <c:v>2.375</c:v>
                </c:pt>
                <c:pt idx="442">
                  <c:v>2</c:v>
                </c:pt>
                <c:pt idx="443">
                  <c:v>1.375</c:v>
                </c:pt>
                <c:pt idx="444">
                  <c:v>1.5</c:v>
                </c:pt>
                <c:pt idx="445">
                  <c:v>2.875</c:v>
                </c:pt>
                <c:pt idx="446">
                  <c:v>2.625</c:v>
                </c:pt>
                <c:pt idx="447">
                  <c:v>2.875</c:v>
                </c:pt>
                <c:pt idx="448">
                  <c:v>3.125</c:v>
                </c:pt>
                <c:pt idx="449">
                  <c:v>1.875</c:v>
                </c:pt>
                <c:pt idx="450">
                  <c:v>1.625</c:v>
                </c:pt>
                <c:pt idx="451">
                  <c:v>3.125</c:v>
                </c:pt>
                <c:pt idx="452">
                  <c:v>2</c:v>
                </c:pt>
                <c:pt idx="453">
                  <c:v>1.75</c:v>
                </c:pt>
                <c:pt idx="454">
                  <c:v>2.125</c:v>
                </c:pt>
                <c:pt idx="455">
                  <c:v>2.875</c:v>
                </c:pt>
                <c:pt idx="456">
                  <c:v>1.625</c:v>
                </c:pt>
                <c:pt idx="457">
                  <c:v>1.625</c:v>
                </c:pt>
                <c:pt idx="458">
                  <c:v>2.125</c:v>
                </c:pt>
                <c:pt idx="459">
                  <c:v>1.75</c:v>
                </c:pt>
                <c:pt idx="460">
                  <c:v>2.25</c:v>
                </c:pt>
                <c:pt idx="461">
                  <c:v>1.75</c:v>
                </c:pt>
                <c:pt idx="462">
                  <c:v>2.75</c:v>
                </c:pt>
                <c:pt idx="463">
                  <c:v>1.875</c:v>
                </c:pt>
                <c:pt idx="464">
                  <c:v>2.5</c:v>
                </c:pt>
                <c:pt idx="465">
                  <c:v>1.5</c:v>
                </c:pt>
                <c:pt idx="466">
                  <c:v>2.125</c:v>
                </c:pt>
                <c:pt idx="467">
                  <c:v>2.625</c:v>
                </c:pt>
                <c:pt idx="468">
                  <c:v>1.25</c:v>
                </c:pt>
                <c:pt idx="469">
                  <c:v>1.75</c:v>
                </c:pt>
                <c:pt idx="470">
                  <c:v>1.25</c:v>
                </c:pt>
                <c:pt idx="471">
                  <c:v>2.75</c:v>
                </c:pt>
                <c:pt idx="472">
                  <c:v>1.5</c:v>
                </c:pt>
                <c:pt idx="473">
                  <c:v>2.25</c:v>
                </c:pt>
                <c:pt idx="474">
                  <c:v>1.625</c:v>
                </c:pt>
                <c:pt idx="475">
                  <c:v>2.125</c:v>
                </c:pt>
                <c:pt idx="476">
                  <c:v>1.5</c:v>
                </c:pt>
                <c:pt idx="477">
                  <c:v>2.25</c:v>
                </c:pt>
                <c:pt idx="478">
                  <c:v>2</c:v>
                </c:pt>
                <c:pt idx="479">
                  <c:v>1</c:v>
                </c:pt>
                <c:pt idx="480">
                  <c:v>1.375</c:v>
                </c:pt>
                <c:pt idx="481">
                  <c:v>2.25</c:v>
                </c:pt>
                <c:pt idx="482">
                  <c:v>1.375</c:v>
                </c:pt>
                <c:pt idx="483">
                  <c:v>1.375</c:v>
                </c:pt>
                <c:pt idx="484">
                  <c:v>2.5</c:v>
                </c:pt>
                <c:pt idx="485">
                  <c:v>1.375</c:v>
                </c:pt>
                <c:pt idx="486">
                  <c:v>1.125</c:v>
                </c:pt>
                <c:pt idx="487">
                  <c:v>1.125</c:v>
                </c:pt>
                <c:pt idx="488">
                  <c:v>1.125</c:v>
                </c:pt>
                <c:pt idx="489">
                  <c:v>1.625</c:v>
                </c:pt>
                <c:pt idx="490">
                  <c:v>1.25</c:v>
                </c:pt>
                <c:pt idx="491">
                  <c:v>1.75</c:v>
                </c:pt>
                <c:pt idx="492">
                  <c:v>1</c:v>
                </c:pt>
                <c:pt idx="493">
                  <c:v>1.125</c:v>
                </c:pt>
                <c:pt idx="494">
                  <c:v>1.5</c:v>
                </c:pt>
                <c:pt idx="495">
                  <c:v>1.125</c:v>
                </c:pt>
                <c:pt idx="496">
                  <c:v>0.875</c:v>
                </c:pt>
                <c:pt idx="497">
                  <c:v>1.125</c:v>
                </c:pt>
                <c:pt idx="498">
                  <c:v>1.75</c:v>
                </c:pt>
                <c:pt idx="499">
                  <c:v>0.875</c:v>
                </c:pt>
                <c:pt idx="500">
                  <c:v>1.625</c:v>
                </c:pt>
                <c:pt idx="501">
                  <c:v>1</c:v>
                </c:pt>
                <c:pt idx="502">
                  <c:v>1.25</c:v>
                </c:pt>
                <c:pt idx="503">
                  <c:v>1.625</c:v>
                </c:pt>
                <c:pt idx="504">
                  <c:v>1</c:v>
                </c:pt>
                <c:pt idx="505">
                  <c:v>1.375</c:v>
                </c:pt>
                <c:pt idx="506">
                  <c:v>1.375</c:v>
                </c:pt>
                <c:pt idx="507">
                  <c:v>1.375</c:v>
                </c:pt>
                <c:pt idx="508">
                  <c:v>2.125</c:v>
                </c:pt>
                <c:pt idx="509">
                  <c:v>1.375</c:v>
                </c:pt>
                <c:pt idx="510">
                  <c:v>1.25</c:v>
                </c:pt>
                <c:pt idx="511">
                  <c:v>1.5</c:v>
                </c:pt>
                <c:pt idx="512">
                  <c:v>1.25</c:v>
                </c:pt>
                <c:pt idx="513">
                  <c:v>1</c:v>
                </c:pt>
                <c:pt idx="514">
                  <c:v>0.875</c:v>
                </c:pt>
                <c:pt idx="515">
                  <c:v>1</c:v>
                </c:pt>
                <c:pt idx="516">
                  <c:v>1.625</c:v>
                </c:pt>
                <c:pt idx="517">
                  <c:v>0.875</c:v>
                </c:pt>
                <c:pt idx="518">
                  <c:v>1.375</c:v>
                </c:pt>
                <c:pt idx="519">
                  <c:v>0.875</c:v>
                </c:pt>
                <c:pt idx="520">
                  <c:v>1</c:v>
                </c:pt>
                <c:pt idx="521">
                  <c:v>1.125</c:v>
                </c:pt>
                <c:pt idx="522">
                  <c:v>1.25</c:v>
                </c:pt>
                <c:pt idx="523">
                  <c:v>1.5</c:v>
                </c:pt>
                <c:pt idx="524">
                  <c:v>0.75</c:v>
                </c:pt>
                <c:pt idx="525">
                  <c:v>1.125</c:v>
                </c:pt>
                <c:pt idx="526">
                  <c:v>0.625</c:v>
                </c:pt>
                <c:pt idx="527">
                  <c:v>1.25</c:v>
                </c:pt>
                <c:pt idx="528">
                  <c:v>1.25</c:v>
                </c:pt>
                <c:pt idx="529">
                  <c:v>0.75</c:v>
                </c:pt>
                <c:pt idx="530">
                  <c:v>1.5</c:v>
                </c:pt>
                <c:pt idx="531">
                  <c:v>0.75</c:v>
                </c:pt>
                <c:pt idx="532">
                  <c:v>1.25</c:v>
                </c:pt>
                <c:pt idx="533">
                  <c:v>0.875</c:v>
                </c:pt>
                <c:pt idx="534">
                  <c:v>0.75</c:v>
                </c:pt>
                <c:pt idx="535">
                  <c:v>0.75</c:v>
                </c:pt>
                <c:pt idx="536">
                  <c:v>1.25</c:v>
                </c:pt>
                <c:pt idx="537">
                  <c:v>0.625</c:v>
                </c:pt>
                <c:pt idx="538">
                  <c:v>1.5</c:v>
                </c:pt>
                <c:pt idx="539">
                  <c:v>0.125</c:v>
                </c:pt>
                <c:pt idx="540">
                  <c:v>0.5</c:v>
                </c:pt>
                <c:pt idx="541">
                  <c:v>0.875</c:v>
                </c:pt>
                <c:pt idx="542">
                  <c:v>0.75</c:v>
                </c:pt>
                <c:pt idx="543">
                  <c:v>0.5</c:v>
                </c:pt>
                <c:pt idx="544">
                  <c:v>0.875</c:v>
                </c:pt>
                <c:pt idx="545">
                  <c:v>0.875</c:v>
                </c:pt>
                <c:pt idx="546">
                  <c:v>0.75</c:v>
                </c:pt>
                <c:pt idx="547">
                  <c:v>0.375</c:v>
                </c:pt>
                <c:pt idx="548">
                  <c:v>0.625</c:v>
                </c:pt>
                <c:pt idx="549">
                  <c:v>0.5</c:v>
                </c:pt>
                <c:pt idx="550">
                  <c:v>1</c:v>
                </c:pt>
                <c:pt idx="551">
                  <c:v>0.375</c:v>
                </c:pt>
                <c:pt idx="552">
                  <c:v>1.125</c:v>
                </c:pt>
                <c:pt idx="553">
                  <c:v>0.375</c:v>
                </c:pt>
                <c:pt idx="554">
                  <c:v>1</c:v>
                </c:pt>
                <c:pt idx="555">
                  <c:v>0.625</c:v>
                </c:pt>
                <c:pt idx="556">
                  <c:v>0.5</c:v>
                </c:pt>
                <c:pt idx="557">
                  <c:v>1.25</c:v>
                </c:pt>
                <c:pt idx="558">
                  <c:v>0.625</c:v>
                </c:pt>
                <c:pt idx="559">
                  <c:v>0.75</c:v>
                </c:pt>
                <c:pt idx="560">
                  <c:v>0.375</c:v>
                </c:pt>
                <c:pt idx="561">
                  <c:v>0.75</c:v>
                </c:pt>
                <c:pt idx="562">
                  <c:v>0.125</c:v>
                </c:pt>
                <c:pt idx="563">
                  <c:v>0.125</c:v>
                </c:pt>
                <c:pt idx="564">
                  <c:v>0.75</c:v>
                </c:pt>
                <c:pt idx="565">
                  <c:v>0.75</c:v>
                </c:pt>
                <c:pt idx="566">
                  <c:v>0.375</c:v>
                </c:pt>
                <c:pt idx="567">
                  <c:v>0.625</c:v>
                </c:pt>
                <c:pt idx="568">
                  <c:v>0.5</c:v>
                </c:pt>
                <c:pt idx="569">
                  <c:v>0.375</c:v>
                </c:pt>
                <c:pt idx="570">
                  <c:v>0.375</c:v>
                </c:pt>
                <c:pt idx="571">
                  <c:v>1.125</c:v>
                </c:pt>
                <c:pt idx="572">
                  <c:v>0.5</c:v>
                </c:pt>
                <c:pt idx="573">
                  <c:v>0.625</c:v>
                </c:pt>
                <c:pt idx="574">
                  <c:v>0.25</c:v>
                </c:pt>
                <c:pt idx="575">
                  <c:v>0.25</c:v>
                </c:pt>
                <c:pt idx="576">
                  <c:v>0.5</c:v>
                </c:pt>
                <c:pt idx="577">
                  <c:v>0.75</c:v>
                </c:pt>
                <c:pt idx="578">
                  <c:v>0.875</c:v>
                </c:pt>
                <c:pt idx="579">
                  <c:v>0.125</c:v>
                </c:pt>
                <c:pt idx="580">
                  <c:v>0.375</c:v>
                </c:pt>
                <c:pt idx="581">
                  <c:v>0.5</c:v>
                </c:pt>
                <c:pt idx="582">
                  <c:v>0.375</c:v>
                </c:pt>
                <c:pt idx="583">
                  <c:v>0.125</c:v>
                </c:pt>
                <c:pt idx="584">
                  <c:v>0.25</c:v>
                </c:pt>
                <c:pt idx="585">
                  <c:v>0.625</c:v>
                </c:pt>
                <c:pt idx="586">
                  <c:v>0.375</c:v>
                </c:pt>
                <c:pt idx="587">
                  <c:v>0.625</c:v>
                </c:pt>
                <c:pt idx="588">
                  <c:v>0.125</c:v>
                </c:pt>
                <c:pt idx="589">
                  <c:v>0.25</c:v>
                </c:pt>
                <c:pt idx="590">
                  <c:v>0.25</c:v>
                </c:pt>
                <c:pt idx="591">
                  <c:v>0.375</c:v>
                </c:pt>
                <c:pt idx="592">
                  <c:v>0.625</c:v>
                </c:pt>
                <c:pt idx="593">
                  <c:v>0.375</c:v>
                </c:pt>
                <c:pt idx="594">
                  <c:v>0.5</c:v>
                </c:pt>
                <c:pt idx="595">
                  <c:v>0.375</c:v>
                </c:pt>
                <c:pt idx="596">
                  <c:v>0.375</c:v>
                </c:pt>
                <c:pt idx="597">
                  <c:v>0.25</c:v>
                </c:pt>
                <c:pt idx="598">
                  <c:v>0.125</c:v>
                </c:pt>
                <c:pt idx="599">
                  <c:v>0.5</c:v>
                </c:pt>
                <c:pt idx="600">
                  <c:v>0.375</c:v>
                </c:pt>
                <c:pt idx="601">
                  <c:v>0.125</c:v>
                </c:pt>
                <c:pt idx="602">
                  <c:v>0.375</c:v>
                </c:pt>
                <c:pt idx="603">
                  <c:v>0.625</c:v>
                </c:pt>
                <c:pt idx="604">
                  <c:v>0.375</c:v>
                </c:pt>
                <c:pt idx="605">
                  <c:v>0.5</c:v>
                </c:pt>
                <c:pt idx="606">
                  <c:v>0.25</c:v>
                </c:pt>
                <c:pt idx="607">
                  <c:v>0.375</c:v>
                </c:pt>
                <c:pt idx="608">
                  <c:v>1</c:v>
                </c:pt>
                <c:pt idx="609">
                  <c:v>0.375</c:v>
                </c:pt>
                <c:pt idx="610">
                  <c:v>0.125</c:v>
                </c:pt>
                <c:pt idx="611">
                  <c:v>0.625</c:v>
                </c:pt>
                <c:pt idx="612">
                  <c:v>0.5</c:v>
                </c:pt>
                <c:pt idx="613">
                  <c:v>0.625</c:v>
                </c:pt>
                <c:pt idx="614">
                  <c:v>0.125</c:v>
                </c:pt>
                <c:pt idx="615">
                  <c:v>0.25</c:v>
                </c:pt>
                <c:pt idx="616">
                  <c:v>0.375</c:v>
                </c:pt>
                <c:pt idx="617">
                  <c:v>0.125</c:v>
                </c:pt>
                <c:pt idx="618">
                  <c:v>0.625</c:v>
                </c:pt>
                <c:pt idx="619">
                  <c:v>0.375</c:v>
                </c:pt>
                <c:pt idx="620">
                  <c:v>0.125</c:v>
                </c:pt>
                <c:pt idx="621">
                  <c:v>0.125</c:v>
                </c:pt>
                <c:pt idx="622">
                  <c:v>0.25</c:v>
                </c:pt>
                <c:pt idx="623">
                  <c:v>0.625</c:v>
                </c:pt>
                <c:pt idx="624">
                  <c:v>0</c:v>
                </c:pt>
                <c:pt idx="625">
                  <c:v>0.5</c:v>
                </c:pt>
                <c:pt idx="626">
                  <c:v>0.375</c:v>
                </c:pt>
                <c:pt idx="627">
                  <c:v>0.5</c:v>
                </c:pt>
                <c:pt idx="628">
                  <c:v>0.125</c:v>
                </c:pt>
                <c:pt idx="629">
                  <c:v>0.5</c:v>
                </c:pt>
                <c:pt idx="630">
                  <c:v>0.5</c:v>
                </c:pt>
                <c:pt idx="631">
                  <c:v>0.625</c:v>
                </c:pt>
                <c:pt idx="632">
                  <c:v>0.25</c:v>
                </c:pt>
                <c:pt idx="633">
                  <c:v>0.125</c:v>
                </c:pt>
                <c:pt idx="634">
                  <c:v>0.125</c:v>
                </c:pt>
                <c:pt idx="635">
                  <c:v>0.125</c:v>
                </c:pt>
                <c:pt idx="636">
                  <c:v>0.125</c:v>
                </c:pt>
                <c:pt idx="637">
                  <c:v>0</c:v>
                </c:pt>
                <c:pt idx="638">
                  <c:v>0.5</c:v>
                </c:pt>
                <c:pt idx="639">
                  <c:v>0.25</c:v>
                </c:pt>
                <c:pt idx="640">
                  <c:v>0</c:v>
                </c:pt>
                <c:pt idx="641">
                  <c:v>0.25</c:v>
                </c:pt>
                <c:pt idx="642">
                  <c:v>0.125</c:v>
                </c:pt>
                <c:pt idx="643">
                  <c:v>0.5</c:v>
                </c:pt>
                <c:pt idx="644">
                  <c:v>0.25</c:v>
                </c:pt>
                <c:pt idx="645">
                  <c:v>0.125</c:v>
                </c:pt>
                <c:pt idx="646">
                  <c:v>0.375</c:v>
                </c:pt>
                <c:pt idx="647">
                  <c:v>0.5</c:v>
                </c:pt>
                <c:pt idx="648">
                  <c:v>0.25</c:v>
                </c:pt>
                <c:pt idx="649">
                  <c:v>0.625</c:v>
                </c:pt>
                <c:pt idx="650">
                  <c:v>0.5</c:v>
                </c:pt>
                <c:pt idx="651">
                  <c:v>0</c:v>
                </c:pt>
                <c:pt idx="652">
                  <c:v>0</c:v>
                </c:pt>
                <c:pt idx="653">
                  <c:v>0.125</c:v>
                </c:pt>
                <c:pt idx="654">
                  <c:v>0.375</c:v>
                </c:pt>
                <c:pt idx="655">
                  <c:v>0.5</c:v>
                </c:pt>
                <c:pt idx="656">
                  <c:v>0.125</c:v>
                </c:pt>
                <c:pt idx="657">
                  <c:v>0.25</c:v>
                </c:pt>
                <c:pt idx="658">
                  <c:v>0.375</c:v>
                </c:pt>
                <c:pt idx="659">
                  <c:v>0.375</c:v>
                </c:pt>
                <c:pt idx="660">
                  <c:v>0.125</c:v>
                </c:pt>
                <c:pt idx="661">
                  <c:v>0.125</c:v>
                </c:pt>
                <c:pt idx="662">
                  <c:v>0.125</c:v>
                </c:pt>
                <c:pt idx="663">
                  <c:v>0.625</c:v>
                </c:pt>
                <c:pt idx="664">
                  <c:v>0.125</c:v>
                </c:pt>
                <c:pt idx="665">
                  <c:v>0.5</c:v>
                </c:pt>
                <c:pt idx="666">
                  <c:v>0.5</c:v>
                </c:pt>
                <c:pt idx="667">
                  <c:v>0.25</c:v>
                </c:pt>
                <c:pt idx="668">
                  <c:v>0.125</c:v>
                </c:pt>
                <c:pt idx="669">
                  <c:v>0.375</c:v>
                </c:pt>
                <c:pt idx="670">
                  <c:v>0.125</c:v>
                </c:pt>
                <c:pt idx="671">
                  <c:v>0.25</c:v>
                </c:pt>
                <c:pt idx="672">
                  <c:v>0.125</c:v>
                </c:pt>
                <c:pt idx="673">
                  <c:v>0</c:v>
                </c:pt>
                <c:pt idx="674">
                  <c:v>0.25</c:v>
                </c:pt>
                <c:pt idx="675">
                  <c:v>0</c:v>
                </c:pt>
                <c:pt idx="676">
                  <c:v>0.125</c:v>
                </c:pt>
                <c:pt idx="677">
                  <c:v>0.25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0.125</c:v>
                </c:pt>
                <c:pt idx="682">
                  <c:v>0</c:v>
                </c:pt>
                <c:pt idx="683">
                  <c:v>0.125</c:v>
                </c:pt>
                <c:pt idx="684">
                  <c:v>0.25</c:v>
                </c:pt>
                <c:pt idx="685">
                  <c:v>0.125</c:v>
                </c:pt>
                <c:pt idx="686">
                  <c:v>0.125</c:v>
                </c:pt>
                <c:pt idx="687">
                  <c:v>0.125</c:v>
                </c:pt>
                <c:pt idx="688">
                  <c:v>0</c:v>
                </c:pt>
                <c:pt idx="689">
                  <c:v>0.125</c:v>
                </c:pt>
                <c:pt idx="690">
                  <c:v>0.125</c:v>
                </c:pt>
                <c:pt idx="691">
                  <c:v>0</c:v>
                </c:pt>
                <c:pt idx="692">
                  <c:v>0</c:v>
                </c:pt>
                <c:pt idx="693">
                  <c:v>0.125</c:v>
                </c:pt>
                <c:pt idx="694">
                  <c:v>0.25</c:v>
                </c:pt>
                <c:pt idx="695">
                  <c:v>0.125</c:v>
                </c:pt>
                <c:pt idx="696">
                  <c:v>0.25</c:v>
                </c:pt>
                <c:pt idx="697">
                  <c:v>0.5</c:v>
                </c:pt>
                <c:pt idx="698">
                  <c:v>0</c:v>
                </c:pt>
                <c:pt idx="699">
                  <c:v>0.5</c:v>
                </c:pt>
                <c:pt idx="700">
                  <c:v>0.125</c:v>
                </c:pt>
                <c:pt idx="701">
                  <c:v>0</c:v>
                </c:pt>
                <c:pt idx="702">
                  <c:v>0.125</c:v>
                </c:pt>
                <c:pt idx="703">
                  <c:v>0</c:v>
                </c:pt>
                <c:pt idx="704">
                  <c:v>0.125</c:v>
                </c:pt>
                <c:pt idx="705">
                  <c:v>0.125</c:v>
                </c:pt>
                <c:pt idx="706">
                  <c:v>0</c:v>
                </c:pt>
                <c:pt idx="707">
                  <c:v>0.25</c:v>
                </c:pt>
                <c:pt idx="708">
                  <c:v>0.125</c:v>
                </c:pt>
                <c:pt idx="709">
                  <c:v>0.25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0.125</c:v>
                </c:pt>
                <c:pt idx="715">
                  <c:v>0</c:v>
                </c:pt>
                <c:pt idx="716">
                  <c:v>0.125</c:v>
                </c:pt>
                <c:pt idx="717">
                  <c:v>0.25</c:v>
                </c:pt>
                <c:pt idx="718">
                  <c:v>0.375</c:v>
                </c:pt>
                <c:pt idx="719">
                  <c:v>0.25</c:v>
                </c:pt>
                <c:pt idx="720">
                  <c:v>0</c:v>
                </c:pt>
                <c:pt idx="721">
                  <c:v>0.25</c:v>
                </c:pt>
                <c:pt idx="722">
                  <c:v>0.375</c:v>
                </c:pt>
                <c:pt idx="723">
                  <c:v>0.125</c:v>
                </c:pt>
                <c:pt idx="724">
                  <c:v>0.125</c:v>
                </c:pt>
                <c:pt idx="725">
                  <c:v>0.25</c:v>
                </c:pt>
                <c:pt idx="726">
                  <c:v>0</c:v>
                </c:pt>
                <c:pt idx="727">
                  <c:v>0.125</c:v>
                </c:pt>
                <c:pt idx="728">
                  <c:v>0.25</c:v>
                </c:pt>
                <c:pt idx="729">
                  <c:v>0.25</c:v>
                </c:pt>
                <c:pt idx="730">
                  <c:v>0.25</c:v>
                </c:pt>
                <c:pt idx="731">
                  <c:v>0.375</c:v>
                </c:pt>
                <c:pt idx="732">
                  <c:v>0</c:v>
                </c:pt>
                <c:pt idx="733">
                  <c:v>0.375</c:v>
                </c:pt>
                <c:pt idx="734">
                  <c:v>0.25</c:v>
                </c:pt>
                <c:pt idx="735">
                  <c:v>0.125</c:v>
                </c:pt>
                <c:pt idx="736">
                  <c:v>0.125</c:v>
                </c:pt>
                <c:pt idx="737">
                  <c:v>0.125</c:v>
                </c:pt>
                <c:pt idx="738">
                  <c:v>0</c:v>
                </c:pt>
                <c:pt idx="739">
                  <c:v>0.25</c:v>
                </c:pt>
                <c:pt idx="740">
                  <c:v>0</c:v>
                </c:pt>
                <c:pt idx="741">
                  <c:v>0</c:v>
                </c:pt>
                <c:pt idx="742">
                  <c:v>0.125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0.25</c:v>
                </c:pt>
                <c:pt idx="747">
                  <c:v>0</c:v>
                </c:pt>
                <c:pt idx="748">
                  <c:v>0.125</c:v>
                </c:pt>
                <c:pt idx="749">
                  <c:v>0.375</c:v>
                </c:pt>
                <c:pt idx="750">
                  <c:v>0.125</c:v>
                </c:pt>
                <c:pt idx="751">
                  <c:v>0.25</c:v>
                </c:pt>
                <c:pt idx="752">
                  <c:v>0</c:v>
                </c:pt>
                <c:pt idx="753">
                  <c:v>0.25</c:v>
                </c:pt>
                <c:pt idx="754">
                  <c:v>0.125</c:v>
                </c:pt>
                <c:pt idx="755">
                  <c:v>0</c:v>
                </c:pt>
                <c:pt idx="756">
                  <c:v>0.125</c:v>
                </c:pt>
                <c:pt idx="757">
                  <c:v>0.125</c:v>
                </c:pt>
                <c:pt idx="758">
                  <c:v>0</c:v>
                </c:pt>
                <c:pt idx="759">
                  <c:v>0.125</c:v>
                </c:pt>
                <c:pt idx="760">
                  <c:v>0</c:v>
                </c:pt>
                <c:pt idx="761">
                  <c:v>0</c:v>
                </c:pt>
                <c:pt idx="762">
                  <c:v>0.25</c:v>
                </c:pt>
                <c:pt idx="763">
                  <c:v>0.125</c:v>
                </c:pt>
                <c:pt idx="764">
                  <c:v>0</c:v>
                </c:pt>
                <c:pt idx="765">
                  <c:v>0.125</c:v>
                </c:pt>
                <c:pt idx="766">
                  <c:v>0</c:v>
                </c:pt>
                <c:pt idx="767">
                  <c:v>0</c:v>
                </c:pt>
                <c:pt idx="768">
                  <c:v>0.125</c:v>
                </c:pt>
                <c:pt idx="769">
                  <c:v>0</c:v>
                </c:pt>
                <c:pt idx="770">
                  <c:v>0.125</c:v>
                </c:pt>
                <c:pt idx="771">
                  <c:v>0.25</c:v>
                </c:pt>
                <c:pt idx="772">
                  <c:v>0.125</c:v>
                </c:pt>
                <c:pt idx="773">
                  <c:v>0.25</c:v>
                </c:pt>
                <c:pt idx="774">
                  <c:v>0.125</c:v>
                </c:pt>
                <c:pt idx="775">
                  <c:v>0.125</c:v>
                </c:pt>
                <c:pt idx="776">
                  <c:v>0.625</c:v>
                </c:pt>
                <c:pt idx="777">
                  <c:v>0</c:v>
                </c:pt>
                <c:pt idx="778">
                  <c:v>0</c:v>
                </c:pt>
                <c:pt idx="779">
                  <c:v>0.25</c:v>
                </c:pt>
                <c:pt idx="780">
                  <c:v>0.125</c:v>
                </c:pt>
                <c:pt idx="781">
                  <c:v>0.25</c:v>
                </c:pt>
                <c:pt idx="782">
                  <c:v>0.375</c:v>
                </c:pt>
                <c:pt idx="783">
                  <c:v>0.125</c:v>
                </c:pt>
                <c:pt idx="784">
                  <c:v>0.125</c:v>
                </c:pt>
                <c:pt idx="785">
                  <c:v>0</c:v>
                </c:pt>
                <c:pt idx="786">
                  <c:v>0.125</c:v>
                </c:pt>
                <c:pt idx="787">
                  <c:v>0</c:v>
                </c:pt>
                <c:pt idx="788">
                  <c:v>0.125</c:v>
                </c:pt>
                <c:pt idx="789">
                  <c:v>0.25</c:v>
                </c:pt>
                <c:pt idx="790">
                  <c:v>0.25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0.125</c:v>
                </c:pt>
                <c:pt idx="796">
                  <c:v>0</c:v>
                </c:pt>
                <c:pt idx="797">
                  <c:v>0.25</c:v>
                </c:pt>
                <c:pt idx="798">
                  <c:v>0.125</c:v>
                </c:pt>
                <c:pt idx="799">
                  <c:v>0.125</c:v>
                </c:pt>
                <c:pt idx="800">
                  <c:v>0.125</c:v>
                </c:pt>
                <c:pt idx="801">
                  <c:v>0.125</c:v>
                </c:pt>
                <c:pt idx="802">
                  <c:v>0.375</c:v>
                </c:pt>
                <c:pt idx="803">
                  <c:v>0</c:v>
                </c:pt>
                <c:pt idx="804">
                  <c:v>0.125</c:v>
                </c:pt>
                <c:pt idx="805">
                  <c:v>0.125</c:v>
                </c:pt>
                <c:pt idx="806">
                  <c:v>0.5</c:v>
                </c:pt>
                <c:pt idx="807">
                  <c:v>0</c:v>
                </c:pt>
                <c:pt idx="808">
                  <c:v>0.125</c:v>
                </c:pt>
                <c:pt idx="809">
                  <c:v>0.25</c:v>
                </c:pt>
                <c:pt idx="810">
                  <c:v>0</c:v>
                </c:pt>
                <c:pt idx="811">
                  <c:v>0</c:v>
                </c:pt>
                <c:pt idx="812">
                  <c:v>0.25</c:v>
                </c:pt>
                <c:pt idx="813">
                  <c:v>0.125</c:v>
                </c:pt>
                <c:pt idx="814">
                  <c:v>0.125</c:v>
                </c:pt>
                <c:pt idx="815">
                  <c:v>0</c:v>
                </c:pt>
                <c:pt idx="816">
                  <c:v>0.125</c:v>
                </c:pt>
                <c:pt idx="817">
                  <c:v>0.375</c:v>
                </c:pt>
                <c:pt idx="818">
                  <c:v>0.25</c:v>
                </c:pt>
                <c:pt idx="819">
                  <c:v>0</c:v>
                </c:pt>
                <c:pt idx="820">
                  <c:v>0</c:v>
                </c:pt>
                <c:pt idx="821">
                  <c:v>0.125</c:v>
                </c:pt>
                <c:pt idx="822">
                  <c:v>0.25</c:v>
                </c:pt>
                <c:pt idx="823">
                  <c:v>0</c:v>
                </c:pt>
                <c:pt idx="824">
                  <c:v>0.375</c:v>
                </c:pt>
                <c:pt idx="825">
                  <c:v>0.125</c:v>
                </c:pt>
                <c:pt idx="826">
                  <c:v>0</c:v>
                </c:pt>
                <c:pt idx="827">
                  <c:v>0.125</c:v>
                </c:pt>
                <c:pt idx="828">
                  <c:v>0.25</c:v>
                </c:pt>
                <c:pt idx="829">
                  <c:v>0</c:v>
                </c:pt>
                <c:pt idx="830">
                  <c:v>0</c:v>
                </c:pt>
                <c:pt idx="831">
                  <c:v>0.375</c:v>
                </c:pt>
                <c:pt idx="832">
                  <c:v>0.25</c:v>
                </c:pt>
                <c:pt idx="833">
                  <c:v>0</c:v>
                </c:pt>
                <c:pt idx="834">
                  <c:v>0</c:v>
                </c:pt>
                <c:pt idx="835">
                  <c:v>0.25</c:v>
                </c:pt>
                <c:pt idx="836">
                  <c:v>0</c:v>
                </c:pt>
                <c:pt idx="837">
                  <c:v>0.25</c:v>
                </c:pt>
                <c:pt idx="838">
                  <c:v>0</c:v>
                </c:pt>
                <c:pt idx="839">
                  <c:v>0.125</c:v>
                </c:pt>
                <c:pt idx="840">
                  <c:v>0</c:v>
                </c:pt>
                <c:pt idx="841">
                  <c:v>0.125</c:v>
                </c:pt>
                <c:pt idx="842">
                  <c:v>0.375</c:v>
                </c:pt>
                <c:pt idx="843">
                  <c:v>0.25</c:v>
                </c:pt>
                <c:pt idx="844">
                  <c:v>0.125</c:v>
                </c:pt>
                <c:pt idx="845">
                  <c:v>0.125</c:v>
                </c:pt>
                <c:pt idx="846">
                  <c:v>0</c:v>
                </c:pt>
                <c:pt idx="847">
                  <c:v>0.125</c:v>
                </c:pt>
                <c:pt idx="848">
                  <c:v>0.25</c:v>
                </c:pt>
                <c:pt idx="849">
                  <c:v>0.375</c:v>
                </c:pt>
                <c:pt idx="850">
                  <c:v>0.25</c:v>
                </c:pt>
                <c:pt idx="851">
                  <c:v>0.125</c:v>
                </c:pt>
                <c:pt idx="852">
                  <c:v>0.125</c:v>
                </c:pt>
                <c:pt idx="853">
                  <c:v>0.25</c:v>
                </c:pt>
                <c:pt idx="854">
                  <c:v>0</c:v>
                </c:pt>
                <c:pt idx="855">
                  <c:v>0</c:v>
                </c:pt>
                <c:pt idx="856">
                  <c:v>0.125</c:v>
                </c:pt>
                <c:pt idx="857">
                  <c:v>0.125</c:v>
                </c:pt>
                <c:pt idx="858">
                  <c:v>0</c:v>
                </c:pt>
                <c:pt idx="859">
                  <c:v>0.125</c:v>
                </c:pt>
                <c:pt idx="860">
                  <c:v>0.125</c:v>
                </c:pt>
                <c:pt idx="861">
                  <c:v>0</c:v>
                </c:pt>
                <c:pt idx="862">
                  <c:v>0.125</c:v>
                </c:pt>
                <c:pt idx="863">
                  <c:v>0.25</c:v>
                </c:pt>
                <c:pt idx="864">
                  <c:v>0.5</c:v>
                </c:pt>
                <c:pt idx="865">
                  <c:v>0.25</c:v>
                </c:pt>
                <c:pt idx="866">
                  <c:v>0</c:v>
                </c:pt>
                <c:pt idx="867">
                  <c:v>0.25</c:v>
                </c:pt>
                <c:pt idx="868">
                  <c:v>0.125</c:v>
                </c:pt>
                <c:pt idx="869">
                  <c:v>0.125</c:v>
                </c:pt>
                <c:pt idx="870">
                  <c:v>0</c:v>
                </c:pt>
                <c:pt idx="871">
                  <c:v>0.125</c:v>
                </c:pt>
                <c:pt idx="872">
                  <c:v>0.125</c:v>
                </c:pt>
                <c:pt idx="873">
                  <c:v>0.125</c:v>
                </c:pt>
                <c:pt idx="874">
                  <c:v>0.375</c:v>
                </c:pt>
                <c:pt idx="875">
                  <c:v>0.375</c:v>
                </c:pt>
                <c:pt idx="876">
                  <c:v>0.375</c:v>
                </c:pt>
                <c:pt idx="877">
                  <c:v>0.375</c:v>
                </c:pt>
                <c:pt idx="878">
                  <c:v>0.125</c:v>
                </c:pt>
                <c:pt idx="879">
                  <c:v>0.125</c:v>
                </c:pt>
                <c:pt idx="880">
                  <c:v>0</c:v>
                </c:pt>
                <c:pt idx="881">
                  <c:v>0.375</c:v>
                </c:pt>
                <c:pt idx="882">
                  <c:v>0</c:v>
                </c:pt>
                <c:pt idx="883">
                  <c:v>0</c:v>
                </c:pt>
                <c:pt idx="884">
                  <c:v>0.25</c:v>
                </c:pt>
                <c:pt idx="885">
                  <c:v>0.25</c:v>
                </c:pt>
                <c:pt idx="886">
                  <c:v>0.125</c:v>
                </c:pt>
                <c:pt idx="887">
                  <c:v>0.25</c:v>
                </c:pt>
                <c:pt idx="888">
                  <c:v>0</c:v>
                </c:pt>
                <c:pt idx="889">
                  <c:v>0.125</c:v>
                </c:pt>
                <c:pt idx="890">
                  <c:v>0.375</c:v>
                </c:pt>
                <c:pt idx="891">
                  <c:v>0</c:v>
                </c:pt>
                <c:pt idx="892">
                  <c:v>0.25</c:v>
                </c:pt>
                <c:pt idx="893">
                  <c:v>0.25</c:v>
                </c:pt>
                <c:pt idx="894">
                  <c:v>0.25</c:v>
                </c:pt>
                <c:pt idx="895">
                  <c:v>0.125</c:v>
                </c:pt>
                <c:pt idx="896">
                  <c:v>0.5</c:v>
                </c:pt>
                <c:pt idx="897">
                  <c:v>0.25</c:v>
                </c:pt>
                <c:pt idx="898">
                  <c:v>0.25</c:v>
                </c:pt>
                <c:pt idx="899">
                  <c:v>0.25</c:v>
                </c:pt>
                <c:pt idx="900">
                  <c:v>0</c:v>
                </c:pt>
                <c:pt idx="901">
                  <c:v>0.375</c:v>
                </c:pt>
                <c:pt idx="902">
                  <c:v>0</c:v>
                </c:pt>
                <c:pt idx="903">
                  <c:v>0.375</c:v>
                </c:pt>
                <c:pt idx="904">
                  <c:v>0.375</c:v>
                </c:pt>
                <c:pt idx="905">
                  <c:v>0.5</c:v>
                </c:pt>
                <c:pt idx="906">
                  <c:v>0.25</c:v>
                </c:pt>
                <c:pt idx="907">
                  <c:v>0.375</c:v>
                </c:pt>
                <c:pt idx="908">
                  <c:v>0.25</c:v>
                </c:pt>
                <c:pt idx="909">
                  <c:v>0.375</c:v>
                </c:pt>
                <c:pt idx="910">
                  <c:v>0.125</c:v>
                </c:pt>
                <c:pt idx="911">
                  <c:v>0.25</c:v>
                </c:pt>
                <c:pt idx="912">
                  <c:v>0.25</c:v>
                </c:pt>
                <c:pt idx="913">
                  <c:v>0.125</c:v>
                </c:pt>
                <c:pt idx="914">
                  <c:v>0.125</c:v>
                </c:pt>
                <c:pt idx="915">
                  <c:v>0.5</c:v>
                </c:pt>
                <c:pt idx="916">
                  <c:v>0</c:v>
                </c:pt>
                <c:pt idx="917">
                  <c:v>0.875</c:v>
                </c:pt>
                <c:pt idx="918">
                  <c:v>0.625</c:v>
                </c:pt>
                <c:pt idx="919">
                  <c:v>0.25</c:v>
                </c:pt>
                <c:pt idx="920">
                  <c:v>0.375</c:v>
                </c:pt>
                <c:pt idx="921">
                  <c:v>0</c:v>
                </c:pt>
                <c:pt idx="922">
                  <c:v>0.625</c:v>
                </c:pt>
                <c:pt idx="923">
                  <c:v>0.125</c:v>
                </c:pt>
                <c:pt idx="924">
                  <c:v>0.125</c:v>
                </c:pt>
                <c:pt idx="925">
                  <c:v>0.5</c:v>
                </c:pt>
                <c:pt idx="926">
                  <c:v>0.125</c:v>
                </c:pt>
                <c:pt idx="927">
                  <c:v>0.25</c:v>
                </c:pt>
                <c:pt idx="928">
                  <c:v>0</c:v>
                </c:pt>
                <c:pt idx="929">
                  <c:v>0.125</c:v>
                </c:pt>
                <c:pt idx="930">
                  <c:v>0.125</c:v>
                </c:pt>
                <c:pt idx="931">
                  <c:v>0</c:v>
                </c:pt>
                <c:pt idx="932">
                  <c:v>0.125</c:v>
                </c:pt>
                <c:pt idx="933">
                  <c:v>0.25</c:v>
                </c:pt>
                <c:pt idx="934">
                  <c:v>0.125</c:v>
                </c:pt>
                <c:pt idx="935">
                  <c:v>0.125</c:v>
                </c:pt>
                <c:pt idx="936">
                  <c:v>0.25</c:v>
                </c:pt>
                <c:pt idx="937">
                  <c:v>0</c:v>
                </c:pt>
                <c:pt idx="938">
                  <c:v>0.25</c:v>
                </c:pt>
                <c:pt idx="939">
                  <c:v>0.375</c:v>
                </c:pt>
                <c:pt idx="940">
                  <c:v>0.375</c:v>
                </c:pt>
                <c:pt idx="941">
                  <c:v>0.125</c:v>
                </c:pt>
                <c:pt idx="942">
                  <c:v>0.375</c:v>
                </c:pt>
                <c:pt idx="943">
                  <c:v>0.25</c:v>
                </c:pt>
                <c:pt idx="944">
                  <c:v>0.25</c:v>
                </c:pt>
                <c:pt idx="945">
                  <c:v>0.25</c:v>
                </c:pt>
                <c:pt idx="946">
                  <c:v>0</c:v>
                </c:pt>
                <c:pt idx="947">
                  <c:v>0.375</c:v>
                </c:pt>
                <c:pt idx="948">
                  <c:v>0.375</c:v>
                </c:pt>
                <c:pt idx="949">
                  <c:v>0.5</c:v>
                </c:pt>
                <c:pt idx="950">
                  <c:v>0.125</c:v>
                </c:pt>
                <c:pt idx="951">
                  <c:v>0.375</c:v>
                </c:pt>
                <c:pt idx="952">
                  <c:v>0.25</c:v>
                </c:pt>
                <c:pt idx="953">
                  <c:v>0.125</c:v>
                </c:pt>
                <c:pt idx="954">
                  <c:v>0.25</c:v>
                </c:pt>
                <c:pt idx="955">
                  <c:v>0.375</c:v>
                </c:pt>
                <c:pt idx="956">
                  <c:v>0.875</c:v>
                </c:pt>
                <c:pt idx="957">
                  <c:v>0.25</c:v>
                </c:pt>
                <c:pt idx="958">
                  <c:v>0</c:v>
                </c:pt>
                <c:pt idx="959">
                  <c:v>0.375</c:v>
                </c:pt>
                <c:pt idx="960">
                  <c:v>0.5</c:v>
                </c:pt>
                <c:pt idx="961">
                  <c:v>0.375</c:v>
                </c:pt>
                <c:pt idx="962">
                  <c:v>0.25</c:v>
                </c:pt>
                <c:pt idx="963">
                  <c:v>0.25</c:v>
                </c:pt>
                <c:pt idx="964">
                  <c:v>0.5</c:v>
                </c:pt>
                <c:pt idx="965">
                  <c:v>0</c:v>
                </c:pt>
                <c:pt idx="966">
                  <c:v>0.75</c:v>
                </c:pt>
                <c:pt idx="967">
                  <c:v>0.25</c:v>
                </c:pt>
                <c:pt idx="968">
                  <c:v>0</c:v>
                </c:pt>
                <c:pt idx="969">
                  <c:v>0.125</c:v>
                </c:pt>
                <c:pt idx="970">
                  <c:v>0.5</c:v>
                </c:pt>
                <c:pt idx="971">
                  <c:v>0.5</c:v>
                </c:pt>
                <c:pt idx="972">
                  <c:v>0.125</c:v>
                </c:pt>
                <c:pt idx="973">
                  <c:v>0.375</c:v>
                </c:pt>
                <c:pt idx="974">
                  <c:v>0.125</c:v>
                </c:pt>
                <c:pt idx="975">
                  <c:v>0.25</c:v>
                </c:pt>
                <c:pt idx="976">
                  <c:v>0.875</c:v>
                </c:pt>
                <c:pt idx="977">
                  <c:v>0.25</c:v>
                </c:pt>
                <c:pt idx="978">
                  <c:v>0.125</c:v>
                </c:pt>
                <c:pt idx="979">
                  <c:v>0.125</c:v>
                </c:pt>
                <c:pt idx="980">
                  <c:v>0.375</c:v>
                </c:pt>
                <c:pt idx="981">
                  <c:v>0</c:v>
                </c:pt>
                <c:pt idx="982">
                  <c:v>0</c:v>
                </c:pt>
                <c:pt idx="983">
                  <c:v>0.125</c:v>
                </c:pt>
                <c:pt idx="984">
                  <c:v>0.25</c:v>
                </c:pt>
                <c:pt idx="985">
                  <c:v>0.25</c:v>
                </c:pt>
                <c:pt idx="986">
                  <c:v>0.25</c:v>
                </c:pt>
                <c:pt idx="987">
                  <c:v>0.125</c:v>
                </c:pt>
                <c:pt idx="988">
                  <c:v>0.375</c:v>
                </c:pt>
                <c:pt idx="989">
                  <c:v>0.25</c:v>
                </c:pt>
                <c:pt idx="990">
                  <c:v>0.125</c:v>
                </c:pt>
                <c:pt idx="991">
                  <c:v>0.375</c:v>
                </c:pt>
                <c:pt idx="992">
                  <c:v>0.125</c:v>
                </c:pt>
                <c:pt idx="993">
                  <c:v>0.25</c:v>
                </c:pt>
                <c:pt idx="994">
                  <c:v>0.75</c:v>
                </c:pt>
                <c:pt idx="995">
                  <c:v>0.5</c:v>
                </c:pt>
                <c:pt idx="996">
                  <c:v>0.375</c:v>
                </c:pt>
                <c:pt idx="997">
                  <c:v>0.375</c:v>
                </c:pt>
                <c:pt idx="998">
                  <c:v>0.125</c:v>
                </c:pt>
                <c:pt idx="999">
                  <c:v>0.5</c:v>
                </c:pt>
                <c:pt idx="1000">
                  <c:v>0</c:v>
                </c:pt>
                <c:pt idx="1001">
                  <c:v>0.25</c:v>
                </c:pt>
                <c:pt idx="1002">
                  <c:v>0.5</c:v>
                </c:pt>
                <c:pt idx="1003">
                  <c:v>0.875</c:v>
                </c:pt>
                <c:pt idx="1004">
                  <c:v>0.375</c:v>
                </c:pt>
                <c:pt idx="1005">
                  <c:v>0.25</c:v>
                </c:pt>
                <c:pt idx="1006">
                  <c:v>0.25</c:v>
                </c:pt>
                <c:pt idx="1007">
                  <c:v>0.5</c:v>
                </c:pt>
                <c:pt idx="1008">
                  <c:v>0.125</c:v>
                </c:pt>
                <c:pt idx="1009">
                  <c:v>0.375</c:v>
                </c:pt>
                <c:pt idx="1010">
                  <c:v>0</c:v>
                </c:pt>
                <c:pt idx="1011">
                  <c:v>0.125</c:v>
                </c:pt>
                <c:pt idx="1012">
                  <c:v>0.125</c:v>
                </c:pt>
                <c:pt idx="1013">
                  <c:v>0.5</c:v>
                </c:pt>
                <c:pt idx="1014">
                  <c:v>0.5</c:v>
                </c:pt>
                <c:pt idx="1015">
                  <c:v>0.25</c:v>
                </c:pt>
                <c:pt idx="1016">
                  <c:v>0.5</c:v>
                </c:pt>
                <c:pt idx="1017">
                  <c:v>0.125</c:v>
                </c:pt>
                <c:pt idx="1018">
                  <c:v>0.125</c:v>
                </c:pt>
                <c:pt idx="1019">
                  <c:v>0.25</c:v>
                </c:pt>
                <c:pt idx="1020">
                  <c:v>0.75</c:v>
                </c:pt>
                <c:pt idx="1021">
                  <c:v>0.125</c:v>
                </c:pt>
                <c:pt idx="1022">
                  <c:v>0.125</c:v>
                </c:pt>
                <c:pt idx="1023">
                  <c:v>0.25</c:v>
                </c:pt>
                <c:pt idx="1024">
                  <c:v>0.25</c:v>
                </c:pt>
                <c:pt idx="1025">
                  <c:v>0.625</c:v>
                </c:pt>
                <c:pt idx="1026">
                  <c:v>0.25</c:v>
                </c:pt>
                <c:pt idx="1027">
                  <c:v>0.25</c:v>
                </c:pt>
                <c:pt idx="1028">
                  <c:v>0.25</c:v>
                </c:pt>
                <c:pt idx="1029">
                  <c:v>0.125</c:v>
                </c:pt>
                <c:pt idx="1030">
                  <c:v>0.125</c:v>
                </c:pt>
                <c:pt idx="1031">
                  <c:v>0.5</c:v>
                </c:pt>
                <c:pt idx="1032">
                  <c:v>0.25</c:v>
                </c:pt>
                <c:pt idx="1033">
                  <c:v>0.125</c:v>
                </c:pt>
                <c:pt idx="1034">
                  <c:v>0.25</c:v>
                </c:pt>
                <c:pt idx="1035">
                  <c:v>0.75</c:v>
                </c:pt>
                <c:pt idx="1036">
                  <c:v>0.75</c:v>
                </c:pt>
                <c:pt idx="1037">
                  <c:v>0.375</c:v>
                </c:pt>
                <c:pt idx="1038">
                  <c:v>0.375</c:v>
                </c:pt>
                <c:pt idx="1039">
                  <c:v>0.375</c:v>
                </c:pt>
                <c:pt idx="1040">
                  <c:v>0.125</c:v>
                </c:pt>
                <c:pt idx="1041">
                  <c:v>0.25</c:v>
                </c:pt>
                <c:pt idx="1042">
                  <c:v>0.625</c:v>
                </c:pt>
                <c:pt idx="1043">
                  <c:v>0.25</c:v>
                </c:pt>
                <c:pt idx="1044">
                  <c:v>0.375</c:v>
                </c:pt>
                <c:pt idx="1045">
                  <c:v>0.375</c:v>
                </c:pt>
                <c:pt idx="1046">
                  <c:v>0.25</c:v>
                </c:pt>
                <c:pt idx="1047">
                  <c:v>0.375</c:v>
                </c:pt>
                <c:pt idx="1048">
                  <c:v>0.5</c:v>
                </c:pt>
                <c:pt idx="1049">
                  <c:v>0.5</c:v>
                </c:pt>
                <c:pt idx="1050">
                  <c:v>0.125</c:v>
                </c:pt>
                <c:pt idx="1051">
                  <c:v>0.125</c:v>
                </c:pt>
                <c:pt idx="1052">
                  <c:v>0.375</c:v>
                </c:pt>
                <c:pt idx="1053">
                  <c:v>0.125</c:v>
                </c:pt>
                <c:pt idx="1054">
                  <c:v>0.25</c:v>
                </c:pt>
                <c:pt idx="1055">
                  <c:v>0.5</c:v>
                </c:pt>
                <c:pt idx="1056">
                  <c:v>0.875</c:v>
                </c:pt>
                <c:pt idx="1057">
                  <c:v>0.5</c:v>
                </c:pt>
                <c:pt idx="1058">
                  <c:v>0.75</c:v>
                </c:pt>
                <c:pt idx="1059">
                  <c:v>0</c:v>
                </c:pt>
                <c:pt idx="1060">
                  <c:v>0.125</c:v>
                </c:pt>
                <c:pt idx="1061">
                  <c:v>0.375</c:v>
                </c:pt>
                <c:pt idx="1062">
                  <c:v>0.25</c:v>
                </c:pt>
                <c:pt idx="1063">
                  <c:v>0.25</c:v>
                </c:pt>
                <c:pt idx="1064">
                  <c:v>0.5</c:v>
                </c:pt>
                <c:pt idx="1065">
                  <c:v>0.125</c:v>
                </c:pt>
                <c:pt idx="1066">
                  <c:v>0.5</c:v>
                </c:pt>
                <c:pt idx="1067">
                  <c:v>0.5</c:v>
                </c:pt>
                <c:pt idx="1068">
                  <c:v>0.125</c:v>
                </c:pt>
                <c:pt idx="1069">
                  <c:v>0.625</c:v>
                </c:pt>
                <c:pt idx="1070">
                  <c:v>0.25</c:v>
                </c:pt>
                <c:pt idx="1071">
                  <c:v>0.375</c:v>
                </c:pt>
                <c:pt idx="1072">
                  <c:v>0.5</c:v>
                </c:pt>
                <c:pt idx="1073">
                  <c:v>0.125</c:v>
                </c:pt>
                <c:pt idx="1074">
                  <c:v>0.375</c:v>
                </c:pt>
                <c:pt idx="1075">
                  <c:v>0.5</c:v>
                </c:pt>
                <c:pt idx="1076">
                  <c:v>0.625</c:v>
                </c:pt>
                <c:pt idx="1077">
                  <c:v>0.625</c:v>
                </c:pt>
                <c:pt idx="1078">
                  <c:v>0.25</c:v>
                </c:pt>
                <c:pt idx="1079">
                  <c:v>0.25</c:v>
                </c:pt>
                <c:pt idx="1080">
                  <c:v>0.5</c:v>
                </c:pt>
                <c:pt idx="1081">
                  <c:v>0.375</c:v>
                </c:pt>
                <c:pt idx="1082">
                  <c:v>0.625</c:v>
                </c:pt>
                <c:pt idx="1083">
                  <c:v>0.375</c:v>
                </c:pt>
                <c:pt idx="1084">
                  <c:v>0.5</c:v>
                </c:pt>
                <c:pt idx="1085">
                  <c:v>0.375</c:v>
                </c:pt>
                <c:pt idx="1086">
                  <c:v>0.625</c:v>
                </c:pt>
                <c:pt idx="1087">
                  <c:v>0.625</c:v>
                </c:pt>
                <c:pt idx="1088">
                  <c:v>0.5</c:v>
                </c:pt>
                <c:pt idx="1089">
                  <c:v>0.25</c:v>
                </c:pt>
                <c:pt idx="1090">
                  <c:v>0.75</c:v>
                </c:pt>
                <c:pt idx="1091">
                  <c:v>0.375</c:v>
                </c:pt>
                <c:pt idx="1092">
                  <c:v>0.625</c:v>
                </c:pt>
                <c:pt idx="1093">
                  <c:v>0.75</c:v>
                </c:pt>
                <c:pt idx="1094">
                  <c:v>0.125</c:v>
                </c:pt>
                <c:pt idx="1095">
                  <c:v>0.25</c:v>
                </c:pt>
                <c:pt idx="1096">
                  <c:v>0.5</c:v>
                </c:pt>
                <c:pt idx="1097">
                  <c:v>0.375</c:v>
                </c:pt>
                <c:pt idx="1098">
                  <c:v>0.875</c:v>
                </c:pt>
                <c:pt idx="1099">
                  <c:v>0.375</c:v>
                </c:pt>
                <c:pt idx="1100">
                  <c:v>0.625</c:v>
                </c:pt>
                <c:pt idx="1101">
                  <c:v>0</c:v>
                </c:pt>
                <c:pt idx="1102">
                  <c:v>0.5</c:v>
                </c:pt>
                <c:pt idx="1103">
                  <c:v>0.5</c:v>
                </c:pt>
                <c:pt idx="1104">
                  <c:v>0.5</c:v>
                </c:pt>
                <c:pt idx="1105">
                  <c:v>0.125</c:v>
                </c:pt>
                <c:pt idx="1106">
                  <c:v>0.375</c:v>
                </c:pt>
                <c:pt idx="1107">
                  <c:v>0.375</c:v>
                </c:pt>
                <c:pt idx="1108">
                  <c:v>0.375</c:v>
                </c:pt>
                <c:pt idx="1109">
                  <c:v>0.25</c:v>
                </c:pt>
                <c:pt idx="1110">
                  <c:v>0.375</c:v>
                </c:pt>
                <c:pt idx="1111">
                  <c:v>0.625</c:v>
                </c:pt>
                <c:pt idx="1112">
                  <c:v>0.75</c:v>
                </c:pt>
                <c:pt idx="1113">
                  <c:v>0.5</c:v>
                </c:pt>
                <c:pt idx="1114">
                  <c:v>0.375</c:v>
                </c:pt>
                <c:pt idx="1115">
                  <c:v>0.75</c:v>
                </c:pt>
                <c:pt idx="1116">
                  <c:v>0.875</c:v>
                </c:pt>
                <c:pt idx="1117">
                  <c:v>0.375</c:v>
                </c:pt>
                <c:pt idx="1118">
                  <c:v>0.625</c:v>
                </c:pt>
                <c:pt idx="1119">
                  <c:v>0.375</c:v>
                </c:pt>
                <c:pt idx="1120">
                  <c:v>0.625</c:v>
                </c:pt>
                <c:pt idx="1121">
                  <c:v>0.25</c:v>
                </c:pt>
                <c:pt idx="1122">
                  <c:v>0.625</c:v>
                </c:pt>
                <c:pt idx="1123">
                  <c:v>0.5</c:v>
                </c:pt>
                <c:pt idx="1124">
                  <c:v>0.25</c:v>
                </c:pt>
                <c:pt idx="1125">
                  <c:v>0.375</c:v>
                </c:pt>
                <c:pt idx="1126">
                  <c:v>0.125</c:v>
                </c:pt>
                <c:pt idx="1127">
                  <c:v>0.625</c:v>
                </c:pt>
                <c:pt idx="1128">
                  <c:v>0.625</c:v>
                </c:pt>
                <c:pt idx="1129">
                  <c:v>0.5</c:v>
                </c:pt>
                <c:pt idx="1130">
                  <c:v>0.25</c:v>
                </c:pt>
                <c:pt idx="1131">
                  <c:v>1.125</c:v>
                </c:pt>
                <c:pt idx="1132">
                  <c:v>0.875</c:v>
                </c:pt>
                <c:pt idx="1133">
                  <c:v>0.75</c:v>
                </c:pt>
                <c:pt idx="1134">
                  <c:v>0.75</c:v>
                </c:pt>
                <c:pt idx="1135">
                  <c:v>0.375</c:v>
                </c:pt>
                <c:pt idx="1136">
                  <c:v>0.5</c:v>
                </c:pt>
                <c:pt idx="1137">
                  <c:v>1.375</c:v>
                </c:pt>
                <c:pt idx="1138">
                  <c:v>0.625</c:v>
                </c:pt>
                <c:pt idx="1139">
                  <c:v>0.5</c:v>
                </c:pt>
                <c:pt idx="1140">
                  <c:v>1.375</c:v>
                </c:pt>
                <c:pt idx="1141">
                  <c:v>0.375</c:v>
                </c:pt>
                <c:pt idx="1142">
                  <c:v>0.5</c:v>
                </c:pt>
                <c:pt idx="1143">
                  <c:v>0.375</c:v>
                </c:pt>
                <c:pt idx="1144">
                  <c:v>0.75</c:v>
                </c:pt>
                <c:pt idx="1145">
                  <c:v>1.25</c:v>
                </c:pt>
                <c:pt idx="1146">
                  <c:v>0.625</c:v>
                </c:pt>
                <c:pt idx="1147">
                  <c:v>1</c:v>
                </c:pt>
                <c:pt idx="1148">
                  <c:v>0.75</c:v>
                </c:pt>
                <c:pt idx="1149">
                  <c:v>0.625</c:v>
                </c:pt>
                <c:pt idx="1150">
                  <c:v>1.25</c:v>
                </c:pt>
                <c:pt idx="1151">
                  <c:v>0.375</c:v>
                </c:pt>
                <c:pt idx="1152">
                  <c:v>0.75</c:v>
                </c:pt>
                <c:pt idx="1153">
                  <c:v>0.375</c:v>
                </c:pt>
                <c:pt idx="1154">
                  <c:v>0.625</c:v>
                </c:pt>
                <c:pt idx="1155">
                  <c:v>0.75</c:v>
                </c:pt>
                <c:pt idx="1156">
                  <c:v>0.875</c:v>
                </c:pt>
                <c:pt idx="1157">
                  <c:v>0.75</c:v>
                </c:pt>
                <c:pt idx="1158">
                  <c:v>0.875</c:v>
                </c:pt>
                <c:pt idx="1159">
                  <c:v>0.5</c:v>
                </c:pt>
                <c:pt idx="1160">
                  <c:v>0.75</c:v>
                </c:pt>
                <c:pt idx="1161">
                  <c:v>0.875</c:v>
                </c:pt>
                <c:pt idx="1162">
                  <c:v>0.625</c:v>
                </c:pt>
                <c:pt idx="1163">
                  <c:v>0.75</c:v>
                </c:pt>
                <c:pt idx="1164">
                  <c:v>0.75</c:v>
                </c:pt>
                <c:pt idx="1165">
                  <c:v>0.75</c:v>
                </c:pt>
                <c:pt idx="1166">
                  <c:v>1</c:v>
                </c:pt>
                <c:pt idx="1167">
                  <c:v>0.625</c:v>
                </c:pt>
                <c:pt idx="1168">
                  <c:v>0.625</c:v>
                </c:pt>
                <c:pt idx="1169">
                  <c:v>0.625</c:v>
                </c:pt>
                <c:pt idx="1170">
                  <c:v>0.5</c:v>
                </c:pt>
                <c:pt idx="1171">
                  <c:v>0.75</c:v>
                </c:pt>
                <c:pt idx="1172">
                  <c:v>0.5</c:v>
                </c:pt>
                <c:pt idx="1173">
                  <c:v>1</c:v>
                </c:pt>
                <c:pt idx="1174">
                  <c:v>1.5</c:v>
                </c:pt>
                <c:pt idx="1175">
                  <c:v>1.25</c:v>
                </c:pt>
                <c:pt idx="1176">
                  <c:v>1.125</c:v>
                </c:pt>
                <c:pt idx="1177">
                  <c:v>1</c:v>
                </c:pt>
                <c:pt idx="1178">
                  <c:v>0.25</c:v>
                </c:pt>
                <c:pt idx="1179">
                  <c:v>0.625</c:v>
                </c:pt>
                <c:pt idx="1180">
                  <c:v>1.125</c:v>
                </c:pt>
                <c:pt idx="1181">
                  <c:v>1</c:v>
                </c:pt>
                <c:pt idx="1182">
                  <c:v>1</c:v>
                </c:pt>
                <c:pt idx="1183">
                  <c:v>0.75</c:v>
                </c:pt>
                <c:pt idx="1184">
                  <c:v>0.5</c:v>
                </c:pt>
                <c:pt idx="1185">
                  <c:v>0.5</c:v>
                </c:pt>
                <c:pt idx="1186">
                  <c:v>0.625</c:v>
                </c:pt>
                <c:pt idx="1187">
                  <c:v>1.25</c:v>
                </c:pt>
                <c:pt idx="1188">
                  <c:v>0.875</c:v>
                </c:pt>
                <c:pt idx="1189">
                  <c:v>0.25</c:v>
                </c:pt>
                <c:pt idx="1190">
                  <c:v>1</c:v>
                </c:pt>
                <c:pt idx="1191">
                  <c:v>0.75</c:v>
                </c:pt>
                <c:pt idx="1192">
                  <c:v>0.375</c:v>
                </c:pt>
                <c:pt idx="1193">
                  <c:v>0.75</c:v>
                </c:pt>
                <c:pt idx="1194">
                  <c:v>0.25</c:v>
                </c:pt>
                <c:pt idx="1195">
                  <c:v>1</c:v>
                </c:pt>
                <c:pt idx="1196">
                  <c:v>0.75</c:v>
                </c:pt>
                <c:pt idx="1197">
                  <c:v>0.625</c:v>
                </c:pt>
                <c:pt idx="1198">
                  <c:v>0.375</c:v>
                </c:pt>
                <c:pt idx="1199">
                  <c:v>1.125</c:v>
                </c:pt>
                <c:pt idx="1200">
                  <c:v>0.875</c:v>
                </c:pt>
                <c:pt idx="1201">
                  <c:v>1</c:v>
                </c:pt>
                <c:pt idx="1202">
                  <c:v>1</c:v>
                </c:pt>
                <c:pt idx="1203">
                  <c:v>0.625</c:v>
                </c:pt>
                <c:pt idx="1204">
                  <c:v>0.875</c:v>
                </c:pt>
                <c:pt idx="1205">
                  <c:v>1.375</c:v>
                </c:pt>
                <c:pt idx="1206">
                  <c:v>0.625</c:v>
                </c:pt>
                <c:pt idx="1207">
                  <c:v>1.125</c:v>
                </c:pt>
                <c:pt idx="1208">
                  <c:v>1.25</c:v>
                </c:pt>
                <c:pt idx="1209">
                  <c:v>1.125</c:v>
                </c:pt>
                <c:pt idx="1210">
                  <c:v>0.375</c:v>
                </c:pt>
                <c:pt idx="1211">
                  <c:v>0.5</c:v>
                </c:pt>
                <c:pt idx="1212">
                  <c:v>0.625</c:v>
                </c:pt>
                <c:pt idx="1213">
                  <c:v>1.25</c:v>
                </c:pt>
                <c:pt idx="1214">
                  <c:v>1</c:v>
                </c:pt>
                <c:pt idx="1215">
                  <c:v>0.875</c:v>
                </c:pt>
                <c:pt idx="1216">
                  <c:v>0.75</c:v>
                </c:pt>
                <c:pt idx="1217">
                  <c:v>1.25</c:v>
                </c:pt>
                <c:pt idx="1218">
                  <c:v>0.75</c:v>
                </c:pt>
                <c:pt idx="1219">
                  <c:v>1.125</c:v>
                </c:pt>
                <c:pt idx="1220">
                  <c:v>1.375</c:v>
                </c:pt>
                <c:pt idx="1221">
                  <c:v>0.625</c:v>
                </c:pt>
                <c:pt idx="1222">
                  <c:v>0.875</c:v>
                </c:pt>
                <c:pt idx="1223">
                  <c:v>0.875</c:v>
                </c:pt>
                <c:pt idx="1224">
                  <c:v>1.125</c:v>
                </c:pt>
                <c:pt idx="1225">
                  <c:v>0.875</c:v>
                </c:pt>
                <c:pt idx="1226">
                  <c:v>0.75</c:v>
                </c:pt>
                <c:pt idx="1227">
                  <c:v>1.375</c:v>
                </c:pt>
                <c:pt idx="1228">
                  <c:v>0.625</c:v>
                </c:pt>
                <c:pt idx="1229">
                  <c:v>1.125</c:v>
                </c:pt>
                <c:pt idx="1230">
                  <c:v>0.875</c:v>
                </c:pt>
                <c:pt idx="1231">
                  <c:v>1</c:v>
                </c:pt>
                <c:pt idx="1232">
                  <c:v>1.125</c:v>
                </c:pt>
                <c:pt idx="1233">
                  <c:v>0.375</c:v>
                </c:pt>
                <c:pt idx="1234">
                  <c:v>1.125</c:v>
                </c:pt>
                <c:pt idx="1235">
                  <c:v>1.125</c:v>
                </c:pt>
                <c:pt idx="1236">
                  <c:v>0.875</c:v>
                </c:pt>
                <c:pt idx="1237">
                  <c:v>1.625</c:v>
                </c:pt>
                <c:pt idx="1238">
                  <c:v>0.625</c:v>
                </c:pt>
                <c:pt idx="1239">
                  <c:v>1</c:v>
                </c:pt>
                <c:pt idx="1240">
                  <c:v>0.75</c:v>
                </c:pt>
                <c:pt idx="1241">
                  <c:v>0.875</c:v>
                </c:pt>
                <c:pt idx="1242">
                  <c:v>1.25</c:v>
                </c:pt>
                <c:pt idx="1243">
                  <c:v>0.375</c:v>
                </c:pt>
                <c:pt idx="1244">
                  <c:v>0.875</c:v>
                </c:pt>
                <c:pt idx="1245">
                  <c:v>0.75</c:v>
                </c:pt>
                <c:pt idx="1246">
                  <c:v>0.875</c:v>
                </c:pt>
                <c:pt idx="1247">
                  <c:v>0.625</c:v>
                </c:pt>
                <c:pt idx="1248">
                  <c:v>0.75</c:v>
                </c:pt>
                <c:pt idx="1249">
                  <c:v>0.25</c:v>
                </c:pt>
                <c:pt idx="1250">
                  <c:v>1.125</c:v>
                </c:pt>
                <c:pt idx="1251">
                  <c:v>1.5</c:v>
                </c:pt>
                <c:pt idx="1252">
                  <c:v>1.125</c:v>
                </c:pt>
                <c:pt idx="1253">
                  <c:v>0.625</c:v>
                </c:pt>
                <c:pt idx="1254">
                  <c:v>0.875</c:v>
                </c:pt>
                <c:pt idx="1255">
                  <c:v>0.625</c:v>
                </c:pt>
                <c:pt idx="1256">
                  <c:v>0.5</c:v>
                </c:pt>
                <c:pt idx="1257">
                  <c:v>1.125</c:v>
                </c:pt>
                <c:pt idx="1258">
                  <c:v>1.125</c:v>
                </c:pt>
                <c:pt idx="1259">
                  <c:v>1.625</c:v>
                </c:pt>
                <c:pt idx="1260">
                  <c:v>1.375</c:v>
                </c:pt>
                <c:pt idx="1261">
                  <c:v>0.75</c:v>
                </c:pt>
                <c:pt idx="1262">
                  <c:v>1</c:v>
                </c:pt>
                <c:pt idx="1263">
                  <c:v>0.375</c:v>
                </c:pt>
                <c:pt idx="1264">
                  <c:v>1</c:v>
                </c:pt>
                <c:pt idx="1265">
                  <c:v>0.625</c:v>
                </c:pt>
                <c:pt idx="1266">
                  <c:v>0.75</c:v>
                </c:pt>
                <c:pt idx="1267">
                  <c:v>1.125</c:v>
                </c:pt>
                <c:pt idx="1268">
                  <c:v>1.5</c:v>
                </c:pt>
                <c:pt idx="1269">
                  <c:v>1.125</c:v>
                </c:pt>
                <c:pt idx="1270">
                  <c:v>1.25</c:v>
                </c:pt>
                <c:pt idx="1271">
                  <c:v>1.75</c:v>
                </c:pt>
                <c:pt idx="1272">
                  <c:v>1.625</c:v>
                </c:pt>
                <c:pt idx="1273">
                  <c:v>1.375</c:v>
                </c:pt>
                <c:pt idx="1274">
                  <c:v>0.5</c:v>
                </c:pt>
                <c:pt idx="1275">
                  <c:v>0.75</c:v>
                </c:pt>
                <c:pt idx="1276">
                  <c:v>0.875</c:v>
                </c:pt>
                <c:pt idx="1277">
                  <c:v>1.125</c:v>
                </c:pt>
                <c:pt idx="1278">
                  <c:v>1.375</c:v>
                </c:pt>
                <c:pt idx="1279">
                  <c:v>1.25</c:v>
                </c:pt>
                <c:pt idx="1280">
                  <c:v>1.125</c:v>
                </c:pt>
                <c:pt idx="1281">
                  <c:v>0.375</c:v>
                </c:pt>
                <c:pt idx="1282">
                  <c:v>1</c:v>
                </c:pt>
                <c:pt idx="1283">
                  <c:v>1.375</c:v>
                </c:pt>
                <c:pt idx="1284">
                  <c:v>1.375</c:v>
                </c:pt>
                <c:pt idx="1285">
                  <c:v>1.5</c:v>
                </c:pt>
                <c:pt idx="1286">
                  <c:v>0.875</c:v>
                </c:pt>
                <c:pt idx="1287">
                  <c:v>0.625</c:v>
                </c:pt>
                <c:pt idx="1288">
                  <c:v>1.5</c:v>
                </c:pt>
                <c:pt idx="1289">
                  <c:v>1.75</c:v>
                </c:pt>
                <c:pt idx="1290">
                  <c:v>1</c:v>
                </c:pt>
                <c:pt idx="1291">
                  <c:v>1.125</c:v>
                </c:pt>
                <c:pt idx="1292">
                  <c:v>1.125</c:v>
                </c:pt>
                <c:pt idx="1293">
                  <c:v>1.5</c:v>
                </c:pt>
                <c:pt idx="1294">
                  <c:v>0.75</c:v>
                </c:pt>
                <c:pt idx="1295">
                  <c:v>1.125</c:v>
                </c:pt>
                <c:pt idx="1296">
                  <c:v>1.25</c:v>
                </c:pt>
                <c:pt idx="1297">
                  <c:v>0.875</c:v>
                </c:pt>
                <c:pt idx="1298">
                  <c:v>1.25</c:v>
                </c:pt>
                <c:pt idx="1299">
                  <c:v>1</c:v>
                </c:pt>
                <c:pt idx="1300">
                  <c:v>1.375</c:v>
                </c:pt>
                <c:pt idx="1301">
                  <c:v>1.5</c:v>
                </c:pt>
                <c:pt idx="1302">
                  <c:v>1</c:v>
                </c:pt>
                <c:pt idx="1303">
                  <c:v>1.5</c:v>
                </c:pt>
                <c:pt idx="1304">
                  <c:v>1.75</c:v>
                </c:pt>
                <c:pt idx="1305">
                  <c:v>2</c:v>
                </c:pt>
                <c:pt idx="1306">
                  <c:v>1.5</c:v>
                </c:pt>
                <c:pt idx="1307">
                  <c:v>1</c:v>
                </c:pt>
                <c:pt idx="1308">
                  <c:v>0.875</c:v>
                </c:pt>
                <c:pt idx="1309">
                  <c:v>1.375</c:v>
                </c:pt>
                <c:pt idx="1310">
                  <c:v>1.375</c:v>
                </c:pt>
                <c:pt idx="1311">
                  <c:v>0.75</c:v>
                </c:pt>
                <c:pt idx="1312">
                  <c:v>1.25</c:v>
                </c:pt>
                <c:pt idx="1313">
                  <c:v>1.5</c:v>
                </c:pt>
                <c:pt idx="1314">
                  <c:v>1.125</c:v>
                </c:pt>
                <c:pt idx="1315">
                  <c:v>1.875</c:v>
                </c:pt>
                <c:pt idx="1316">
                  <c:v>2.25</c:v>
                </c:pt>
                <c:pt idx="1317">
                  <c:v>1.5</c:v>
                </c:pt>
                <c:pt idx="1318">
                  <c:v>1.625</c:v>
                </c:pt>
                <c:pt idx="1319">
                  <c:v>1.75</c:v>
                </c:pt>
                <c:pt idx="1320">
                  <c:v>1.125</c:v>
                </c:pt>
                <c:pt idx="1321">
                  <c:v>1.5</c:v>
                </c:pt>
                <c:pt idx="1322">
                  <c:v>1.75</c:v>
                </c:pt>
                <c:pt idx="1323">
                  <c:v>1.5</c:v>
                </c:pt>
                <c:pt idx="1324">
                  <c:v>1.5</c:v>
                </c:pt>
                <c:pt idx="1325">
                  <c:v>1.25</c:v>
                </c:pt>
                <c:pt idx="1326">
                  <c:v>1.125</c:v>
                </c:pt>
                <c:pt idx="1327">
                  <c:v>1.75</c:v>
                </c:pt>
                <c:pt idx="1328">
                  <c:v>2</c:v>
                </c:pt>
                <c:pt idx="1329">
                  <c:v>1.375</c:v>
                </c:pt>
                <c:pt idx="1330">
                  <c:v>1.375</c:v>
                </c:pt>
                <c:pt idx="1331">
                  <c:v>1.5</c:v>
                </c:pt>
                <c:pt idx="1332">
                  <c:v>1.375</c:v>
                </c:pt>
                <c:pt idx="1333">
                  <c:v>1.25</c:v>
                </c:pt>
                <c:pt idx="1334">
                  <c:v>1.375</c:v>
                </c:pt>
                <c:pt idx="1335">
                  <c:v>1.125</c:v>
                </c:pt>
                <c:pt idx="1336">
                  <c:v>1.625</c:v>
                </c:pt>
                <c:pt idx="1337">
                  <c:v>1.75</c:v>
                </c:pt>
                <c:pt idx="1338">
                  <c:v>2.25</c:v>
                </c:pt>
                <c:pt idx="1339">
                  <c:v>1.75</c:v>
                </c:pt>
                <c:pt idx="1340">
                  <c:v>2.25</c:v>
                </c:pt>
                <c:pt idx="1341">
                  <c:v>2.375</c:v>
                </c:pt>
                <c:pt idx="1342">
                  <c:v>1.75</c:v>
                </c:pt>
                <c:pt idx="1343">
                  <c:v>2.125</c:v>
                </c:pt>
                <c:pt idx="1344">
                  <c:v>1.75</c:v>
                </c:pt>
                <c:pt idx="1345">
                  <c:v>1.375</c:v>
                </c:pt>
                <c:pt idx="1346">
                  <c:v>1.5</c:v>
                </c:pt>
                <c:pt idx="1347">
                  <c:v>2.375</c:v>
                </c:pt>
                <c:pt idx="1348">
                  <c:v>2.75</c:v>
                </c:pt>
                <c:pt idx="1349">
                  <c:v>1.125</c:v>
                </c:pt>
                <c:pt idx="1350">
                  <c:v>2.125</c:v>
                </c:pt>
                <c:pt idx="1351">
                  <c:v>2.5</c:v>
                </c:pt>
                <c:pt idx="1352">
                  <c:v>2.375</c:v>
                </c:pt>
                <c:pt idx="1353">
                  <c:v>1.625</c:v>
                </c:pt>
                <c:pt idx="1354">
                  <c:v>2.5</c:v>
                </c:pt>
                <c:pt idx="1355">
                  <c:v>1.875</c:v>
                </c:pt>
                <c:pt idx="1356">
                  <c:v>3</c:v>
                </c:pt>
                <c:pt idx="1357">
                  <c:v>1.875</c:v>
                </c:pt>
                <c:pt idx="1358">
                  <c:v>2.375</c:v>
                </c:pt>
                <c:pt idx="1359">
                  <c:v>2.5</c:v>
                </c:pt>
                <c:pt idx="1360">
                  <c:v>2.75</c:v>
                </c:pt>
                <c:pt idx="1361">
                  <c:v>2.875</c:v>
                </c:pt>
                <c:pt idx="1362">
                  <c:v>2.625</c:v>
                </c:pt>
                <c:pt idx="1363">
                  <c:v>2.375</c:v>
                </c:pt>
                <c:pt idx="1364">
                  <c:v>2.125</c:v>
                </c:pt>
                <c:pt idx="1365">
                  <c:v>3.25</c:v>
                </c:pt>
                <c:pt idx="1366">
                  <c:v>2.25</c:v>
                </c:pt>
                <c:pt idx="1367">
                  <c:v>3.25</c:v>
                </c:pt>
                <c:pt idx="1368">
                  <c:v>1.875</c:v>
                </c:pt>
                <c:pt idx="1369">
                  <c:v>2.75</c:v>
                </c:pt>
                <c:pt idx="1370">
                  <c:v>2.375</c:v>
                </c:pt>
                <c:pt idx="1371">
                  <c:v>3.625</c:v>
                </c:pt>
                <c:pt idx="1372">
                  <c:v>1.875</c:v>
                </c:pt>
                <c:pt idx="1373">
                  <c:v>2.375</c:v>
                </c:pt>
                <c:pt idx="1374">
                  <c:v>2.5</c:v>
                </c:pt>
                <c:pt idx="1375">
                  <c:v>3.25</c:v>
                </c:pt>
                <c:pt idx="1376">
                  <c:v>2.875</c:v>
                </c:pt>
                <c:pt idx="1377">
                  <c:v>2.5</c:v>
                </c:pt>
                <c:pt idx="1378">
                  <c:v>2.125</c:v>
                </c:pt>
                <c:pt idx="1379">
                  <c:v>2.75</c:v>
                </c:pt>
                <c:pt idx="1380">
                  <c:v>2.25</c:v>
                </c:pt>
                <c:pt idx="1381">
                  <c:v>2.375</c:v>
                </c:pt>
                <c:pt idx="1382">
                  <c:v>3</c:v>
                </c:pt>
                <c:pt idx="1383">
                  <c:v>3.25</c:v>
                </c:pt>
                <c:pt idx="1384">
                  <c:v>4</c:v>
                </c:pt>
                <c:pt idx="1385">
                  <c:v>3.375</c:v>
                </c:pt>
                <c:pt idx="1386">
                  <c:v>5</c:v>
                </c:pt>
                <c:pt idx="1387">
                  <c:v>3.75</c:v>
                </c:pt>
                <c:pt idx="1388">
                  <c:v>4.5</c:v>
                </c:pt>
                <c:pt idx="1389">
                  <c:v>2.5</c:v>
                </c:pt>
                <c:pt idx="1390">
                  <c:v>2.5</c:v>
                </c:pt>
                <c:pt idx="1391">
                  <c:v>3.125</c:v>
                </c:pt>
                <c:pt idx="1392">
                  <c:v>3.25</c:v>
                </c:pt>
                <c:pt idx="1393">
                  <c:v>2.625</c:v>
                </c:pt>
                <c:pt idx="1394">
                  <c:v>3.25</c:v>
                </c:pt>
                <c:pt idx="1395">
                  <c:v>3.375</c:v>
                </c:pt>
                <c:pt idx="1396">
                  <c:v>2.125</c:v>
                </c:pt>
                <c:pt idx="1397">
                  <c:v>3.75</c:v>
                </c:pt>
                <c:pt idx="1398">
                  <c:v>2.25</c:v>
                </c:pt>
                <c:pt idx="1399">
                  <c:v>2.125</c:v>
                </c:pt>
                <c:pt idx="1400">
                  <c:v>3</c:v>
                </c:pt>
                <c:pt idx="1401">
                  <c:v>2.875</c:v>
                </c:pt>
                <c:pt idx="1402">
                  <c:v>4.25</c:v>
                </c:pt>
                <c:pt idx="1403">
                  <c:v>3</c:v>
                </c:pt>
                <c:pt idx="1404">
                  <c:v>3</c:v>
                </c:pt>
                <c:pt idx="1405">
                  <c:v>2.875</c:v>
                </c:pt>
                <c:pt idx="1406">
                  <c:v>3.25</c:v>
                </c:pt>
                <c:pt idx="1407">
                  <c:v>3.75</c:v>
                </c:pt>
                <c:pt idx="1408">
                  <c:v>5</c:v>
                </c:pt>
                <c:pt idx="1409">
                  <c:v>5.5</c:v>
                </c:pt>
                <c:pt idx="1410">
                  <c:v>3.125</c:v>
                </c:pt>
                <c:pt idx="1411">
                  <c:v>4.5</c:v>
                </c:pt>
                <c:pt idx="1412">
                  <c:v>4</c:v>
                </c:pt>
                <c:pt idx="1413">
                  <c:v>4.25</c:v>
                </c:pt>
                <c:pt idx="1414">
                  <c:v>4.875</c:v>
                </c:pt>
                <c:pt idx="1415">
                  <c:v>4.5</c:v>
                </c:pt>
                <c:pt idx="1416">
                  <c:v>4.125</c:v>
                </c:pt>
                <c:pt idx="1417">
                  <c:v>3.75</c:v>
                </c:pt>
                <c:pt idx="1418">
                  <c:v>3.25</c:v>
                </c:pt>
                <c:pt idx="1419">
                  <c:v>4.625</c:v>
                </c:pt>
                <c:pt idx="1420">
                  <c:v>4.875</c:v>
                </c:pt>
                <c:pt idx="1421">
                  <c:v>4.125</c:v>
                </c:pt>
                <c:pt idx="1422">
                  <c:v>5.375</c:v>
                </c:pt>
                <c:pt idx="1423">
                  <c:v>4.625</c:v>
                </c:pt>
                <c:pt idx="1424">
                  <c:v>4.875</c:v>
                </c:pt>
                <c:pt idx="1425">
                  <c:v>4.75</c:v>
                </c:pt>
                <c:pt idx="1426">
                  <c:v>4.5</c:v>
                </c:pt>
                <c:pt idx="1427">
                  <c:v>4.625</c:v>
                </c:pt>
                <c:pt idx="1428">
                  <c:v>5.625</c:v>
                </c:pt>
                <c:pt idx="1429">
                  <c:v>4.875</c:v>
                </c:pt>
                <c:pt idx="1430">
                  <c:v>4.75</c:v>
                </c:pt>
                <c:pt idx="1431">
                  <c:v>3.375</c:v>
                </c:pt>
                <c:pt idx="1432">
                  <c:v>7.75</c:v>
                </c:pt>
                <c:pt idx="1433">
                  <c:v>6.125</c:v>
                </c:pt>
                <c:pt idx="1434">
                  <c:v>5.125</c:v>
                </c:pt>
                <c:pt idx="1435">
                  <c:v>5.125</c:v>
                </c:pt>
                <c:pt idx="1436">
                  <c:v>5.375</c:v>
                </c:pt>
                <c:pt idx="1437">
                  <c:v>6.25</c:v>
                </c:pt>
                <c:pt idx="1438">
                  <c:v>4.5</c:v>
                </c:pt>
                <c:pt idx="1439">
                  <c:v>5.625</c:v>
                </c:pt>
                <c:pt idx="1440">
                  <c:v>4.5</c:v>
                </c:pt>
                <c:pt idx="1441">
                  <c:v>5.375</c:v>
                </c:pt>
                <c:pt idx="1442">
                  <c:v>3.5</c:v>
                </c:pt>
                <c:pt idx="1443">
                  <c:v>5</c:v>
                </c:pt>
                <c:pt idx="1444">
                  <c:v>5.125</c:v>
                </c:pt>
                <c:pt idx="1445">
                  <c:v>6.125</c:v>
                </c:pt>
                <c:pt idx="1446">
                  <c:v>6</c:v>
                </c:pt>
                <c:pt idx="1447">
                  <c:v>4.25</c:v>
                </c:pt>
                <c:pt idx="1448">
                  <c:v>5.25</c:v>
                </c:pt>
                <c:pt idx="1449">
                  <c:v>6.75</c:v>
                </c:pt>
                <c:pt idx="1450">
                  <c:v>5.5</c:v>
                </c:pt>
                <c:pt idx="1451">
                  <c:v>6.125</c:v>
                </c:pt>
                <c:pt idx="1452">
                  <c:v>5.375</c:v>
                </c:pt>
                <c:pt idx="1453">
                  <c:v>5.75</c:v>
                </c:pt>
                <c:pt idx="1454">
                  <c:v>3.875</c:v>
                </c:pt>
                <c:pt idx="1455">
                  <c:v>3.75</c:v>
                </c:pt>
                <c:pt idx="1456">
                  <c:v>3.75</c:v>
                </c:pt>
                <c:pt idx="1457">
                  <c:v>4.125</c:v>
                </c:pt>
                <c:pt idx="1458">
                  <c:v>4.375</c:v>
                </c:pt>
                <c:pt idx="1459">
                  <c:v>4.25</c:v>
                </c:pt>
                <c:pt idx="1460">
                  <c:v>4.625</c:v>
                </c:pt>
                <c:pt idx="1461">
                  <c:v>4</c:v>
                </c:pt>
                <c:pt idx="1462">
                  <c:v>2.875</c:v>
                </c:pt>
                <c:pt idx="1463">
                  <c:v>4.375</c:v>
                </c:pt>
                <c:pt idx="1464">
                  <c:v>3</c:v>
                </c:pt>
                <c:pt idx="1465">
                  <c:v>4.125</c:v>
                </c:pt>
                <c:pt idx="1466">
                  <c:v>3.125</c:v>
                </c:pt>
                <c:pt idx="1467">
                  <c:v>4.375</c:v>
                </c:pt>
                <c:pt idx="1468">
                  <c:v>4.5</c:v>
                </c:pt>
                <c:pt idx="1469">
                  <c:v>4.125</c:v>
                </c:pt>
                <c:pt idx="1470">
                  <c:v>4.875</c:v>
                </c:pt>
                <c:pt idx="1471">
                  <c:v>4.125</c:v>
                </c:pt>
                <c:pt idx="1472">
                  <c:v>4.5</c:v>
                </c:pt>
                <c:pt idx="1473">
                  <c:v>2.875</c:v>
                </c:pt>
                <c:pt idx="1474">
                  <c:v>4</c:v>
                </c:pt>
                <c:pt idx="1475">
                  <c:v>5</c:v>
                </c:pt>
                <c:pt idx="1476">
                  <c:v>6.625</c:v>
                </c:pt>
                <c:pt idx="1477">
                  <c:v>8.25</c:v>
                </c:pt>
                <c:pt idx="1478">
                  <c:v>7.625</c:v>
                </c:pt>
                <c:pt idx="1479">
                  <c:v>5.625</c:v>
                </c:pt>
                <c:pt idx="1480">
                  <c:v>4.875</c:v>
                </c:pt>
                <c:pt idx="1481">
                  <c:v>4.5</c:v>
                </c:pt>
                <c:pt idx="1482">
                  <c:v>5.5</c:v>
                </c:pt>
                <c:pt idx="1483">
                  <c:v>4.25</c:v>
                </c:pt>
                <c:pt idx="1484">
                  <c:v>5.125</c:v>
                </c:pt>
                <c:pt idx="1485">
                  <c:v>4.625</c:v>
                </c:pt>
                <c:pt idx="1486">
                  <c:v>4.25</c:v>
                </c:pt>
                <c:pt idx="1487">
                  <c:v>4.375</c:v>
                </c:pt>
                <c:pt idx="1488">
                  <c:v>5</c:v>
                </c:pt>
                <c:pt idx="1489">
                  <c:v>4.625</c:v>
                </c:pt>
                <c:pt idx="1490">
                  <c:v>4.125</c:v>
                </c:pt>
                <c:pt idx="1491">
                  <c:v>4.25</c:v>
                </c:pt>
                <c:pt idx="1492">
                  <c:v>3.5</c:v>
                </c:pt>
                <c:pt idx="1493">
                  <c:v>4.75</c:v>
                </c:pt>
                <c:pt idx="1494">
                  <c:v>5.125</c:v>
                </c:pt>
                <c:pt idx="1495">
                  <c:v>5</c:v>
                </c:pt>
                <c:pt idx="1496">
                  <c:v>4.125</c:v>
                </c:pt>
                <c:pt idx="1497">
                  <c:v>5.625</c:v>
                </c:pt>
                <c:pt idx="1498">
                  <c:v>3.875</c:v>
                </c:pt>
                <c:pt idx="1499">
                  <c:v>4.5</c:v>
                </c:pt>
                <c:pt idx="1500">
                  <c:v>6.75</c:v>
                </c:pt>
                <c:pt idx="1501">
                  <c:v>5.625</c:v>
                </c:pt>
                <c:pt idx="1502">
                  <c:v>4.75</c:v>
                </c:pt>
                <c:pt idx="1503">
                  <c:v>5</c:v>
                </c:pt>
                <c:pt idx="1504">
                  <c:v>4.375</c:v>
                </c:pt>
                <c:pt idx="1505">
                  <c:v>5.25</c:v>
                </c:pt>
                <c:pt idx="1506">
                  <c:v>5</c:v>
                </c:pt>
                <c:pt idx="1507">
                  <c:v>4.875</c:v>
                </c:pt>
                <c:pt idx="1508">
                  <c:v>6</c:v>
                </c:pt>
                <c:pt idx="1509">
                  <c:v>5.125</c:v>
                </c:pt>
                <c:pt idx="1510">
                  <c:v>5.625</c:v>
                </c:pt>
                <c:pt idx="1511">
                  <c:v>3.75</c:v>
                </c:pt>
                <c:pt idx="1512">
                  <c:v>5</c:v>
                </c:pt>
                <c:pt idx="1513">
                  <c:v>5.5</c:v>
                </c:pt>
                <c:pt idx="1514">
                  <c:v>5.25</c:v>
                </c:pt>
                <c:pt idx="1515">
                  <c:v>3.375</c:v>
                </c:pt>
                <c:pt idx="1516">
                  <c:v>4.75</c:v>
                </c:pt>
                <c:pt idx="1517">
                  <c:v>5.25</c:v>
                </c:pt>
                <c:pt idx="1518">
                  <c:v>4.5</c:v>
                </c:pt>
                <c:pt idx="1519">
                  <c:v>5.125</c:v>
                </c:pt>
                <c:pt idx="1520">
                  <c:v>7.125</c:v>
                </c:pt>
                <c:pt idx="1521">
                  <c:v>4</c:v>
                </c:pt>
                <c:pt idx="1522">
                  <c:v>3.75</c:v>
                </c:pt>
                <c:pt idx="1523">
                  <c:v>3.75</c:v>
                </c:pt>
                <c:pt idx="1524">
                  <c:v>4.875</c:v>
                </c:pt>
                <c:pt idx="1525">
                  <c:v>8.75</c:v>
                </c:pt>
                <c:pt idx="1526">
                  <c:v>4.25</c:v>
                </c:pt>
                <c:pt idx="1527">
                  <c:v>6.625</c:v>
                </c:pt>
                <c:pt idx="1528">
                  <c:v>3</c:v>
                </c:pt>
                <c:pt idx="1529">
                  <c:v>4.875</c:v>
                </c:pt>
                <c:pt idx="1530">
                  <c:v>3.5</c:v>
                </c:pt>
                <c:pt idx="1531">
                  <c:v>4.75</c:v>
                </c:pt>
                <c:pt idx="1532">
                  <c:v>3.875</c:v>
                </c:pt>
                <c:pt idx="1533">
                  <c:v>5</c:v>
                </c:pt>
                <c:pt idx="1534">
                  <c:v>4.125</c:v>
                </c:pt>
                <c:pt idx="1535">
                  <c:v>5.875</c:v>
                </c:pt>
                <c:pt idx="1536">
                  <c:v>5.25</c:v>
                </c:pt>
                <c:pt idx="1537">
                  <c:v>4.875</c:v>
                </c:pt>
                <c:pt idx="1538">
                  <c:v>4.5</c:v>
                </c:pt>
                <c:pt idx="1539">
                  <c:v>4.25</c:v>
                </c:pt>
                <c:pt idx="1540">
                  <c:v>5.25</c:v>
                </c:pt>
                <c:pt idx="1541">
                  <c:v>4.5</c:v>
                </c:pt>
                <c:pt idx="1542">
                  <c:v>4.875</c:v>
                </c:pt>
                <c:pt idx="1543">
                  <c:v>4</c:v>
                </c:pt>
                <c:pt idx="1544">
                  <c:v>6</c:v>
                </c:pt>
                <c:pt idx="1545">
                  <c:v>4.375</c:v>
                </c:pt>
                <c:pt idx="1546">
                  <c:v>4.75</c:v>
                </c:pt>
                <c:pt idx="1547">
                  <c:v>6.375</c:v>
                </c:pt>
                <c:pt idx="1548">
                  <c:v>5</c:v>
                </c:pt>
                <c:pt idx="1549">
                  <c:v>4.5</c:v>
                </c:pt>
                <c:pt idx="1550">
                  <c:v>7.625</c:v>
                </c:pt>
                <c:pt idx="1551">
                  <c:v>5.375</c:v>
                </c:pt>
                <c:pt idx="1552">
                  <c:v>4.375</c:v>
                </c:pt>
                <c:pt idx="1553">
                  <c:v>5.875</c:v>
                </c:pt>
                <c:pt idx="1554">
                  <c:v>5.625</c:v>
                </c:pt>
                <c:pt idx="1555">
                  <c:v>6</c:v>
                </c:pt>
                <c:pt idx="1556">
                  <c:v>5.625</c:v>
                </c:pt>
                <c:pt idx="1557">
                  <c:v>5.75</c:v>
                </c:pt>
                <c:pt idx="1558">
                  <c:v>5.75</c:v>
                </c:pt>
                <c:pt idx="1559">
                  <c:v>6.5</c:v>
                </c:pt>
                <c:pt idx="1560">
                  <c:v>5.375</c:v>
                </c:pt>
                <c:pt idx="1561">
                  <c:v>5.25</c:v>
                </c:pt>
                <c:pt idx="1562">
                  <c:v>5.625</c:v>
                </c:pt>
                <c:pt idx="1563">
                  <c:v>6.375</c:v>
                </c:pt>
                <c:pt idx="1564">
                  <c:v>4.875</c:v>
                </c:pt>
                <c:pt idx="1565">
                  <c:v>5.625</c:v>
                </c:pt>
                <c:pt idx="1566">
                  <c:v>5.75</c:v>
                </c:pt>
                <c:pt idx="1567">
                  <c:v>6.25</c:v>
                </c:pt>
                <c:pt idx="1568">
                  <c:v>5</c:v>
                </c:pt>
                <c:pt idx="1569">
                  <c:v>6.25</c:v>
                </c:pt>
                <c:pt idx="1570">
                  <c:v>5.5</c:v>
                </c:pt>
                <c:pt idx="1571">
                  <c:v>9.25</c:v>
                </c:pt>
                <c:pt idx="1572">
                  <c:v>7.125</c:v>
                </c:pt>
                <c:pt idx="1573">
                  <c:v>5.125</c:v>
                </c:pt>
                <c:pt idx="1574">
                  <c:v>7.5</c:v>
                </c:pt>
                <c:pt idx="1575">
                  <c:v>5.25</c:v>
                </c:pt>
                <c:pt idx="1576">
                  <c:v>7</c:v>
                </c:pt>
                <c:pt idx="1577">
                  <c:v>6</c:v>
                </c:pt>
                <c:pt idx="1578">
                  <c:v>6.375</c:v>
                </c:pt>
                <c:pt idx="1579">
                  <c:v>7.25</c:v>
                </c:pt>
                <c:pt idx="1580">
                  <c:v>6.875</c:v>
                </c:pt>
                <c:pt idx="1581">
                  <c:v>6.125</c:v>
                </c:pt>
                <c:pt idx="1582">
                  <c:v>6.625</c:v>
                </c:pt>
                <c:pt idx="1583">
                  <c:v>6</c:v>
                </c:pt>
                <c:pt idx="1584">
                  <c:v>9</c:v>
                </c:pt>
                <c:pt idx="1585">
                  <c:v>7.125</c:v>
                </c:pt>
                <c:pt idx="1586">
                  <c:v>7</c:v>
                </c:pt>
                <c:pt idx="1587">
                  <c:v>6.25</c:v>
                </c:pt>
                <c:pt idx="1588">
                  <c:v>8.375</c:v>
                </c:pt>
                <c:pt idx="1589">
                  <c:v>7.75</c:v>
                </c:pt>
                <c:pt idx="1590">
                  <c:v>7.25</c:v>
                </c:pt>
                <c:pt idx="1591">
                  <c:v>7.625</c:v>
                </c:pt>
                <c:pt idx="1592">
                  <c:v>7.5</c:v>
                </c:pt>
                <c:pt idx="1593">
                  <c:v>5.875</c:v>
                </c:pt>
                <c:pt idx="1594">
                  <c:v>6.375</c:v>
                </c:pt>
                <c:pt idx="1595">
                  <c:v>6.375</c:v>
                </c:pt>
                <c:pt idx="1596">
                  <c:v>5.75</c:v>
                </c:pt>
                <c:pt idx="1597">
                  <c:v>7.625</c:v>
                </c:pt>
                <c:pt idx="1598">
                  <c:v>6.875</c:v>
                </c:pt>
                <c:pt idx="1599">
                  <c:v>6.125</c:v>
                </c:pt>
                <c:pt idx="1600">
                  <c:v>6.625</c:v>
                </c:pt>
                <c:pt idx="1601">
                  <c:v>8.25</c:v>
                </c:pt>
                <c:pt idx="1602">
                  <c:v>8.5</c:v>
                </c:pt>
                <c:pt idx="1603">
                  <c:v>8.75</c:v>
                </c:pt>
                <c:pt idx="1604">
                  <c:v>8.5</c:v>
                </c:pt>
                <c:pt idx="1605">
                  <c:v>7.375</c:v>
                </c:pt>
                <c:pt idx="1606">
                  <c:v>7.125</c:v>
                </c:pt>
                <c:pt idx="1607">
                  <c:v>6.75</c:v>
                </c:pt>
                <c:pt idx="1608">
                  <c:v>8.375</c:v>
                </c:pt>
                <c:pt idx="1609">
                  <c:v>8.75</c:v>
                </c:pt>
                <c:pt idx="1610">
                  <c:v>10.5</c:v>
                </c:pt>
                <c:pt idx="1611">
                  <c:v>7.625</c:v>
                </c:pt>
                <c:pt idx="1612">
                  <c:v>8.75</c:v>
                </c:pt>
                <c:pt idx="1613">
                  <c:v>7.875</c:v>
                </c:pt>
                <c:pt idx="1614">
                  <c:v>9.5</c:v>
                </c:pt>
                <c:pt idx="1615">
                  <c:v>8.25</c:v>
                </c:pt>
                <c:pt idx="1616">
                  <c:v>8.375</c:v>
                </c:pt>
                <c:pt idx="1617">
                  <c:v>9.75</c:v>
                </c:pt>
                <c:pt idx="1618">
                  <c:v>10</c:v>
                </c:pt>
                <c:pt idx="1619">
                  <c:v>8.125</c:v>
                </c:pt>
                <c:pt idx="1620">
                  <c:v>9.5</c:v>
                </c:pt>
                <c:pt idx="1621">
                  <c:v>10.75</c:v>
                </c:pt>
                <c:pt idx="1622">
                  <c:v>9.625</c:v>
                </c:pt>
                <c:pt idx="1623">
                  <c:v>8.875</c:v>
                </c:pt>
                <c:pt idx="1624">
                  <c:v>7.75</c:v>
                </c:pt>
                <c:pt idx="1625">
                  <c:v>8</c:v>
                </c:pt>
                <c:pt idx="1626">
                  <c:v>9.875</c:v>
                </c:pt>
                <c:pt idx="1627">
                  <c:v>9</c:v>
                </c:pt>
                <c:pt idx="1628">
                  <c:v>9.375</c:v>
                </c:pt>
                <c:pt idx="1629">
                  <c:v>11.875</c:v>
                </c:pt>
                <c:pt idx="1630">
                  <c:v>10.875</c:v>
                </c:pt>
                <c:pt idx="1631">
                  <c:v>7.375</c:v>
                </c:pt>
                <c:pt idx="1632">
                  <c:v>10.5</c:v>
                </c:pt>
                <c:pt idx="1633">
                  <c:v>8.625</c:v>
                </c:pt>
                <c:pt idx="1634">
                  <c:v>11.25</c:v>
                </c:pt>
                <c:pt idx="1635">
                  <c:v>10.625</c:v>
                </c:pt>
                <c:pt idx="1636">
                  <c:v>10.75</c:v>
                </c:pt>
                <c:pt idx="1637">
                  <c:v>11.375</c:v>
                </c:pt>
                <c:pt idx="1638">
                  <c:v>10.375</c:v>
                </c:pt>
                <c:pt idx="1639">
                  <c:v>10.125</c:v>
                </c:pt>
                <c:pt idx="1640">
                  <c:v>8.125</c:v>
                </c:pt>
                <c:pt idx="1641">
                  <c:v>10.625</c:v>
                </c:pt>
                <c:pt idx="1642">
                  <c:v>11.25</c:v>
                </c:pt>
                <c:pt idx="1643">
                  <c:v>9.125</c:v>
                </c:pt>
                <c:pt idx="1644">
                  <c:v>11.625</c:v>
                </c:pt>
                <c:pt idx="1645">
                  <c:v>10.75</c:v>
                </c:pt>
                <c:pt idx="1646">
                  <c:v>9.625</c:v>
                </c:pt>
                <c:pt idx="1647">
                  <c:v>11.875</c:v>
                </c:pt>
                <c:pt idx="1648">
                  <c:v>11.25</c:v>
                </c:pt>
                <c:pt idx="1649">
                  <c:v>13.875</c:v>
                </c:pt>
                <c:pt idx="1650">
                  <c:v>12.625</c:v>
                </c:pt>
                <c:pt idx="1651">
                  <c:v>12.625</c:v>
                </c:pt>
                <c:pt idx="1652">
                  <c:v>12.5</c:v>
                </c:pt>
                <c:pt idx="1653">
                  <c:v>12.875</c:v>
                </c:pt>
                <c:pt idx="1654">
                  <c:v>11</c:v>
                </c:pt>
                <c:pt idx="1655">
                  <c:v>9.625</c:v>
                </c:pt>
                <c:pt idx="1656">
                  <c:v>11.375</c:v>
                </c:pt>
                <c:pt idx="1657">
                  <c:v>11.125</c:v>
                </c:pt>
                <c:pt idx="1658">
                  <c:v>13.625</c:v>
                </c:pt>
                <c:pt idx="1659">
                  <c:v>13.125</c:v>
                </c:pt>
                <c:pt idx="1660">
                  <c:v>13.75</c:v>
                </c:pt>
                <c:pt idx="1661">
                  <c:v>14.75</c:v>
                </c:pt>
                <c:pt idx="1662">
                  <c:v>11.125</c:v>
                </c:pt>
                <c:pt idx="1663">
                  <c:v>12.5</c:v>
                </c:pt>
                <c:pt idx="1664">
                  <c:v>14.125</c:v>
                </c:pt>
                <c:pt idx="1665">
                  <c:v>13.5</c:v>
                </c:pt>
                <c:pt idx="1666">
                  <c:v>12.875</c:v>
                </c:pt>
                <c:pt idx="1667">
                  <c:v>11.375</c:v>
                </c:pt>
                <c:pt idx="1668">
                  <c:v>14.125</c:v>
                </c:pt>
                <c:pt idx="1669">
                  <c:v>12.125</c:v>
                </c:pt>
                <c:pt idx="1670">
                  <c:v>14.75</c:v>
                </c:pt>
                <c:pt idx="1671">
                  <c:v>13.25</c:v>
                </c:pt>
                <c:pt idx="1672">
                  <c:v>13.25</c:v>
                </c:pt>
                <c:pt idx="1673">
                  <c:v>15</c:v>
                </c:pt>
                <c:pt idx="1674">
                  <c:v>15.875</c:v>
                </c:pt>
                <c:pt idx="1675">
                  <c:v>13.375</c:v>
                </c:pt>
                <c:pt idx="1676">
                  <c:v>14</c:v>
                </c:pt>
                <c:pt idx="1677">
                  <c:v>17.25</c:v>
                </c:pt>
                <c:pt idx="1678">
                  <c:v>16.125</c:v>
                </c:pt>
                <c:pt idx="1679">
                  <c:v>15.25</c:v>
                </c:pt>
                <c:pt idx="1680">
                  <c:v>12.75</c:v>
                </c:pt>
                <c:pt idx="1681">
                  <c:v>15.375</c:v>
                </c:pt>
                <c:pt idx="1682">
                  <c:v>16.875</c:v>
                </c:pt>
                <c:pt idx="1683">
                  <c:v>16.5</c:v>
                </c:pt>
                <c:pt idx="1684">
                  <c:v>14.875</c:v>
                </c:pt>
                <c:pt idx="1685">
                  <c:v>15.875</c:v>
                </c:pt>
                <c:pt idx="1686">
                  <c:v>15.125</c:v>
                </c:pt>
                <c:pt idx="1687">
                  <c:v>14</c:v>
                </c:pt>
                <c:pt idx="1688">
                  <c:v>15.25</c:v>
                </c:pt>
                <c:pt idx="1689">
                  <c:v>15.75</c:v>
                </c:pt>
                <c:pt idx="1690">
                  <c:v>16.25</c:v>
                </c:pt>
                <c:pt idx="1691">
                  <c:v>15.625</c:v>
                </c:pt>
                <c:pt idx="1692">
                  <c:v>16.625</c:v>
                </c:pt>
                <c:pt idx="1693">
                  <c:v>15.375</c:v>
                </c:pt>
                <c:pt idx="1694">
                  <c:v>17.625</c:v>
                </c:pt>
                <c:pt idx="1695">
                  <c:v>16</c:v>
                </c:pt>
                <c:pt idx="1696">
                  <c:v>15.125</c:v>
                </c:pt>
                <c:pt idx="1697">
                  <c:v>14.75</c:v>
                </c:pt>
                <c:pt idx="1698">
                  <c:v>16.75</c:v>
                </c:pt>
                <c:pt idx="1699">
                  <c:v>17.375</c:v>
                </c:pt>
                <c:pt idx="1700">
                  <c:v>17.625</c:v>
                </c:pt>
                <c:pt idx="1701">
                  <c:v>20.5</c:v>
                </c:pt>
                <c:pt idx="1702">
                  <c:v>15.625</c:v>
                </c:pt>
                <c:pt idx="1703">
                  <c:v>16.25</c:v>
                </c:pt>
                <c:pt idx="1704">
                  <c:v>17.25</c:v>
                </c:pt>
                <c:pt idx="1705">
                  <c:v>19.375</c:v>
                </c:pt>
                <c:pt idx="1706">
                  <c:v>17.5</c:v>
                </c:pt>
                <c:pt idx="1707">
                  <c:v>15.125</c:v>
                </c:pt>
                <c:pt idx="1708">
                  <c:v>19</c:v>
                </c:pt>
                <c:pt idx="1709">
                  <c:v>17</c:v>
                </c:pt>
                <c:pt idx="1710">
                  <c:v>17.5</c:v>
                </c:pt>
                <c:pt idx="1711">
                  <c:v>18.625</c:v>
                </c:pt>
                <c:pt idx="1712">
                  <c:v>17.75</c:v>
                </c:pt>
                <c:pt idx="1713">
                  <c:v>19.875</c:v>
                </c:pt>
                <c:pt idx="1714">
                  <c:v>19.125</c:v>
                </c:pt>
                <c:pt idx="1715">
                  <c:v>17</c:v>
                </c:pt>
                <c:pt idx="1716">
                  <c:v>23.5</c:v>
                </c:pt>
                <c:pt idx="1717">
                  <c:v>21.5</c:v>
                </c:pt>
                <c:pt idx="1718">
                  <c:v>20</c:v>
                </c:pt>
                <c:pt idx="1719">
                  <c:v>21.375</c:v>
                </c:pt>
                <c:pt idx="1720">
                  <c:v>19.75</c:v>
                </c:pt>
                <c:pt idx="1721">
                  <c:v>22.625</c:v>
                </c:pt>
                <c:pt idx="1722">
                  <c:v>22.5</c:v>
                </c:pt>
                <c:pt idx="1723">
                  <c:v>19.5</c:v>
                </c:pt>
                <c:pt idx="1724">
                  <c:v>24.875</c:v>
                </c:pt>
                <c:pt idx="1725">
                  <c:v>26</c:v>
                </c:pt>
                <c:pt idx="1726">
                  <c:v>23.125</c:v>
                </c:pt>
                <c:pt idx="1727">
                  <c:v>23.375</c:v>
                </c:pt>
                <c:pt idx="1728">
                  <c:v>22</c:v>
                </c:pt>
                <c:pt idx="1729">
                  <c:v>22.625</c:v>
                </c:pt>
                <c:pt idx="1730">
                  <c:v>24.25</c:v>
                </c:pt>
                <c:pt idx="1731">
                  <c:v>24.75</c:v>
                </c:pt>
                <c:pt idx="1732">
                  <c:v>24.875</c:v>
                </c:pt>
                <c:pt idx="1733">
                  <c:v>26.75</c:v>
                </c:pt>
                <c:pt idx="1734">
                  <c:v>25.25</c:v>
                </c:pt>
                <c:pt idx="1735">
                  <c:v>25.625</c:v>
                </c:pt>
                <c:pt idx="1736">
                  <c:v>26.625</c:v>
                </c:pt>
                <c:pt idx="1737">
                  <c:v>30.375</c:v>
                </c:pt>
                <c:pt idx="1738">
                  <c:v>26.875</c:v>
                </c:pt>
                <c:pt idx="1739">
                  <c:v>27.875</c:v>
                </c:pt>
                <c:pt idx="1740">
                  <c:v>25.375</c:v>
                </c:pt>
                <c:pt idx="1741">
                  <c:v>28.125</c:v>
                </c:pt>
                <c:pt idx="1742">
                  <c:v>29</c:v>
                </c:pt>
                <c:pt idx="1743">
                  <c:v>31.875</c:v>
                </c:pt>
                <c:pt idx="1744">
                  <c:v>35.375</c:v>
                </c:pt>
                <c:pt idx="1745">
                  <c:v>24.375</c:v>
                </c:pt>
                <c:pt idx="1746">
                  <c:v>28.875</c:v>
                </c:pt>
                <c:pt idx="1747">
                  <c:v>30.625</c:v>
                </c:pt>
                <c:pt idx="1748">
                  <c:v>35.125</c:v>
                </c:pt>
                <c:pt idx="1749">
                  <c:v>36.5</c:v>
                </c:pt>
                <c:pt idx="1750">
                  <c:v>40.5</c:v>
                </c:pt>
                <c:pt idx="1751">
                  <c:v>32.75</c:v>
                </c:pt>
                <c:pt idx="1752">
                  <c:v>38</c:v>
                </c:pt>
                <c:pt idx="1753">
                  <c:v>34.75</c:v>
                </c:pt>
                <c:pt idx="1754">
                  <c:v>39</c:v>
                </c:pt>
                <c:pt idx="1755">
                  <c:v>39.125</c:v>
                </c:pt>
                <c:pt idx="1756">
                  <c:v>38.125</c:v>
                </c:pt>
                <c:pt idx="1757">
                  <c:v>38.25</c:v>
                </c:pt>
                <c:pt idx="1758">
                  <c:v>40.375</c:v>
                </c:pt>
                <c:pt idx="1759">
                  <c:v>40.875</c:v>
                </c:pt>
                <c:pt idx="1760">
                  <c:v>40.625</c:v>
                </c:pt>
                <c:pt idx="1761">
                  <c:v>41.375</c:v>
                </c:pt>
                <c:pt idx="1762">
                  <c:v>44.375</c:v>
                </c:pt>
                <c:pt idx="1763">
                  <c:v>44.5</c:v>
                </c:pt>
                <c:pt idx="1764">
                  <c:v>43.375</c:v>
                </c:pt>
                <c:pt idx="1765">
                  <c:v>40.875</c:v>
                </c:pt>
                <c:pt idx="1766">
                  <c:v>46.125</c:v>
                </c:pt>
                <c:pt idx="1767">
                  <c:v>44.375</c:v>
                </c:pt>
                <c:pt idx="1768">
                  <c:v>41.75</c:v>
                </c:pt>
                <c:pt idx="1769">
                  <c:v>47.75</c:v>
                </c:pt>
                <c:pt idx="1770">
                  <c:v>50.375</c:v>
                </c:pt>
                <c:pt idx="1771">
                  <c:v>47.25</c:v>
                </c:pt>
                <c:pt idx="1772">
                  <c:v>48.75</c:v>
                </c:pt>
                <c:pt idx="1773">
                  <c:v>49.875</c:v>
                </c:pt>
                <c:pt idx="1774">
                  <c:v>50</c:v>
                </c:pt>
                <c:pt idx="1775">
                  <c:v>48.25</c:v>
                </c:pt>
                <c:pt idx="1776">
                  <c:v>54.625</c:v>
                </c:pt>
                <c:pt idx="1777">
                  <c:v>48.25</c:v>
                </c:pt>
                <c:pt idx="1778">
                  <c:v>47.75</c:v>
                </c:pt>
                <c:pt idx="1779">
                  <c:v>49.875</c:v>
                </c:pt>
                <c:pt idx="1780">
                  <c:v>55.75</c:v>
                </c:pt>
                <c:pt idx="1781">
                  <c:v>54.75</c:v>
                </c:pt>
                <c:pt idx="1782">
                  <c:v>60.5</c:v>
                </c:pt>
                <c:pt idx="1783">
                  <c:v>55</c:v>
                </c:pt>
                <c:pt idx="1784">
                  <c:v>60.375</c:v>
                </c:pt>
                <c:pt idx="1785">
                  <c:v>57</c:v>
                </c:pt>
                <c:pt idx="1786">
                  <c:v>57.625</c:v>
                </c:pt>
                <c:pt idx="1787">
                  <c:v>55.625</c:v>
                </c:pt>
                <c:pt idx="1788">
                  <c:v>59.25</c:v>
                </c:pt>
                <c:pt idx="1789">
                  <c:v>65.25</c:v>
                </c:pt>
                <c:pt idx="1790">
                  <c:v>63.25</c:v>
                </c:pt>
                <c:pt idx="1791">
                  <c:v>68.75</c:v>
                </c:pt>
                <c:pt idx="1792">
                  <c:v>67.125</c:v>
                </c:pt>
                <c:pt idx="1793">
                  <c:v>65.875</c:v>
                </c:pt>
                <c:pt idx="1794">
                  <c:v>67.75</c:v>
                </c:pt>
                <c:pt idx="1795">
                  <c:v>76</c:v>
                </c:pt>
                <c:pt idx="1796">
                  <c:v>85.875</c:v>
                </c:pt>
                <c:pt idx="1797">
                  <c:v>90.75</c:v>
                </c:pt>
                <c:pt idx="1798">
                  <c:v>93.875</c:v>
                </c:pt>
                <c:pt idx="1799">
                  <c:v>105.625</c:v>
                </c:pt>
                <c:pt idx="1800">
                  <c:v>106.375</c:v>
                </c:pt>
                <c:pt idx="1801">
                  <c:v>97.5</c:v>
                </c:pt>
                <c:pt idx="1802">
                  <c:v>114.375</c:v>
                </c:pt>
                <c:pt idx="1803">
                  <c:v>108.25</c:v>
                </c:pt>
                <c:pt idx="1804">
                  <c:v>112</c:v>
                </c:pt>
                <c:pt idx="1805">
                  <c:v>109.375</c:v>
                </c:pt>
                <c:pt idx="1806">
                  <c:v>118.25</c:v>
                </c:pt>
                <c:pt idx="1807">
                  <c:v>117.5</c:v>
                </c:pt>
                <c:pt idx="1808">
                  <c:v>118.375</c:v>
                </c:pt>
                <c:pt idx="1809">
                  <c:v>121.75</c:v>
                </c:pt>
                <c:pt idx="1810">
                  <c:v>120.875</c:v>
                </c:pt>
                <c:pt idx="1811">
                  <c:v>129.875</c:v>
                </c:pt>
                <c:pt idx="1812">
                  <c:v>129.5</c:v>
                </c:pt>
                <c:pt idx="1813">
                  <c:v>133.125</c:v>
                </c:pt>
                <c:pt idx="1814">
                  <c:v>132</c:v>
                </c:pt>
                <c:pt idx="1815">
                  <c:v>138.125</c:v>
                </c:pt>
                <c:pt idx="1816">
                  <c:v>148.875</c:v>
                </c:pt>
                <c:pt idx="1817">
                  <c:v>150.5</c:v>
                </c:pt>
                <c:pt idx="1818">
                  <c:v>152.625</c:v>
                </c:pt>
                <c:pt idx="1819">
                  <c:v>148.625</c:v>
                </c:pt>
                <c:pt idx="1820">
                  <c:v>152.125</c:v>
                </c:pt>
                <c:pt idx="1821">
                  <c:v>153.5</c:v>
                </c:pt>
                <c:pt idx="1822">
                  <c:v>162.875</c:v>
                </c:pt>
                <c:pt idx="1823">
                  <c:v>164</c:v>
                </c:pt>
                <c:pt idx="1824">
                  <c:v>161.375</c:v>
                </c:pt>
                <c:pt idx="1825">
                  <c:v>181.375</c:v>
                </c:pt>
                <c:pt idx="1826">
                  <c:v>174.5</c:v>
                </c:pt>
                <c:pt idx="1827">
                  <c:v>175.75</c:v>
                </c:pt>
                <c:pt idx="1828">
                  <c:v>172.875</c:v>
                </c:pt>
                <c:pt idx="1829">
                  <c:v>187.375</c:v>
                </c:pt>
                <c:pt idx="1830">
                  <c:v>195.75</c:v>
                </c:pt>
                <c:pt idx="1831">
                  <c:v>192.25</c:v>
                </c:pt>
                <c:pt idx="1832">
                  <c:v>196.875</c:v>
                </c:pt>
                <c:pt idx="1833">
                  <c:v>199.25</c:v>
                </c:pt>
                <c:pt idx="1834">
                  <c:v>199.5</c:v>
                </c:pt>
                <c:pt idx="1835">
                  <c:v>202.75</c:v>
                </c:pt>
                <c:pt idx="1836">
                  <c:v>215</c:v>
                </c:pt>
                <c:pt idx="1837">
                  <c:v>221.625</c:v>
                </c:pt>
                <c:pt idx="1838">
                  <c:v>220</c:v>
                </c:pt>
                <c:pt idx="1839">
                  <c:v>219.625</c:v>
                </c:pt>
                <c:pt idx="1840">
                  <c:v>220.5</c:v>
                </c:pt>
                <c:pt idx="1841">
                  <c:v>227.25</c:v>
                </c:pt>
                <c:pt idx="1842">
                  <c:v>230</c:v>
                </c:pt>
                <c:pt idx="1843">
                  <c:v>236.625</c:v>
                </c:pt>
                <c:pt idx="1844">
                  <c:v>243.25</c:v>
                </c:pt>
                <c:pt idx="1845">
                  <c:v>245.375</c:v>
                </c:pt>
                <c:pt idx="1846">
                  <c:v>244.75</c:v>
                </c:pt>
                <c:pt idx="1847">
                  <c:v>253.5</c:v>
                </c:pt>
                <c:pt idx="1848">
                  <c:v>255.625</c:v>
                </c:pt>
                <c:pt idx="1849">
                  <c:v>270.75</c:v>
                </c:pt>
                <c:pt idx="1850">
                  <c:v>273.75</c:v>
                </c:pt>
                <c:pt idx="1851">
                  <c:v>267.75</c:v>
                </c:pt>
                <c:pt idx="1852">
                  <c:v>274.125</c:v>
                </c:pt>
                <c:pt idx="1853">
                  <c:v>337.75</c:v>
                </c:pt>
                <c:pt idx="1854">
                  <c:v>357.25</c:v>
                </c:pt>
                <c:pt idx="1855">
                  <c:v>352.5</c:v>
                </c:pt>
                <c:pt idx="1856">
                  <c:v>356.5</c:v>
                </c:pt>
                <c:pt idx="1857">
                  <c:v>359.625</c:v>
                </c:pt>
                <c:pt idx="1858">
                  <c:v>356.25</c:v>
                </c:pt>
                <c:pt idx="1859">
                  <c:v>375.25</c:v>
                </c:pt>
                <c:pt idx="1860">
                  <c:v>363.75</c:v>
                </c:pt>
                <c:pt idx="1861">
                  <c:v>385.625</c:v>
                </c:pt>
                <c:pt idx="1862">
                  <c:v>376</c:v>
                </c:pt>
                <c:pt idx="1863">
                  <c:v>384.75</c:v>
                </c:pt>
                <c:pt idx="1864">
                  <c:v>400.875</c:v>
                </c:pt>
                <c:pt idx="1865">
                  <c:v>387.375</c:v>
                </c:pt>
                <c:pt idx="1866">
                  <c:v>392.625</c:v>
                </c:pt>
                <c:pt idx="1867">
                  <c:v>402.375</c:v>
                </c:pt>
                <c:pt idx="1868">
                  <c:v>411.75</c:v>
                </c:pt>
                <c:pt idx="1869">
                  <c:v>401.75</c:v>
                </c:pt>
                <c:pt idx="1870">
                  <c:v>412.375</c:v>
                </c:pt>
                <c:pt idx="1871">
                  <c:v>410</c:v>
                </c:pt>
                <c:pt idx="1872">
                  <c:v>406.375</c:v>
                </c:pt>
                <c:pt idx="1873">
                  <c:v>428.375</c:v>
                </c:pt>
                <c:pt idx="1874">
                  <c:v>422</c:v>
                </c:pt>
                <c:pt idx="1875">
                  <c:v>411.625</c:v>
                </c:pt>
                <c:pt idx="1876">
                  <c:v>435.5</c:v>
                </c:pt>
                <c:pt idx="1877">
                  <c:v>441.375</c:v>
                </c:pt>
                <c:pt idx="1878">
                  <c:v>443.25</c:v>
                </c:pt>
                <c:pt idx="1879">
                  <c:v>452.25</c:v>
                </c:pt>
                <c:pt idx="1880">
                  <c:v>450.125</c:v>
                </c:pt>
                <c:pt idx="1881">
                  <c:v>446.625</c:v>
                </c:pt>
                <c:pt idx="1882">
                  <c:v>451.875</c:v>
                </c:pt>
                <c:pt idx="1883">
                  <c:v>469.125</c:v>
                </c:pt>
                <c:pt idx="1884">
                  <c:v>480.25</c:v>
                </c:pt>
                <c:pt idx="1885">
                  <c:v>478.875</c:v>
                </c:pt>
                <c:pt idx="1886">
                  <c:v>488.875</c:v>
                </c:pt>
                <c:pt idx="1887">
                  <c:v>475</c:v>
                </c:pt>
                <c:pt idx="1888">
                  <c:v>478.125</c:v>
                </c:pt>
                <c:pt idx="1889">
                  <c:v>503.125</c:v>
                </c:pt>
                <c:pt idx="1890">
                  <c:v>530.625</c:v>
                </c:pt>
                <c:pt idx="1891">
                  <c:v>565.25</c:v>
                </c:pt>
                <c:pt idx="1892">
                  <c:v>586.25</c:v>
                </c:pt>
                <c:pt idx="1893">
                  <c:v>593</c:v>
                </c:pt>
                <c:pt idx="1894">
                  <c:v>595.125</c:v>
                </c:pt>
                <c:pt idx="1895">
                  <c:v>584.5</c:v>
                </c:pt>
                <c:pt idx="1896">
                  <c:v>1113.875</c:v>
                </c:pt>
                <c:pt idx="1897">
                  <c:v>1190.375</c:v>
                </c:pt>
                <c:pt idx="1898">
                  <c:v>1153</c:v>
                </c:pt>
                <c:pt idx="1899">
                  <c:v>1146.5</c:v>
                </c:pt>
                <c:pt idx="1900">
                  <c:v>1278.375</c:v>
                </c:pt>
                <c:pt idx="1901">
                  <c:v>1295.375</c:v>
                </c:pt>
                <c:pt idx="1902">
                  <c:v>1596.875</c:v>
                </c:pt>
                <c:pt idx="1903">
                  <c:v>1514.625</c:v>
                </c:pt>
                <c:pt idx="1904">
                  <c:v>1546.25</c:v>
                </c:pt>
                <c:pt idx="1905">
                  <c:v>1587.125</c:v>
                </c:pt>
                <c:pt idx="1906">
                  <c:v>1671.5</c:v>
                </c:pt>
                <c:pt idx="1907">
                  <c:v>1564.125</c:v>
                </c:pt>
                <c:pt idx="1908">
                  <c:v>1464.625</c:v>
                </c:pt>
                <c:pt idx="1909">
                  <c:v>1562.75</c:v>
                </c:pt>
                <c:pt idx="1910">
                  <c:v>1610.625</c:v>
                </c:pt>
                <c:pt idx="1911">
                  <c:v>2064</c:v>
                </c:pt>
                <c:pt idx="1912">
                  <c:v>1415</c:v>
                </c:pt>
                <c:pt idx="1913">
                  <c:v>1238.625</c:v>
                </c:pt>
                <c:pt idx="1914">
                  <c:v>1275.625</c:v>
                </c:pt>
                <c:pt idx="1915">
                  <c:v>1151.5</c:v>
                </c:pt>
                <c:pt idx="1916">
                  <c:v>1192.125</c:v>
                </c:pt>
                <c:pt idx="1917">
                  <c:v>1172.5</c:v>
                </c:pt>
                <c:pt idx="1918">
                  <c:v>1283.875</c:v>
                </c:pt>
                <c:pt idx="1919">
                  <c:v>1284</c:v>
                </c:pt>
                <c:pt idx="1920">
                  <c:v>1145.5</c:v>
                </c:pt>
                <c:pt idx="1921">
                  <c:v>1087.5</c:v>
                </c:pt>
                <c:pt idx="1922">
                  <c:v>1208.75</c:v>
                </c:pt>
                <c:pt idx="1923">
                  <c:v>1220.125</c:v>
                </c:pt>
                <c:pt idx="1924">
                  <c:v>1254.75</c:v>
                </c:pt>
                <c:pt idx="1925">
                  <c:v>1296.625</c:v>
                </c:pt>
                <c:pt idx="1926">
                  <c:v>1222.125</c:v>
                </c:pt>
                <c:pt idx="1927">
                  <c:v>1267.5</c:v>
                </c:pt>
                <c:pt idx="1928">
                  <c:v>1169.125</c:v>
                </c:pt>
                <c:pt idx="1929">
                  <c:v>1064.5</c:v>
                </c:pt>
                <c:pt idx="1930">
                  <c:v>1137.375</c:v>
                </c:pt>
                <c:pt idx="1931">
                  <c:v>1038.375</c:v>
                </c:pt>
                <c:pt idx="1932">
                  <c:v>990.75</c:v>
                </c:pt>
                <c:pt idx="1933">
                  <c:v>1039.625</c:v>
                </c:pt>
                <c:pt idx="1934">
                  <c:v>1032.25</c:v>
                </c:pt>
                <c:pt idx="1935">
                  <c:v>1012.25</c:v>
                </c:pt>
                <c:pt idx="1936">
                  <c:v>991.125</c:v>
                </c:pt>
                <c:pt idx="1937">
                  <c:v>1053.375</c:v>
                </c:pt>
                <c:pt idx="1938">
                  <c:v>1109.75</c:v>
                </c:pt>
                <c:pt idx="1939">
                  <c:v>1098.125</c:v>
                </c:pt>
                <c:pt idx="1940">
                  <c:v>1079.875</c:v>
                </c:pt>
                <c:pt idx="1941">
                  <c:v>838.625</c:v>
                </c:pt>
                <c:pt idx="1942">
                  <c:v>921.375</c:v>
                </c:pt>
                <c:pt idx="1943">
                  <c:v>849</c:v>
                </c:pt>
                <c:pt idx="1944">
                  <c:v>847.875</c:v>
                </c:pt>
                <c:pt idx="1945">
                  <c:v>845.625</c:v>
                </c:pt>
                <c:pt idx="1946">
                  <c:v>863.25</c:v>
                </c:pt>
                <c:pt idx="1947">
                  <c:v>842.75</c:v>
                </c:pt>
                <c:pt idx="1948">
                  <c:v>778.875</c:v>
                </c:pt>
                <c:pt idx="1949">
                  <c:v>778.375</c:v>
                </c:pt>
                <c:pt idx="1950">
                  <c:v>736.625</c:v>
                </c:pt>
                <c:pt idx="1951">
                  <c:v>820.875</c:v>
                </c:pt>
                <c:pt idx="1952">
                  <c:v>755.75</c:v>
                </c:pt>
                <c:pt idx="1953">
                  <c:v>697</c:v>
                </c:pt>
                <c:pt idx="1954">
                  <c:v>661.875</c:v>
                </c:pt>
                <c:pt idx="1955">
                  <c:v>620.5</c:v>
                </c:pt>
                <c:pt idx="1956">
                  <c:v>604</c:v>
                </c:pt>
                <c:pt idx="1957">
                  <c:v>611.375</c:v>
                </c:pt>
                <c:pt idx="1958">
                  <c:v>597.5</c:v>
                </c:pt>
                <c:pt idx="1959">
                  <c:v>578.25</c:v>
                </c:pt>
                <c:pt idx="1960">
                  <c:v>534.25</c:v>
                </c:pt>
                <c:pt idx="1961">
                  <c:v>552.25</c:v>
                </c:pt>
                <c:pt idx="1962">
                  <c:v>526</c:v>
                </c:pt>
                <c:pt idx="1963">
                  <c:v>496.75</c:v>
                </c:pt>
                <c:pt idx="1964">
                  <c:v>467.625</c:v>
                </c:pt>
                <c:pt idx="1965">
                  <c:v>496.125</c:v>
                </c:pt>
                <c:pt idx="1966">
                  <c:v>537.125</c:v>
                </c:pt>
                <c:pt idx="1967">
                  <c:v>580.5</c:v>
                </c:pt>
                <c:pt idx="1968">
                  <c:v>528.625</c:v>
                </c:pt>
                <c:pt idx="1969">
                  <c:v>531.875</c:v>
                </c:pt>
                <c:pt idx="1970">
                  <c:v>539.125</c:v>
                </c:pt>
                <c:pt idx="1971">
                  <c:v>506.75</c:v>
                </c:pt>
                <c:pt idx="1972">
                  <c:v>446.875</c:v>
                </c:pt>
                <c:pt idx="1973">
                  <c:v>390.25</c:v>
                </c:pt>
                <c:pt idx="1974">
                  <c:v>376.375</c:v>
                </c:pt>
                <c:pt idx="1975">
                  <c:v>353.5</c:v>
                </c:pt>
                <c:pt idx="1976">
                  <c:v>323.375</c:v>
                </c:pt>
                <c:pt idx="1977">
                  <c:v>325.625</c:v>
                </c:pt>
                <c:pt idx="1978">
                  <c:v>317.125</c:v>
                </c:pt>
                <c:pt idx="1979">
                  <c:v>315.625</c:v>
                </c:pt>
                <c:pt idx="1980">
                  <c:v>313.25</c:v>
                </c:pt>
                <c:pt idx="1981">
                  <c:v>314.375</c:v>
                </c:pt>
                <c:pt idx="1982">
                  <c:v>295.875</c:v>
                </c:pt>
                <c:pt idx="1983">
                  <c:v>295.25</c:v>
                </c:pt>
                <c:pt idx="1984">
                  <c:v>281.375</c:v>
                </c:pt>
                <c:pt idx="1985">
                  <c:v>288.375</c:v>
                </c:pt>
                <c:pt idx="1986">
                  <c:v>290.875</c:v>
                </c:pt>
                <c:pt idx="1987">
                  <c:v>268.5</c:v>
                </c:pt>
                <c:pt idx="1988">
                  <c:v>271.25</c:v>
                </c:pt>
                <c:pt idx="1989">
                  <c:v>273.5</c:v>
                </c:pt>
                <c:pt idx="1990">
                  <c:v>271.75</c:v>
                </c:pt>
                <c:pt idx="1991">
                  <c:v>227.625</c:v>
                </c:pt>
                <c:pt idx="1992">
                  <c:v>223.125</c:v>
                </c:pt>
                <c:pt idx="1993">
                  <c:v>225.5</c:v>
                </c:pt>
                <c:pt idx="1994">
                  <c:v>215.75</c:v>
                </c:pt>
                <c:pt idx="1995">
                  <c:v>226.875</c:v>
                </c:pt>
                <c:pt idx="1996">
                  <c:v>220.375</c:v>
                </c:pt>
                <c:pt idx="1997">
                  <c:v>217.25</c:v>
                </c:pt>
                <c:pt idx="1998">
                  <c:v>217.875</c:v>
                </c:pt>
                <c:pt idx="1999">
                  <c:v>219.125</c:v>
                </c:pt>
                <c:pt idx="2000">
                  <c:v>199</c:v>
                </c:pt>
                <c:pt idx="2001">
                  <c:v>212.125</c:v>
                </c:pt>
                <c:pt idx="2002">
                  <c:v>213.25</c:v>
                </c:pt>
                <c:pt idx="2003">
                  <c:v>198.125</c:v>
                </c:pt>
                <c:pt idx="2004">
                  <c:v>197.625</c:v>
                </c:pt>
                <c:pt idx="2005">
                  <c:v>202.375</c:v>
                </c:pt>
                <c:pt idx="2006">
                  <c:v>210.375</c:v>
                </c:pt>
                <c:pt idx="2007">
                  <c:v>201.625</c:v>
                </c:pt>
                <c:pt idx="2008">
                  <c:v>188.5</c:v>
                </c:pt>
                <c:pt idx="2009">
                  <c:v>194.625</c:v>
                </c:pt>
                <c:pt idx="2010">
                  <c:v>182</c:v>
                </c:pt>
                <c:pt idx="2011">
                  <c:v>194.125</c:v>
                </c:pt>
                <c:pt idx="2012">
                  <c:v>193</c:v>
                </c:pt>
                <c:pt idx="2013">
                  <c:v>188.75</c:v>
                </c:pt>
                <c:pt idx="2014">
                  <c:v>187.75</c:v>
                </c:pt>
                <c:pt idx="2015">
                  <c:v>184.625</c:v>
                </c:pt>
                <c:pt idx="2016">
                  <c:v>180.25</c:v>
                </c:pt>
                <c:pt idx="2017">
                  <c:v>180.25</c:v>
                </c:pt>
                <c:pt idx="2018">
                  <c:v>183.75</c:v>
                </c:pt>
                <c:pt idx="2019">
                  <c:v>174.75</c:v>
                </c:pt>
                <c:pt idx="2020">
                  <c:v>184.375</c:v>
                </c:pt>
                <c:pt idx="2021">
                  <c:v>170.5</c:v>
                </c:pt>
                <c:pt idx="2022">
                  <c:v>171.875</c:v>
                </c:pt>
                <c:pt idx="2023">
                  <c:v>175.625</c:v>
                </c:pt>
                <c:pt idx="2024">
                  <c:v>171.5</c:v>
                </c:pt>
                <c:pt idx="2025">
                  <c:v>170.875</c:v>
                </c:pt>
                <c:pt idx="2026">
                  <c:v>168.375</c:v>
                </c:pt>
                <c:pt idx="2027">
                  <c:v>159.25</c:v>
                </c:pt>
                <c:pt idx="2028">
                  <c:v>165.25</c:v>
                </c:pt>
                <c:pt idx="2029">
                  <c:v>139.5</c:v>
                </c:pt>
                <c:pt idx="2030">
                  <c:v>138.875</c:v>
                </c:pt>
                <c:pt idx="2031">
                  <c:v>138</c:v>
                </c:pt>
                <c:pt idx="2032">
                  <c:v>138.25</c:v>
                </c:pt>
                <c:pt idx="2033">
                  <c:v>138</c:v>
                </c:pt>
                <c:pt idx="2034">
                  <c:v>136.375</c:v>
                </c:pt>
                <c:pt idx="2035">
                  <c:v>139</c:v>
                </c:pt>
                <c:pt idx="2036">
                  <c:v>135.375</c:v>
                </c:pt>
                <c:pt idx="2037">
                  <c:v>133.25</c:v>
                </c:pt>
                <c:pt idx="2038">
                  <c:v>129.125</c:v>
                </c:pt>
                <c:pt idx="2039">
                  <c:v>133</c:v>
                </c:pt>
                <c:pt idx="2040">
                  <c:v>132.875</c:v>
                </c:pt>
                <c:pt idx="2041">
                  <c:v>133.625</c:v>
                </c:pt>
                <c:pt idx="2042">
                  <c:v>134.625</c:v>
                </c:pt>
                <c:pt idx="2043">
                  <c:v>128.875</c:v>
                </c:pt>
                <c:pt idx="2044">
                  <c:v>126.125</c:v>
                </c:pt>
                <c:pt idx="2045">
                  <c:v>123.375</c:v>
                </c:pt>
                <c:pt idx="2046">
                  <c:v>122.75</c:v>
                </c:pt>
                <c:pt idx="2047">
                  <c:v>120</c:v>
                </c:pt>
                <c:pt idx="2048">
                  <c:v>129.625</c:v>
                </c:pt>
                <c:pt idx="2049">
                  <c:v>118.875</c:v>
                </c:pt>
                <c:pt idx="2050">
                  <c:v>122</c:v>
                </c:pt>
                <c:pt idx="2051">
                  <c:v>118.375</c:v>
                </c:pt>
                <c:pt idx="2052">
                  <c:v>119.625</c:v>
                </c:pt>
                <c:pt idx="2053">
                  <c:v>118.625</c:v>
                </c:pt>
                <c:pt idx="2054">
                  <c:v>117</c:v>
                </c:pt>
                <c:pt idx="2055">
                  <c:v>115.75</c:v>
                </c:pt>
                <c:pt idx="2056">
                  <c:v>110.5</c:v>
                </c:pt>
                <c:pt idx="2057">
                  <c:v>111.875</c:v>
                </c:pt>
                <c:pt idx="2058">
                  <c:v>114.25</c:v>
                </c:pt>
                <c:pt idx="2059">
                  <c:v>117.75</c:v>
                </c:pt>
                <c:pt idx="2060">
                  <c:v>109.375</c:v>
                </c:pt>
                <c:pt idx="2061">
                  <c:v>106</c:v>
                </c:pt>
                <c:pt idx="2062">
                  <c:v>111</c:v>
                </c:pt>
                <c:pt idx="2063">
                  <c:v>108.5</c:v>
                </c:pt>
                <c:pt idx="2064">
                  <c:v>104.5</c:v>
                </c:pt>
                <c:pt idx="2065">
                  <c:v>109</c:v>
                </c:pt>
                <c:pt idx="2066">
                  <c:v>103.5</c:v>
                </c:pt>
                <c:pt idx="2067">
                  <c:v>104.25</c:v>
                </c:pt>
                <c:pt idx="2068">
                  <c:v>105.625</c:v>
                </c:pt>
                <c:pt idx="2069">
                  <c:v>98.125</c:v>
                </c:pt>
                <c:pt idx="2070">
                  <c:v>105.875</c:v>
                </c:pt>
                <c:pt idx="2071">
                  <c:v>99</c:v>
                </c:pt>
                <c:pt idx="2072">
                  <c:v>100.125</c:v>
                </c:pt>
                <c:pt idx="2073">
                  <c:v>85.5</c:v>
                </c:pt>
                <c:pt idx="2074">
                  <c:v>83.5</c:v>
                </c:pt>
                <c:pt idx="2075">
                  <c:v>92.25</c:v>
                </c:pt>
                <c:pt idx="2076">
                  <c:v>83.625</c:v>
                </c:pt>
                <c:pt idx="2077">
                  <c:v>86</c:v>
                </c:pt>
                <c:pt idx="2078">
                  <c:v>80.5</c:v>
                </c:pt>
                <c:pt idx="2079">
                  <c:v>83</c:v>
                </c:pt>
                <c:pt idx="2080">
                  <c:v>84.125</c:v>
                </c:pt>
                <c:pt idx="2081">
                  <c:v>89.125</c:v>
                </c:pt>
                <c:pt idx="2082">
                  <c:v>86.875</c:v>
                </c:pt>
                <c:pt idx="2083">
                  <c:v>90</c:v>
                </c:pt>
                <c:pt idx="2084">
                  <c:v>83.25</c:v>
                </c:pt>
                <c:pt idx="2085">
                  <c:v>83.875</c:v>
                </c:pt>
                <c:pt idx="2086">
                  <c:v>86.5</c:v>
                </c:pt>
                <c:pt idx="2087">
                  <c:v>87.375</c:v>
                </c:pt>
                <c:pt idx="2088">
                  <c:v>85.5</c:v>
                </c:pt>
                <c:pt idx="2089">
                  <c:v>82.625</c:v>
                </c:pt>
                <c:pt idx="2090">
                  <c:v>81.375</c:v>
                </c:pt>
                <c:pt idx="2091">
                  <c:v>78.625</c:v>
                </c:pt>
                <c:pt idx="2092">
                  <c:v>82.25</c:v>
                </c:pt>
                <c:pt idx="2093">
                  <c:v>91</c:v>
                </c:pt>
                <c:pt idx="2094">
                  <c:v>82.625</c:v>
                </c:pt>
                <c:pt idx="2095">
                  <c:v>82.75</c:v>
                </c:pt>
                <c:pt idx="2096">
                  <c:v>77.375</c:v>
                </c:pt>
                <c:pt idx="2097">
                  <c:v>85.5</c:v>
                </c:pt>
                <c:pt idx="2098">
                  <c:v>85.375</c:v>
                </c:pt>
                <c:pt idx="2099">
                  <c:v>82.5</c:v>
                </c:pt>
                <c:pt idx="2100">
                  <c:v>76.125</c:v>
                </c:pt>
                <c:pt idx="2101">
                  <c:v>81.125</c:v>
                </c:pt>
                <c:pt idx="2102">
                  <c:v>87.5</c:v>
                </c:pt>
                <c:pt idx="2103">
                  <c:v>77.125</c:v>
                </c:pt>
                <c:pt idx="2104">
                  <c:v>84.375</c:v>
                </c:pt>
                <c:pt idx="2105">
                  <c:v>78.75</c:v>
                </c:pt>
                <c:pt idx="2106">
                  <c:v>79.5</c:v>
                </c:pt>
                <c:pt idx="2107">
                  <c:v>78.75</c:v>
                </c:pt>
                <c:pt idx="2108">
                  <c:v>85.625</c:v>
                </c:pt>
                <c:pt idx="2109">
                  <c:v>90.75</c:v>
                </c:pt>
                <c:pt idx="2110">
                  <c:v>85.875</c:v>
                </c:pt>
                <c:pt idx="2111">
                  <c:v>81.75</c:v>
                </c:pt>
                <c:pt idx="2112">
                  <c:v>81</c:v>
                </c:pt>
                <c:pt idx="2113">
                  <c:v>80.375</c:v>
                </c:pt>
                <c:pt idx="2114">
                  <c:v>76.75</c:v>
                </c:pt>
                <c:pt idx="2115">
                  <c:v>81.75</c:v>
                </c:pt>
                <c:pt idx="2116">
                  <c:v>75.125</c:v>
                </c:pt>
                <c:pt idx="2117">
                  <c:v>77.375</c:v>
                </c:pt>
                <c:pt idx="2118">
                  <c:v>77.25</c:v>
                </c:pt>
                <c:pt idx="2119">
                  <c:v>80</c:v>
                </c:pt>
                <c:pt idx="2120">
                  <c:v>77.5</c:v>
                </c:pt>
                <c:pt idx="2121">
                  <c:v>71</c:v>
                </c:pt>
                <c:pt idx="2122">
                  <c:v>67.75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TSEE!$I$5</c:f>
              <c:strCache>
                <c:ptCount val="1"/>
                <c:pt idx="0">
                  <c:v>L20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TSEE!$H$6:$H$2242</c:f>
              <c:numCache>
                <c:formatCode>0</c:formatCode>
                <c:ptCount val="2237"/>
                <c:pt idx="0">
                  <c:v>26.125422696867773</c:v>
                </c:pt>
                <c:pt idx="1">
                  <c:v>26.290784470212714</c:v>
                </c:pt>
                <c:pt idx="2">
                  <c:v>26.456146243557658</c:v>
                </c:pt>
                <c:pt idx="3">
                  <c:v>26.621508016902599</c:v>
                </c:pt>
                <c:pt idx="4">
                  <c:v>26.786869790247543</c:v>
                </c:pt>
                <c:pt idx="5">
                  <c:v>26.952231563592484</c:v>
                </c:pt>
                <c:pt idx="6">
                  <c:v>27.117593336937428</c:v>
                </c:pt>
                <c:pt idx="7">
                  <c:v>27.282955110282369</c:v>
                </c:pt>
                <c:pt idx="8">
                  <c:v>27.44831688362731</c:v>
                </c:pt>
                <c:pt idx="9">
                  <c:v>27.613678656972255</c:v>
                </c:pt>
                <c:pt idx="10">
                  <c:v>27.779040430317195</c:v>
                </c:pt>
                <c:pt idx="11">
                  <c:v>27.94440220366214</c:v>
                </c:pt>
                <c:pt idx="12">
                  <c:v>28.109763977007081</c:v>
                </c:pt>
                <c:pt idx="13">
                  <c:v>28.275125750352025</c:v>
                </c:pt>
                <c:pt idx="14">
                  <c:v>28.440487523696966</c:v>
                </c:pt>
                <c:pt idx="15">
                  <c:v>28.605849297041907</c:v>
                </c:pt>
                <c:pt idx="16">
                  <c:v>28.771211070386851</c:v>
                </c:pt>
                <c:pt idx="17">
                  <c:v>28.936572843731792</c:v>
                </c:pt>
                <c:pt idx="18">
                  <c:v>29.101934617076736</c:v>
                </c:pt>
                <c:pt idx="19">
                  <c:v>29.267296390421677</c:v>
                </c:pt>
                <c:pt idx="20">
                  <c:v>29.432658163766622</c:v>
                </c:pt>
                <c:pt idx="21">
                  <c:v>29.598019937111562</c:v>
                </c:pt>
                <c:pt idx="22">
                  <c:v>29.763381710456507</c:v>
                </c:pt>
                <c:pt idx="23">
                  <c:v>29.928743483801448</c:v>
                </c:pt>
                <c:pt idx="24">
                  <c:v>30.094105257146389</c:v>
                </c:pt>
                <c:pt idx="25">
                  <c:v>30.259467030491333</c:v>
                </c:pt>
                <c:pt idx="26">
                  <c:v>30.424828803836274</c:v>
                </c:pt>
                <c:pt idx="27">
                  <c:v>30.590190577181218</c:v>
                </c:pt>
                <c:pt idx="28">
                  <c:v>30.755552350526159</c:v>
                </c:pt>
                <c:pt idx="29">
                  <c:v>30.9209141238711</c:v>
                </c:pt>
                <c:pt idx="30">
                  <c:v>31.086275897216044</c:v>
                </c:pt>
                <c:pt idx="31">
                  <c:v>31.251637670560985</c:v>
                </c:pt>
                <c:pt idx="32">
                  <c:v>31.416999443905929</c:v>
                </c:pt>
                <c:pt idx="33">
                  <c:v>31.58236121725087</c:v>
                </c:pt>
                <c:pt idx="34">
                  <c:v>31.747722990595811</c:v>
                </c:pt>
                <c:pt idx="35">
                  <c:v>31.913084763940756</c:v>
                </c:pt>
                <c:pt idx="36">
                  <c:v>32.0784465372857</c:v>
                </c:pt>
                <c:pt idx="37">
                  <c:v>32.243808310630641</c:v>
                </c:pt>
                <c:pt idx="38">
                  <c:v>32.409170083975582</c:v>
                </c:pt>
                <c:pt idx="39">
                  <c:v>32.574531857320522</c:v>
                </c:pt>
                <c:pt idx="40">
                  <c:v>32.73989363066547</c:v>
                </c:pt>
                <c:pt idx="41">
                  <c:v>34.062787817425004</c:v>
                </c:pt>
                <c:pt idx="42">
                  <c:v>34.228149590769945</c:v>
                </c:pt>
                <c:pt idx="43">
                  <c:v>34.393511364114893</c:v>
                </c:pt>
                <c:pt idx="44">
                  <c:v>34.558873137459834</c:v>
                </c:pt>
                <c:pt idx="45">
                  <c:v>34.724234910804775</c:v>
                </c:pt>
                <c:pt idx="46">
                  <c:v>34.889596684149723</c:v>
                </c:pt>
                <c:pt idx="47">
                  <c:v>35.054958457494664</c:v>
                </c:pt>
                <c:pt idx="48">
                  <c:v>35.220320230839604</c:v>
                </c:pt>
                <c:pt idx="49">
                  <c:v>35.385682004184545</c:v>
                </c:pt>
                <c:pt idx="50">
                  <c:v>35.551043777529486</c:v>
                </c:pt>
                <c:pt idx="51">
                  <c:v>35.716405550874427</c:v>
                </c:pt>
                <c:pt idx="52">
                  <c:v>35.881767324219375</c:v>
                </c:pt>
                <c:pt idx="53">
                  <c:v>36.047129097564316</c:v>
                </c:pt>
                <c:pt idx="54">
                  <c:v>36.212490870909257</c:v>
                </c:pt>
                <c:pt idx="55">
                  <c:v>36.377852644254197</c:v>
                </c:pt>
                <c:pt idx="56">
                  <c:v>36.543214417599145</c:v>
                </c:pt>
                <c:pt idx="57">
                  <c:v>36.708576190944086</c:v>
                </c:pt>
                <c:pt idx="58">
                  <c:v>36.873937964289027</c:v>
                </c:pt>
                <c:pt idx="59">
                  <c:v>37.039299737633968</c:v>
                </c:pt>
                <c:pt idx="60">
                  <c:v>37.204661510978909</c:v>
                </c:pt>
                <c:pt idx="61">
                  <c:v>37.37002328432385</c:v>
                </c:pt>
                <c:pt idx="62">
                  <c:v>37.535385057668798</c:v>
                </c:pt>
                <c:pt idx="63">
                  <c:v>37.700746831013738</c:v>
                </c:pt>
                <c:pt idx="64">
                  <c:v>37.866108604358679</c:v>
                </c:pt>
                <c:pt idx="65">
                  <c:v>38.031470377703627</c:v>
                </c:pt>
                <c:pt idx="66">
                  <c:v>38.196832151048568</c:v>
                </c:pt>
                <c:pt idx="67">
                  <c:v>40.511896977877761</c:v>
                </c:pt>
                <c:pt idx="68">
                  <c:v>40.677258751222702</c:v>
                </c:pt>
                <c:pt idx="69">
                  <c:v>40.842620524567643</c:v>
                </c:pt>
                <c:pt idx="70">
                  <c:v>41.007982297912584</c:v>
                </c:pt>
                <c:pt idx="71">
                  <c:v>41.173344071257532</c:v>
                </c:pt>
                <c:pt idx="72">
                  <c:v>41.338705844602472</c:v>
                </c:pt>
                <c:pt idx="73">
                  <c:v>41.504067617947413</c:v>
                </c:pt>
                <c:pt idx="74">
                  <c:v>41.669429391292354</c:v>
                </c:pt>
                <c:pt idx="75">
                  <c:v>41.834791164637295</c:v>
                </c:pt>
                <c:pt idx="76">
                  <c:v>42.000152937982236</c:v>
                </c:pt>
                <c:pt idx="77">
                  <c:v>42.165514711327184</c:v>
                </c:pt>
                <c:pt idx="78">
                  <c:v>42.330876484672125</c:v>
                </c:pt>
                <c:pt idx="79">
                  <c:v>42.496238258017073</c:v>
                </c:pt>
                <c:pt idx="80">
                  <c:v>42.661600031362013</c:v>
                </c:pt>
                <c:pt idx="81">
                  <c:v>42.826961804706954</c:v>
                </c:pt>
                <c:pt idx="82">
                  <c:v>42.992323578051895</c:v>
                </c:pt>
                <c:pt idx="83">
                  <c:v>43.157685351396836</c:v>
                </c:pt>
                <c:pt idx="84">
                  <c:v>43.323047124741777</c:v>
                </c:pt>
                <c:pt idx="85">
                  <c:v>43.488408898086718</c:v>
                </c:pt>
                <c:pt idx="86">
                  <c:v>43.653770671431666</c:v>
                </c:pt>
                <c:pt idx="87">
                  <c:v>43.819132444776606</c:v>
                </c:pt>
                <c:pt idx="88">
                  <c:v>43.984494218121547</c:v>
                </c:pt>
                <c:pt idx="89">
                  <c:v>44.149855991466495</c:v>
                </c:pt>
                <c:pt idx="90">
                  <c:v>44.315217764811436</c:v>
                </c:pt>
                <c:pt idx="91">
                  <c:v>44.480579538156377</c:v>
                </c:pt>
                <c:pt idx="92">
                  <c:v>44.645941311501318</c:v>
                </c:pt>
                <c:pt idx="93">
                  <c:v>44.811303084846259</c:v>
                </c:pt>
                <c:pt idx="94">
                  <c:v>44.976664858191199</c:v>
                </c:pt>
                <c:pt idx="95">
                  <c:v>45.14202663153614</c:v>
                </c:pt>
                <c:pt idx="96">
                  <c:v>45.307388404881088</c:v>
                </c:pt>
                <c:pt idx="97">
                  <c:v>45.472750178226029</c:v>
                </c:pt>
                <c:pt idx="98">
                  <c:v>45.638111951570977</c:v>
                </c:pt>
                <c:pt idx="99">
                  <c:v>45.803473724915918</c:v>
                </c:pt>
                <c:pt idx="100">
                  <c:v>45.968835498260859</c:v>
                </c:pt>
                <c:pt idx="101">
                  <c:v>46.1341972716058</c:v>
                </c:pt>
                <c:pt idx="102">
                  <c:v>46.29955904495074</c:v>
                </c:pt>
                <c:pt idx="103">
                  <c:v>46.464920818295681</c:v>
                </c:pt>
                <c:pt idx="104">
                  <c:v>46.630282591640622</c:v>
                </c:pt>
                <c:pt idx="105">
                  <c:v>46.79564436498557</c:v>
                </c:pt>
                <c:pt idx="106">
                  <c:v>46.961006138330511</c:v>
                </c:pt>
                <c:pt idx="107">
                  <c:v>47.126367911675459</c:v>
                </c:pt>
                <c:pt idx="108">
                  <c:v>47.2917296850204</c:v>
                </c:pt>
                <c:pt idx="109">
                  <c:v>47.45709145836534</c:v>
                </c:pt>
                <c:pt idx="110">
                  <c:v>47.622453231710281</c:v>
                </c:pt>
                <c:pt idx="111">
                  <c:v>47.787815005055222</c:v>
                </c:pt>
                <c:pt idx="112">
                  <c:v>47.953176778400163</c:v>
                </c:pt>
                <c:pt idx="113">
                  <c:v>48.118538551745104</c:v>
                </c:pt>
                <c:pt idx="114">
                  <c:v>48.283900325090052</c:v>
                </c:pt>
                <c:pt idx="115">
                  <c:v>48.449262098434993</c:v>
                </c:pt>
                <c:pt idx="116">
                  <c:v>48.614623871779933</c:v>
                </c:pt>
                <c:pt idx="117">
                  <c:v>48.779985645124881</c:v>
                </c:pt>
                <c:pt idx="118">
                  <c:v>48.945347418469822</c:v>
                </c:pt>
                <c:pt idx="119">
                  <c:v>49.110709191814763</c:v>
                </c:pt>
                <c:pt idx="120">
                  <c:v>49.276070965159704</c:v>
                </c:pt>
                <c:pt idx="121">
                  <c:v>49.441432738504645</c:v>
                </c:pt>
                <c:pt idx="122">
                  <c:v>49.606794511849586</c:v>
                </c:pt>
                <c:pt idx="123">
                  <c:v>49.772156285194527</c:v>
                </c:pt>
                <c:pt idx="124">
                  <c:v>49.937518058539474</c:v>
                </c:pt>
                <c:pt idx="125">
                  <c:v>50.102879831884415</c:v>
                </c:pt>
                <c:pt idx="126">
                  <c:v>50.268241605229363</c:v>
                </c:pt>
                <c:pt idx="127">
                  <c:v>50.433603378574304</c:v>
                </c:pt>
                <c:pt idx="128">
                  <c:v>50.598965151919245</c:v>
                </c:pt>
                <c:pt idx="129">
                  <c:v>50.764326925264186</c:v>
                </c:pt>
                <c:pt idx="130">
                  <c:v>50.929688698609127</c:v>
                </c:pt>
                <c:pt idx="131">
                  <c:v>51.095050471954067</c:v>
                </c:pt>
                <c:pt idx="132">
                  <c:v>51.260412245299008</c:v>
                </c:pt>
                <c:pt idx="133">
                  <c:v>51.425774018643956</c:v>
                </c:pt>
                <c:pt idx="134">
                  <c:v>51.591135791988897</c:v>
                </c:pt>
                <c:pt idx="135">
                  <c:v>51.756497565333845</c:v>
                </c:pt>
                <c:pt idx="136">
                  <c:v>51.921859338678786</c:v>
                </c:pt>
                <c:pt idx="137">
                  <c:v>52.087221112023727</c:v>
                </c:pt>
                <c:pt idx="138">
                  <c:v>52.252582885368668</c:v>
                </c:pt>
                <c:pt idx="139">
                  <c:v>54.567647712197861</c:v>
                </c:pt>
                <c:pt idx="140">
                  <c:v>54.733009485542802</c:v>
                </c:pt>
                <c:pt idx="141">
                  <c:v>54.898371258887749</c:v>
                </c:pt>
                <c:pt idx="142">
                  <c:v>55.06373303223269</c:v>
                </c:pt>
                <c:pt idx="143">
                  <c:v>55.229094805577631</c:v>
                </c:pt>
                <c:pt idx="144">
                  <c:v>55.394456578922572</c:v>
                </c:pt>
                <c:pt idx="145">
                  <c:v>55.559818352267513</c:v>
                </c:pt>
                <c:pt idx="146">
                  <c:v>55.725180125612454</c:v>
                </c:pt>
                <c:pt idx="147">
                  <c:v>55.890541898957395</c:v>
                </c:pt>
                <c:pt idx="148">
                  <c:v>56.055903672302342</c:v>
                </c:pt>
                <c:pt idx="149">
                  <c:v>56.221265445647283</c:v>
                </c:pt>
                <c:pt idx="150">
                  <c:v>56.386627218992231</c:v>
                </c:pt>
                <c:pt idx="151">
                  <c:v>56.551988992337172</c:v>
                </c:pt>
                <c:pt idx="152">
                  <c:v>56.717350765682113</c:v>
                </c:pt>
                <c:pt idx="153">
                  <c:v>56.882712539027054</c:v>
                </c:pt>
                <c:pt idx="154">
                  <c:v>57.048074312371995</c:v>
                </c:pt>
                <c:pt idx="155">
                  <c:v>57.213436085716936</c:v>
                </c:pt>
                <c:pt idx="156">
                  <c:v>57.378797859061876</c:v>
                </c:pt>
                <c:pt idx="157">
                  <c:v>57.544159632406824</c:v>
                </c:pt>
                <c:pt idx="158">
                  <c:v>57.709521405751765</c:v>
                </c:pt>
                <c:pt idx="159">
                  <c:v>57.874883179096706</c:v>
                </c:pt>
                <c:pt idx="160">
                  <c:v>58.040244952441654</c:v>
                </c:pt>
                <c:pt idx="161">
                  <c:v>58.205606725786595</c:v>
                </c:pt>
                <c:pt idx="162">
                  <c:v>58.370968499131536</c:v>
                </c:pt>
                <c:pt idx="163">
                  <c:v>58.536330272476476</c:v>
                </c:pt>
                <c:pt idx="164">
                  <c:v>58.701692045821417</c:v>
                </c:pt>
                <c:pt idx="165">
                  <c:v>58.867053819166365</c:v>
                </c:pt>
                <c:pt idx="166">
                  <c:v>59.032415592511306</c:v>
                </c:pt>
                <c:pt idx="167">
                  <c:v>59.197777365856247</c:v>
                </c:pt>
                <c:pt idx="168">
                  <c:v>59.363139139201188</c:v>
                </c:pt>
                <c:pt idx="169">
                  <c:v>59.528500912546129</c:v>
                </c:pt>
                <c:pt idx="170">
                  <c:v>59.693862685891077</c:v>
                </c:pt>
                <c:pt idx="171">
                  <c:v>59.859224459236017</c:v>
                </c:pt>
                <c:pt idx="172">
                  <c:v>60.024586232580958</c:v>
                </c:pt>
                <c:pt idx="173">
                  <c:v>60.189948005925899</c:v>
                </c:pt>
                <c:pt idx="174">
                  <c:v>60.35530977927084</c:v>
                </c:pt>
                <c:pt idx="175">
                  <c:v>60.520671552615788</c:v>
                </c:pt>
                <c:pt idx="176">
                  <c:v>60.686033325960729</c:v>
                </c:pt>
                <c:pt idx="177">
                  <c:v>60.85139509930567</c:v>
                </c:pt>
                <c:pt idx="178">
                  <c:v>61.01675687265061</c:v>
                </c:pt>
                <c:pt idx="179">
                  <c:v>61.182118645995558</c:v>
                </c:pt>
                <c:pt idx="180">
                  <c:v>61.347480419340499</c:v>
                </c:pt>
                <c:pt idx="181">
                  <c:v>61.51284219268544</c:v>
                </c:pt>
                <c:pt idx="182">
                  <c:v>61.678203966030381</c:v>
                </c:pt>
                <c:pt idx="183">
                  <c:v>61.843565739375322</c:v>
                </c:pt>
                <c:pt idx="184">
                  <c:v>64.323992339549463</c:v>
                </c:pt>
                <c:pt idx="185">
                  <c:v>64.489354112894404</c:v>
                </c:pt>
                <c:pt idx="186">
                  <c:v>64.654715886239345</c:v>
                </c:pt>
                <c:pt idx="187">
                  <c:v>64.820077659584285</c:v>
                </c:pt>
                <c:pt idx="188">
                  <c:v>64.985439432929226</c:v>
                </c:pt>
                <c:pt idx="189">
                  <c:v>65.150801206274167</c:v>
                </c:pt>
                <c:pt idx="190">
                  <c:v>65.316162979619122</c:v>
                </c:pt>
                <c:pt idx="191">
                  <c:v>65.481524752964049</c:v>
                </c:pt>
                <c:pt idx="192">
                  <c:v>65.646886526309004</c:v>
                </c:pt>
                <c:pt idx="193">
                  <c:v>65.812248299653945</c:v>
                </c:pt>
                <c:pt idx="194">
                  <c:v>65.977610072998885</c:v>
                </c:pt>
                <c:pt idx="195">
                  <c:v>66.142971846343826</c:v>
                </c:pt>
                <c:pt idx="196">
                  <c:v>66.308333619688767</c:v>
                </c:pt>
                <c:pt idx="197">
                  <c:v>66.473695393033708</c:v>
                </c:pt>
                <c:pt idx="198">
                  <c:v>66.639057166378649</c:v>
                </c:pt>
                <c:pt idx="199">
                  <c:v>66.804418939723604</c:v>
                </c:pt>
                <c:pt idx="200">
                  <c:v>66.969780713068531</c:v>
                </c:pt>
                <c:pt idx="201">
                  <c:v>67.135142486413486</c:v>
                </c:pt>
                <c:pt idx="202">
                  <c:v>67.300504259758412</c:v>
                </c:pt>
                <c:pt idx="203">
                  <c:v>67.465866033103367</c:v>
                </c:pt>
                <c:pt idx="204">
                  <c:v>67.631227806448308</c:v>
                </c:pt>
                <c:pt idx="205">
                  <c:v>67.796589579793249</c:v>
                </c:pt>
                <c:pt idx="206">
                  <c:v>67.96195135313819</c:v>
                </c:pt>
                <c:pt idx="207">
                  <c:v>68.127313126483131</c:v>
                </c:pt>
                <c:pt idx="208">
                  <c:v>68.292674899828086</c:v>
                </c:pt>
                <c:pt idx="209">
                  <c:v>68.458036673173012</c:v>
                </c:pt>
                <c:pt idx="210">
                  <c:v>68.623398446517967</c:v>
                </c:pt>
                <c:pt idx="211">
                  <c:v>68.788760219862894</c:v>
                </c:pt>
                <c:pt idx="212">
                  <c:v>68.954121993207849</c:v>
                </c:pt>
                <c:pt idx="213">
                  <c:v>69.11948376655279</c:v>
                </c:pt>
                <c:pt idx="214">
                  <c:v>69.284845539897731</c:v>
                </c:pt>
                <c:pt idx="215">
                  <c:v>69.450207313242672</c:v>
                </c:pt>
                <c:pt idx="216">
                  <c:v>69.615569086587612</c:v>
                </c:pt>
                <c:pt idx="217">
                  <c:v>69.780930859932568</c:v>
                </c:pt>
                <c:pt idx="218">
                  <c:v>69.946292633277494</c:v>
                </c:pt>
                <c:pt idx="219">
                  <c:v>70.111654406622449</c:v>
                </c:pt>
                <c:pt idx="220">
                  <c:v>70.277016179967376</c:v>
                </c:pt>
                <c:pt idx="221">
                  <c:v>70.442377953312331</c:v>
                </c:pt>
                <c:pt idx="222">
                  <c:v>70.607739726657272</c:v>
                </c:pt>
                <c:pt idx="223">
                  <c:v>70.773101500002213</c:v>
                </c:pt>
                <c:pt idx="224">
                  <c:v>70.938463273347153</c:v>
                </c:pt>
                <c:pt idx="225">
                  <c:v>71.103825046692094</c:v>
                </c:pt>
                <c:pt idx="226">
                  <c:v>73.088166326831413</c:v>
                </c:pt>
                <c:pt idx="227">
                  <c:v>73.253528100176339</c:v>
                </c:pt>
                <c:pt idx="228">
                  <c:v>73.418889873521294</c:v>
                </c:pt>
                <c:pt idx="229">
                  <c:v>73.584251646866235</c:v>
                </c:pt>
                <c:pt idx="230">
                  <c:v>73.749613420211176</c:v>
                </c:pt>
                <c:pt idx="231">
                  <c:v>73.914975193556117</c:v>
                </c:pt>
                <c:pt idx="232">
                  <c:v>74.080336966901058</c:v>
                </c:pt>
                <c:pt idx="233">
                  <c:v>74.245698740246013</c:v>
                </c:pt>
                <c:pt idx="234">
                  <c:v>74.41106051359094</c:v>
                </c:pt>
                <c:pt idx="235">
                  <c:v>74.576422286935895</c:v>
                </c:pt>
                <c:pt idx="236">
                  <c:v>74.741784060280821</c:v>
                </c:pt>
                <c:pt idx="237">
                  <c:v>74.907145833625776</c:v>
                </c:pt>
                <c:pt idx="238">
                  <c:v>75.072507606970717</c:v>
                </c:pt>
                <c:pt idx="239">
                  <c:v>75.237869380315658</c:v>
                </c:pt>
                <c:pt idx="240">
                  <c:v>75.403231153660599</c:v>
                </c:pt>
                <c:pt idx="241">
                  <c:v>75.56859292700554</c:v>
                </c:pt>
                <c:pt idx="242">
                  <c:v>75.73395470035048</c:v>
                </c:pt>
                <c:pt idx="243">
                  <c:v>75.899316473695421</c:v>
                </c:pt>
                <c:pt idx="244">
                  <c:v>76.064678247040376</c:v>
                </c:pt>
                <c:pt idx="245">
                  <c:v>76.230040020385303</c:v>
                </c:pt>
                <c:pt idx="246">
                  <c:v>76.395401793730258</c:v>
                </c:pt>
                <c:pt idx="247">
                  <c:v>76.560763567075199</c:v>
                </c:pt>
                <c:pt idx="248">
                  <c:v>76.72612534042014</c:v>
                </c:pt>
                <c:pt idx="249">
                  <c:v>76.891487113765081</c:v>
                </c:pt>
                <c:pt idx="250">
                  <c:v>77.056848887110021</c:v>
                </c:pt>
                <c:pt idx="251">
                  <c:v>77.222210660454962</c:v>
                </c:pt>
                <c:pt idx="252">
                  <c:v>77.387572433799903</c:v>
                </c:pt>
                <c:pt idx="253">
                  <c:v>77.552934207144858</c:v>
                </c:pt>
                <c:pt idx="254">
                  <c:v>77.718295980489785</c:v>
                </c:pt>
                <c:pt idx="255">
                  <c:v>77.88365775383474</c:v>
                </c:pt>
                <c:pt idx="256">
                  <c:v>78.049019527179667</c:v>
                </c:pt>
                <c:pt idx="257">
                  <c:v>78.214381300524622</c:v>
                </c:pt>
                <c:pt idx="258">
                  <c:v>78.379743073869562</c:v>
                </c:pt>
                <c:pt idx="259">
                  <c:v>78.545104847214503</c:v>
                </c:pt>
                <c:pt idx="260">
                  <c:v>78.710466620559444</c:v>
                </c:pt>
                <c:pt idx="261">
                  <c:v>78.875828393904385</c:v>
                </c:pt>
                <c:pt idx="262">
                  <c:v>79.04119016724934</c:v>
                </c:pt>
                <c:pt idx="263">
                  <c:v>79.206551940594267</c:v>
                </c:pt>
                <c:pt idx="264">
                  <c:v>79.371913713939222</c:v>
                </c:pt>
                <c:pt idx="265">
                  <c:v>79.537275487284148</c:v>
                </c:pt>
                <c:pt idx="266">
                  <c:v>79.702637260629103</c:v>
                </c:pt>
                <c:pt idx="267">
                  <c:v>79.867999033974044</c:v>
                </c:pt>
                <c:pt idx="268">
                  <c:v>80.033360807318985</c:v>
                </c:pt>
                <c:pt idx="269">
                  <c:v>80.198722580663926</c:v>
                </c:pt>
                <c:pt idx="270">
                  <c:v>80.364084354008867</c:v>
                </c:pt>
                <c:pt idx="271">
                  <c:v>80.529446127353822</c:v>
                </c:pt>
                <c:pt idx="272">
                  <c:v>80.694807900698748</c:v>
                </c:pt>
                <c:pt idx="273">
                  <c:v>80.860169674043703</c:v>
                </c:pt>
                <c:pt idx="274">
                  <c:v>81.02553144738863</c:v>
                </c:pt>
                <c:pt idx="275">
                  <c:v>82.844510954183008</c:v>
                </c:pt>
                <c:pt idx="276">
                  <c:v>83.009872727527949</c:v>
                </c:pt>
                <c:pt idx="277">
                  <c:v>83.175234500872889</c:v>
                </c:pt>
                <c:pt idx="278">
                  <c:v>83.34059627421783</c:v>
                </c:pt>
                <c:pt idx="279">
                  <c:v>83.505958047562785</c:v>
                </c:pt>
                <c:pt idx="280">
                  <c:v>83.671319820907712</c:v>
                </c:pt>
                <c:pt idx="281">
                  <c:v>83.836681594252667</c:v>
                </c:pt>
                <c:pt idx="282">
                  <c:v>84.002043367597594</c:v>
                </c:pt>
                <c:pt idx="283">
                  <c:v>84.167405140942549</c:v>
                </c:pt>
                <c:pt idx="284">
                  <c:v>84.33276691428749</c:v>
                </c:pt>
                <c:pt idx="285">
                  <c:v>84.49812868763243</c:v>
                </c:pt>
                <c:pt idx="286">
                  <c:v>84.663490460977371</c:v>
                </c:pt>
                <c:pt idx="287">
                  <c:v>84.828852234322312</c:v>
                </c:pt>
                <c:pt idx="288">
                  <c:v>84.994214007667253</c:v>
                </c:pt>
                <c:pt idx="289">
                  <c:v>85.159575781012194</c:v>
                </c:pt>
                <c:pt idx="290">
                  <c:v>85.324937554357149</c:v>
                </c:pt>
                <c:pt idx="291">
                  <c:v>85.490299327702076</c:v>
                </c:pt>
                <c:pt idx="292">
                  <c:v>85.655661101047031</c:v>
                </c:pt>
                <c:pt idx="293">
                  <c:v>85.821022874391971</c:v>
                </c:pt>
                <c:pt idx="294">
                  <c:v>85.986384647736912</c:v>
                </c:pt>
                <c:pt idx="295">
                  <c:v>86.151746421081853</c:v>
                </c:pt>
                <c:pt idx="296">
                  <c:v>86.317108194426794</c:v>
                </c:pt>
                <c:pt idx="297">
                  <c:v>86.482469967771735</c:v>
                </c:pt>
                <c:pt idx="298">
                  <c:v>86.647831741116676</c:v>
                </c:pt>
                <c:pt idx="299">
                  <c:v>86.813193514461631</c:v>
                </c:pt>
                <c:pt idx="300">
                  <c:v>86.978555287806557</c:v>
                </c:pt>
                <c:pt idx="301">
                  <c:v>87.143917061151512</c:v>
                </c:pt>
                <c:pt idx="302">
                  <c:v>87.309278834496439</c:v>
                </c:pt>
                <c:pt idx="303">
                  <c:v>87.474640607841394</c:v>
                </c:pt>
                <c:pt idx="304">
                  <c:v>87.640002381186335</c:v>
                </c:pt>
                <c:pt idx="305">
                  <c:v>87.805364154531276</c:v>
                </c:pt>
                <c:pt idx="306">
                  <c:v>87.970725927876217</c:v>
                </c:pt>
                <c:pt idx="307">
                  <c:v>88.136087701221157</c:v>
                </c:pt>
                <c:pt idx="308">
                  <c:v>88.301449474566112</c:v>
                </c:pt>
                <c:pt idx="309">
                  <c:v>88.466811247911039</c:v>
                </c:pt>
                <c:pt idx="310">
                  <c:v>88.632173021255994</c:v>
                </c:pt>
                <c:pt idx="311">
                  <c:v>88.797534794600921</c:v>
                </c:pt>
                <c:pt idx="312">
                  <c:v>88.962896567945876</c:v>
                </c:pt>
                <c:pt idx="313">
                  <c:v>89.128258341290817</c:v>
                </c:pt>
                <c:pt idx="314">
                  <c:v>89.293620114635758</c:v>
                </c:pt>
                <c:pt idx="315">
                  <c:v>89.458981887980698</c:v>
                </c:pt>
                <c:pt idx="316">
                  <c:v>89.624343661325639</c:v>
                </c:pt>
                <c:pt idx="317">
                  <c:v>89.789705434670594</c:v>
                </c:pt>
                <c:pt idx="318">
                  <c:v>89.955067208015521</c:v>
                </c:pt>
                <c:pt idx="319">
                  <c:v>90.120428981360476</c:v>
                </c:pt>
                <c:pt idx="320">
                  <c:v>90.285790754705417</c:v>
                </c:pt>
                <c:pt idx="321">
                  <c:v>90.451152528050358</c:v>
                </c:pt>
                <c:pt idx="322">
                  <c:v>90.616514301395299</c:v>
                </c:pt>
                <c:pt idx="323">
                  <c:v>90.781876074740239</c:v>
                </c:pt>
                <c:pt idx="324">
                  <c:v>90.94723784808518</c:v>
                </c:pt>
                <c:pt idx="325">
                  <c:v>91.112599621430121</c:v>
                </c:pt>
                <c:pt idx="326">
                  <c:v>91.277961394775062</c:v>
                </c:pt>
                <c:pt idx="327">
                  <c:v>93.427664448259321</c:v>
                </c:pt>
                <c:pt idx="328">
                  <c:v>93.593026221604262</c:v>
                </c:pt>
                <c:pt idx="329">
                  <c:v>93.758387994949203</c:v>
                </c:pt>
                <c:pt idx="330">
                  <c:v>93.923749768294144</c:v>
                </c:pt>
                <c:pt idx="331">
                  <c:v>94.089111541639085</c:v>
                </c:pt>
                <c:pt idx="332">
                  <c:v>94.254473314984025</c:v>
                </c:pt>
                <c:pt idx="333">
                  <c:v>94.419835088328966</c:v>
                </c:pt>
                <c:pt idx="334">
                  <c:v>94.585196861673907</c:v>
                </c:pt>
                <c:pt idx="335">
                  <c:v>94.750558635018862</c:v>
                </c:pt>
                <c:pt idx="336">
                  <c:v>94.915920408363803</c:v>
                </c:pt>
                <c:pt idx="337">
                  <c:v>95.081282181708744</c:v>
                </c:pt>
                <c:pt idx="338">
                  <c:v>95.246643955053685</c:v>
                </c:pt>
                <c:pt idx="339">
                  <c:v>95.412005728398626</c:v>
                </c:pt>
                <c:pt idx="340">
                  <c:v>95.577367501743566</c:v>
                </c:pt>
                <c:pt idx="341">
                  <c:v>95.742729275088507</c:v>
                </c:pt>
                <c:pt idx="342">
                  <c:v>95.908091048433448</c:v>
                </c:pt>
                <c:pt idx="343">
                  <c:v>96.073452821778389</c:v>
                </c:pt>
                <c:pt idx="344">
                  <c:v>96.238814595123344</c:v>
                </c:pt>
                <c:pt idx="345">
                  <c:v>96.404176368468285</c:v>
                </c:pt>
                <c:pt idx="346">
                  <c:v>96.569538141813226</c:v>
                </c:pt>
                <c:pt idx="347">
                  <c:v>96.734899915158167</c:v>
                </c:pt>
                <c:pt idx="348">
                  <c:v>96.900261688503107</c:v>
                </c:pt>
                <c:pt idx="349">
                  <c:v>97.065623461848048</c:v>
                </c:pt>
                <c:pt idx="350">
                  <c:v>97.230985235192989</c:v>
                </c:pt>
                <c:pt idx="351">
                  <c:v>97.39634700853793</c:v>
                </c:pt>
                <c:pt idx="352">
                  <c:v>97.561708781882871</c:v>
                </c:pt>
                <c:pt idx="353">
                  <c:v>97.727070555227826</c:v>
                </c:pt>
                <c:pt idx="354">
                  <c:v>97.892432328572767</c:v>
                </c:pt>
                <c:pt idx="355">
                  <c:v>98.057794101917708</c:v>
                </c:pt>
                <c:pt idx="356">
                  <c:v>98.223155875262648</c:v>
                </c:pt>
                <c:pt idx="357">
                  <c:v>98.388517648607589</c:v>
                </c:pt>
                <c:pt idx="358">
                  <c:v>98.55387942195253</c:v>
                </c:pt>
                <c:pt idx="359">
                  <c:v>98.719241195297471</c:v>
                </c:pt>
                <c:pt idx="360">
                  <c:v>98.884602968642412</c:v>
                </c:pt>
                <c:pt idx="361">
                  <c:v>99.049964741987353</c:v>
                </c:pt>
                <c:pt idx="362">
                  <c:v>99.215326515332293</c:v>
                </c:pt>
                <c:pt idx="363">
                  <c:v>99.380688288677248</c:v>
                </c:pt>
                <c:pt idx="364">
                  <c:v>99.546050062022189</c:v>
                </c:pt>
                <c:pt idx="365">
                  <c:v>99.71141183536713</c:v>
                </c:pt>
                <c:pt idx="366">
                  <c:v>99.876773608712071</c:v>
                </c:pt>
                <c:pt idx="367">
                  <c:v>100.04213538205701</c:v>
                </c:pt>
                <c:pt idx="368">
                  <c:v>100.20749715540195</c:v>
                </c:pt>
                <c:pt idx="369">
                  <c:v>100.37285892874689</c:v>
                </c:pt>
                <c:pt idx="370">
                  <c:v>100.53822070209183</c:v>
                </c:pt>
                <c:pt idx="371">
                  <c:v>100.70358247543678</c:v>
                </c:pt>
                <c:pt idx="372">
                  <c:v>100.86894424878173</c:v>
                </c:pt>
                <c:pt idx="373">
                  <c:v>101.03430602212667</c:v>
                </c:pt>
                <c:pt idx="374">
                  <c:v>101.19966779547161</c:v>
                </c:pt>
                <c:pt idx="375">
                  <c:v>101.36502956881655</c:v>
                </c:pt>
                <c:pt idx="376">
                  <c:v>101.53039134216149</c:v>
                </c:pt>
                <c:pt idx="377">
                  <c:v>101.69575311550643</c:v>
                </c:pt>
                <c:pt idx="378">
                  <c:v>105.33371212909516</c:v>
                </c:pt>
                <c:pt idx="379">
                  <c:v>105.49907390244012</c:v>
                </c:pt>
                <c:pt idx="380">
                  <c:v>105.66443567578506</c:v>
                </c:pt>
                <c:pt idx="381">
                  <c:v>105.82979744913</c:v>
                </c:pt>
                <c:pt idx="382">
                  <c:v>105.99515922247494</c:v>
                </c:pt>
                <c:pt idx="383">
                  <c:v>106.16052099581988</c:v>
                </c:pt>
                <c:pt idx="384">
                  <c:v>106.32588276916482</c:v>
                </c:pt>
                <c:pt idx="385">
                  <c:v>106.49124454250976</c:v>
                </c:pt>
                <c:pt idx="386">
                  <c:v>106.6566063158547</c:v>
                </c:pt>
                <c:pt idx="387">
                  <c:v>106.82196808919964</c:v>
                </c:pt>
                <c:pt idx="388">
                  <c:v>106.9873298625446</c:v>
                </c:pt>
                <c:pt idx="389">
                  <c:v>107.15269163588954</c:v>
                </c:pt>
                <c:pt idx="390">
                  <c:v>107.31805340923448</c:v>
                </c:pt>
                <c:pt idx="391">
                  <c:v>107.48341518257942</c:v>
                </c:pt>
                <c:pt idx="392">
                  <c:v>107.64877695592436</c:v>
                </c:pt>
                <c:pt idx="393">
                  <c:v>107.8141387292693</c:v>
                </c:pt>
                <c:pt idx="394">
                  <c:v>107.97950050261424</c:v>
                </c:pt>
                <c:pt idx="395">
                  <c:v>108.14486227595918</c:v>
                </c:pt>
                <c:pt idx="396">
                  <c:v>108.31022404930413</c:v>
                </c:pt>
                <c:pt idx="397">
                  <c:v>108.47558582264907</c:v>
                </c:pt>
                <c:pt idx="398">
                  <c:v>108.64094759599402</c:v>
                </c:pt>
                <c:pt idx="399">
                  <c:v>108.80630936933896</c:v>
                </c:pt>
                <c:pt idx="400">
                  <c:v>108.9716711426839</c:v>
                </c:pt>
                <c:pt idx="401">
                  <c:v>109.13703291602884</c:v>
                </c:pt>
                <c:pt idx="402">
                  <c:v>109.30239468937378</c:v>
                </c:pt>
                <c:pt idx="403">
                  <c:v>109.46775646271873</c:v>
                </c:pt>
                <c:pt idx="404">
                  <c:v>109.63311823606367</c:v>
                </c:pt>
                <c:pt idx="405">
                  <c:v>109.79848000940861</c:v>
                </c:pt>
                <c:pt idx="406">
                  <c:v>109.96384178275355</c:v>
                </c:pt>
                <c:pt idx="407">
                  <c:v>110.1292035560985</c:v>
                </c:pt>
                <c:pt idx="408">
                  <c:v>110.29456532944344</c:v>
                </c:pt>
                <c:pt idx="409">
                  <c:v>110.45992710278838</c:v>
                </c:pt>
                <c:pt idx="410">
                  <c:v>110.62528887613333</c:v>
                </c:pt>
                <c:pt idx="411">
                  <c:v>110.79065064947827</c:v>
                </c:pt>
                <c:pt idx="412">
                  <c:v>110.95601242282321</c:v>
                </c:pt>
                <c:pt idx="413">
                  <c:v>111.12137419616815</c:v>
                </c:pt>
                <c:pt idx="414">
                  <c:v>111.28673596951309</c:v>
                </c:pt>
                <c:pt idx="415">
                  <c:v>111.45209774285803</c:v>
                </c:pt>
                <c:pt idx="416">
                  <c:v>111.61745951620298</c:v>
                </c:pt>
                <c:pt idx="417">
                  <c:v>111.78282128954793</c:v>
                </c:pt>
                <c:pt idx="418">
                  <c:v>113.76716256968723</c:v>
                </c:pt>
                <c:pt idx="419">
                  <c:v>113.93252434303217</c:v>
                </c:pt>
                <c:pt idx="420">
                  <c:v>114.09788611637711</c:v>
                </c:pt>
                <c:pt idx="421">
                  <c:v>114.26324788972205</c:v>
                </c:pt>
                <c:pt idx="422">
                  <c:v>114.42860966306699</c:v>
                </c:pt>
                <c:pt idx="423">
                  <c:v>114.59397143641193</c:v>
                </c:pt>
                <c:pt idx="424">
                  <c:v>114.75933320975689</c:v>
                </c:pt>
                <c:pt idx="425">
                  <c:v>114.92469498310183</c:v>
                </c:pt>
                <c:pt idx="426">
                  <c:v>115.09005675644677</c:v>
                </c:pt>
                <c:pt idx="427">
                  <c:v>115.25541852979171</c:v>
                </c:pt>
                <c:pt idx="428">
                  <c:v>115.42078030313665</c:v>
                </c:pt>
                <c:pt idx="429">
                  <c:v>115.58614207648159</c:v>
                </c:pt>
                <c:pt idx="430">
                  <c:v>115.75150384982653</c:v>
                </c:pt>
                <c:pt idx="431">
                  <c:v>115.91686562317147</c:v>
                </c:pt>
                <c:pt idx="432">
                  <c:v>116.08222739651642</c:v>
                </c:pt>
                <c:pt idx="433">
                  <c:v>116.24758916986137</c:v>
                </c:pt>
                <c:pt idx="434">
                  <c:v>116.41295094320631</c:v>
                </c:pt>
                <c:pt idx="435">
                  <c:v>116.57831271655125</c:v>
                </c:pt>
                <c:pt idx="436">
                  <c:v>116.74367448989619</c:v>
                </c:pt>
                <c:pt idx="437">
                  <c:v>116.90903626324113</c:v>
                </c:pt>
                <c:pt idx="438">
                  <c:v>117.07439803658608</c:v>
                </c:pt>
                <c:pt idx="439">
                  <c:v>117.23975980993102</c:v>
                </c:pt>
                <c:pt idx="440">
                  <c:v>117.40512158327596</c:v>
                </c:pt>
                <c:pt idx="441">
                  <c:v>117.5704833566209</c:v>
                </c:pt>
                <c:pt idx="442">
                  <c:v>117.73584512996585</c:v>
                </c:pt>
                <c:pt idx="443">
                  <c:v>117.90120690331079</c:v>
                </c:pt>
                <c:pt idx="444">
                  <c:v>118.06656867665573</c:v>
                </c:pt>
                <c:pt idx="445">
                  <c:v>118.23193045000068</c:v>
                </c:pt>
                <c:pt idx="446">
                  <c:v>118.39729222334562</c:v>
                </c:pt>
                <c:pt idx="447">
                  <c:v>118.56265399669056</c:v>
                </c:pt>
                <c:pt idx="448">
                  <c:v>118.7280157700355</c:v>
                </c:pt>
                <c:pt idx="449">
                  <c:v>118.89337754338044</c:v>
                </c:pt>
                <c:pt idx="450">
                  <c:v>119.05873931672538</c:v>
                </c:pt>
                <c:pt idx="451">
                  <c:v>119.22410109007032</c:v>
                </c:pt>
                <c:pt idx="452">
                  <c:v>119.38946286341528</c:v>
                </c:pt>
                <c:pt idx="453">
                  <c:v>119.55482463676022</c:v>
                </c:pt>
                <c:pt idx="454">
                  <c:v>119.72018641010516</c:v>
                </c:pt>
                <c:pt idx="455">
                  <c:v>119.8855481834501</c:v>
                </c:pt>
                <c:pt idx="456">
                  <c:v>120.05090995679504</c:v>
                </c:pt>
                <c:pt idx="457">
                  <c:v>120.21627173013998</c:v>
                </c:pt>
                <c:pt idx="458">
                  <c:v>120.38163350348492</c:v>
                </c:pt>
                <c:pt idx="459">
                  <c:v>120.54699527682986</c:v>
                </c:pt>
                <c:pt idx="460">
                  <c:v>120.7123570501748</c:v>
                </c:pt>
                <c:pt idx="461">
                  <c:v>120.87771882351976</c:v>
                </c:pt>
                <c:pt idx="462">
                  <c:v>121.0430805968647</c:v>
                </c:pt>
                <c:pt idx="463">
                  <c:v>121.20844237020964</c:v>
                </c:pt>
                <c:pt idx="464">
                  <c:v>121.37380414355458</c:v>
                </c:pt>
                <c:pt idx="465">
                  <c:v>121.53916591689952</c:v>
                </c:pt>
                <c:pt idx="466">
                  <c:v>121.70452769024446</c:v>
                </c:pt>
                <c:pt idx="467">
                  <c:v>121.8698894635894</c:v>
                </c:pt>
                <c:pt idx="468">
                  <c:v>124.35031606376354</c:v>
                </c:pt>
                <c:pt idx="469">
                  <c:v>124.51567783710848</c:v>
                </c:pt>
                <c:pt idx="470">
                  <c:v>124.68103961045342</c:v>
                </c:pt>
                <c:pt idx="471">
                  <c:v>124.84640138379837</c:v>
                </c:pt>
                <c:pt idx="472">
                  <c:v>125.01176315714331</c:v>
                </c:pt>
                <c:pt idx="473">
                  <c:v>125.17712493048825</c:v>
                </c:pt>
                <c:pt idx="474">
                  <c:v>125.34248670383319</c:v>
                </c:pt>
                <c:pt idx="475">
                  <c:v>125.50784847717814</c:v>
                </c:pt>
                <c:pt idx="476">
                  <c:v>125.67321025052308</c:v>
                </c:pt>
                <c:pt idx="477">
                  <c:v>125.83857202386802</c:v>
                </c:pt>
                <c:pt idx="478">
                  <c:v>126.00393379721297</c:v>
                </c:pt>
                <c:pt idx="479">
                  <c:v>126.16929557055791</c:v>
                </c:pt>
                <c:pt idx="480">
                  <c:v>126.33465734390285</c:v>
                </c:pt>
                <c:pt idx="481">
                  <c:v>126.50001911724779</c:v>
                </c:pt>
                <c:pt idx="482">
                  <c:v>126.66538089059273</c:v>
                </c:pt>
                <c:pt idx="483">
                  <c:v>126.83074266393767</c:v>
                </c:pt>
                <c:pt idx="484">
                  <c:v>126.99610443728263</c:v>
                </c:pt>
                <c:pt idx="485">
                  <c:v>127.16146621062757</c:v>
                </c:pt>
                <c:pt idx="486">
                  <c:v>127.32682798397251</c:v>
                </c:pt>
                <c:pt idx="487">
                  <c:v>127.49218975731745</c:v>
                </c:pt>
                <c:pt idx="488">
                  <c:v>127.65755153066239</c:v>
                </c:pt>
                <c:pt idx="489">
                  <c:v>127.82291330400733</c:v>
                </c:pt>
                <c:pt idx="490">
                  <c:v>127.98827507735227</c:v>
                </c:pt>
                <c:pt idx="491">
                  <c:v>128.15363685069721</c:v>
                </c:pt>
                <c:pt idx="492">
                  <c:v>128.31899862404214</c:v>
                </c:pt>
                <c:pt idx="493">
                  <c:v>128.48436039738709</c:v>
                </c:pt>
                <c:pt idx="494">
                  <c:v>128.64972217073205</c:v>
                </c:pt>
                <c:pt idx="495">
                  <c:v>128.815083944077</c:v>
                </c:pt>
                <c:pt idx="496">
                  <c:v>128.98044571742193</c:v>
                </c:pt>
                <c:pt idx="497">
                  <c:v>129.14580749076686</c:v>
                </c:pt>
                <c:pt idx="498">
                  <c:v>129.31116926411181</c:v>
                </c:pt>
                <c:pt idx="499">
                  <c:v>129.47653103745677</c:v>
                </c:pt>
                <c:pt idx="500">
                  <c:v>129.64189281080169</c:v>
                </c:pt>
                <c:pt idx="501">
                  <c:v>129.80725458414662</c:v>
                </c:pt>
                <c:pt idx="502">
                  <c:v>129.97261635749157</c:v>
                </c:pt>
                <c:pt idx="503">
                  <c:v>130.13797813083653</c:v>
                </c:pt>
                <c:pt idx="504">
                  <c:v>130.30333990418148</c:v>
                </c:pt>
                <c:pt idx="505">
                  <c:v>130.46870167752641</c:v>
                </c:pt>
                <c:pt idx="506">
                  <c:v>130.63406345087134</c:v>
                </c:pt>
                <c:pt idx="507">
                  <c:v>130.79942522421629</c:v>
                </c:pt>
                <c:pt idx="508">
                  <c:v>130.96478699756125</c:v>
                </c:pt>
                <c:pt idx="509">
                  <c:v>131.13014877090617</c:v>
                </c:pt>
                <c:pt idx="510">
                  <c:v>131.2955105442511</c:v>
                </c:pt>
                <c:pt idx="511">
                  <c:v>131.46087231759606</c:v>
                </c:pt>
                <c:pt idx="512">
                  <c:v>131.62623409094101</c:v>
                </c:pt>
                <c:pt idx="513">
                  <c:v>131.79159586428597</c:v>
                </c:pt>
                <c:pt idx="514">
                  <c:v>131.95695763763089</c:v>
                </c:pt>
                <c:pt idx="515">
                  <c:v>132.12231941097582</c:v>
                </c:pt>
                <c:pt idx="516">
                  <c:v>134.76810778449493</c:v>
                </c:pt>
                <c:pt idx="517">
                  <c:v>134.93346955783986</c:v>
                </c:pt>
                <c:pt idx="518">
                  <c:v>135.09883133118478</c:v>
                </c:pt>
                <c:pt idx="519">
                  <c:v>135.26419310452974</c:v>
                </c:pt>
                <c:pt idx="520">
                  <c:v>135.42955487787469</c:v>
                </c:pt>
                <c:pt idx="521">
                  <c:v>135.59491665121962</c:v>
                </c:pt>
                <c:pt idx="522">
                  <c:v>135.76027842456455</c:v>
                </c:pt>
                <c:pt idx="523">
                  <c:v>135.9256401979095</c:v>
                </c:pt>
                <c:pt idx="524">
                  <c:v>136.09100197125446</c:v>
                </c:pt>
                <c:pt idx="525">
                  <c:v>136.25636374459941</c:v>
                </c:pt>
                <c:pt idx="526">
                  <c:v>136.42172551794434</c:v>
                </c:pt>
                <c:pt idx="527">
                  <c:v>136.58708729128927</c:v>
                </c:pt>
                <c:pt idx="528">
                  <c:v>136.75244906463422</c:v>
                </c:pt>
                <c:pt idx="529">
                  <c:v>136.91781083797918</c:v>
                </c:pt>
                <c:pt idx="530">
                  <c:v>137.0831726113241</c:v>
                </c:pt>
                <c:pt idx="531">
                  <c:v>137.24853438466903</c:v>
                </c:pt>
                <c:pt idx="532">
                  <c:v>137.41389615801398</c:v>
                </c:pt>
                <c:pt idx="533">
                  <c:v>137.57925793135894</c:v>
                </c:pt>
                <c:pt idx="534">
                  <c:v>137.74461970470389</c:v>
                </c:pt>
                <c:pt idx="535">
                  <c:v>137.90998147804882</c:v>
                </c:pt>
                <c:pt idx="536">
                  <c:v>138.07534325139375</c:v>
                </c:pt>
                <c:pt idx="537">
                  <c:v>138.2407050247387</c:v>
                </c:pt>
                <c:pt idx="538">
                  <c:v>138.40606679808366</c:v>
                </c:pt>
                <c:pt idx="539">
                  <c:v>138.57142857142858</c:v>
                </c:pt>
                <c:pt idx="540">
                  <c:v>138.73679034477351</c:v>
                </c:pt>
                <c:pt idx="541">
                  <c:v>138.90215211811847</c:v>
                </c:pt>
                <c:pt idx="542">
                  <c:v>139.06751389146342</c:v>
                </c:pt>
                <c:pt idx="543">
                  <c:v>139.23287566480835</c:v>
                </c:pt>
                <c:pt idx="544">
                  <c:v>139.3982374381533</c:v>
                </c:pt>
                <c:pt idx="545">
                  <c:v>139.56359921149823</c:v>
                </c:pt>
                <c:pt idx="546">
                  <c:v>139.72896098484318</c:v>
                </c:pt>
                <c:pt idx="547">
                  <c:v>139.89432275818814</c:v>
                </c:pt>
                <c:pt idx="548">
                  <c:v>140.05968453153307</c:v>
                </c:pt>
                <c:pt idx="549">
                  <c:v>140.22504630487799</c:v>
                </c:pt>
                <c:pt idx="550">
                  <c:v>140.39040807822295</c:v>
                </c:pt>
                <c:pt idx="551">
                  <c:v>140.5557698515679</c:v>
                </c:pt>
                <c:pt idx="552">
                  <c:v>140.72113162491283</c:v>
                </c:pt>
                <c:pt idx="553">
                  <c:v>140.88649339825778</c:v>
                </c:pt>
                <c:pt idx="554">
                  <c:v>143.20155822508696</c:v>
                </c:pt>
                <c:pt idx="555">
                  <c:v>143.36691999843191</c:v>
                </c:pt>
                <c:pt idx="556">
                  <c:v>143.53228177177687</c:v>
                </c:pt>
                <c:pt idx="557">
                  <c:v>143.69764354512179</c:v>
                </c:pt>
                <c:pt idx="558">
                  <c:v>143.86300531846672</c:v>
                </c:pt>
                <c:pt idx="559">
                  <c:v>144.02836709181167</c:v>
                </c:pt>
                <c:pt idx="560">
                  <c:v>144.19372886515663</c:v>
                </c:pt>
                <c:pt idx="561">
                  <c:v>144.35909063850158</c:v>
                </c:pt>
                <c:pt idx="562">
                  <c:v>144.52445241184651</c:v>
                </c:pt>
                <c:pt idx="563">
                  <c:v>144.68981418519144</c:v>
                </c:pt>
                <c:pt idx="564">
                  <c:v>144.85517595853639</c:v>
                </c:pt>
                <c:pt idx="565">
                  <c:v>145.02053773188135</c:v>
                </c:pt>
                <c:pt idx="566">
                  <c:v>145.18589950522627</c:v>
                </c:pt>
                <c:pt idx="567">
                  <c:v>145.3512612785712</c:v>
                </c:pt>
                <c:pt idx="568">
                  <c:v>145.51662305191616</c:v>
                </c:pt>
                <c:pt idx="569">
                  <c:v>145.68198482526111</c:v>
                </c:pt>
                <c:pt idx="570">
                  <c:v>145.84734659860607</c:v>
                </c:pt>
                <c:pt idx="571">
                  <c:v>146.01270837195099</c:v>
                </c:pt>
                <c:pt idx="572">
                  <c:v>146.17807014529592</c:v>
                </c:pt>
                <c:pt idx="573">
                  <c:v>146.34343191864087</c:v>
                </c:pt>
                <c:pt idx="574">
                  <c:v>146.50879369198583</c:v>
                </c:pt>
                <c:pt idx="575">
                  <c:v>146.67415546533076</c:v>
                </c:pt>
                <c:pt idx="576">
                  <c:v>146.83951723867568</c:v>
                </c:pt>
                <c:pt idx="577">
                  <c:v>147.00487901202064</c:v>
                </c:pt>
                <c:pt idx="578">
                  <c:v>147.17024078536559</c:v>
                </c:pt>
                <c:pt idx="579">
                  <c:v>147.33560255871055</c:v>
                </c:pt>
                <c:pt idx="580">
                  <c:v>147.50096433205547</c:v>
                </c:pt>
                <c:pt idx="581">
                  <c:v>147.6663261054004</c:v>
                </c:pt>
                <c:pt idx="582">
                  <c:v>147.83168787874536</c:v>
                </c:pt>
                <c:pt idx="583">
                  <c:v>147.99704965209031</c:v>
                </c:pt>
                <c:pt idx="584">
                  <c:v>148.16241142543524</c:v>
                </c:pt>
                <c:pt idx="585">
                  <c:v>148.32777319878016</c:v>
                </c:pt>
                <c:pt idx="586">
                  <c:v>148.49313497212512</c:v>
                </c:pt>
                <c:pt idx="587">
                  <c:v>148.65849674547007</c:v>
                </c:pt>
                <c:pt idx="588">
                  <c:v>148.82385851881503</c:v>
                </c:pt>
                <c:pt idx="589">
                  <c:v>148.98922029215996</c:v>
                </c:pt>
                <c:pt idx="590">
                  <c:v>149.15458206550488</c:v>
                </c:pt>
                <c:pt idx="591">
                  <c:v>149.31994383884984</c:v>
                </c:pt>
                <c:pt idx="592">
                  <c:v>149.48530561219479</c:v>
                </c:pt>
                <c:pt idx="593">
                  <c:v>149.65066738553972</c:v>
                </c:pt>
                <c:pt idx="594">
                  <c:v>149.81602915888465</c:v>
                </c:pt>
                <c:pt idx="595">
                  <c:v>149.9813909322296</c:v>
                </c:pt>
                <c:pt idx="596">
                  <c:v>150.14675270557456</c:v>
                </c:pt>
                <c:pt idx="597">
                  <c:v>150.31211447891951</c:v>
                </c:pt>
                <c:pt idx="598">
                  <c:v>150.47747625226444</c:v>
                </c:pt>
                <c:pt idx="599">
                  <c:v>150.64283802560936</c:v>
                </c:pt>
                <c:pt idx="600">
                  <c:v>150.80819979895432</c:v>
                </c:pt>
                <c:pt idx="601">
                  <c:v>150.97356157229927</c:v>
                </c:pt>
                <c:pt idx="602">
                  <c:v>151.1389233456442</c:v>
                </c:pt>
                <c:pt idx="603">
                  <c:v>151.30428511898913</c:v>
                </c:pt>
                <c:pt idx="604">
                  <c:v>151.46964689233408</c:v>
                </c:pt>
                <c:pt idx="605">
                  <c:v>151.63500866567904</c:v>
                </c:pt>
                <c:pt idx="606">
                  <c:v>151.80037043902399</c:v>
                </c:pt>
                <c:pt idx="607">
                  <c:v>151.96573221236892</c:v>
                </c:pt>
                <c:pt idx="608">
                  <c:v>152.13109398571385</c:v>
                </c:pt>
                <c:pt idx="609">
                  <c:v>152.2964557590588</c:v>
                </c:pt>
                <c:pt idx="610">
                  <c:v>152.46181753240376</c:v>
                </c:pt>
                <c:pt idx="611">
                  <c:v>156.09977654599248</c:v>
                </c:pt>
                <c:pt idx="612">
                  <c:v>156.26513831933744</c:v>
                </c:pt>
                <c:pt idx="613">
                  <c:v>156.43050009268234</c:v>
                </c:pt>
                <c:pt idx="614">
                  <c:v>156.59586186602729</c:v>
                </c:pt>
                <c:pt idx="615">
                  <c:v>156.76122363937225</c:v>
                </c:pt>
                <c:pt idx="616">
                  <c:v>156.9265854127172</c:v>
                </c:pt>
                <c:pt idx="617">
                  <c:v>157.09194718606216</c:v>
                </c:pt>
                <c:pt idx="618">
                  <c:v>157.25730895940706</c:v>
                </c:pt>
                <c:pt idx="619">
                  <c:v>157.42267073275201</c:v>
                </c:pt>
                <c:pt idx="620">
                  <c:v>157.58803250609697</c:v>
                </c:pt>
                <c:pt idx="621">
                  <c:v>157.75339427944192</c:v>
                </c:pt>
                <c:pt idx="622">
                  <c:v>157.91875605278682</c:v>
                </c:pt>
                <c:pt idx="623">
                  <c:v>158.08411782613177</c:v>
                </c:pt>
                <c:pt idx="624">
                  <c:v>158.24947959947673</c:v>
                </c:pt>
                <c:pt idx="625">
                  <c:v>158.41484137282168</c:v>
                </c:pt>
                <c:pt idx="626">
                  <c:v>158.58020314616664</c:v>
                </c:pt>
                <c:pt idx="627">
                  <c:v>158.74556491951154</c:v>
                </c:pt>
                <c:pt idx="628">
                  <c:v>158.91092669285649</c:v>
                </c:pt>
                <c:pt idx="629">
                  <c:v>159.07628846620145</c:v>
                </c:pt>
                <c:pt idx="630">
                  <c:v>159.2416502395464</c:v>
                </c:pt>
                <c:pt idx="631">
                  <c:v>159.4070120128913</c:v>
                </c:pt>
                <c:pt idx="632">
                  <c:v>159.57237378623626</c:v>
                </c:pt>
                <c:pt idx="633">
                  <c:v>159.73773555958121</c:v>
                </c:pt>
                <c:pt idx="634">
                  <c:v>159.90309733292617</c:v>
                </c:pt>
                <c:pt idx="635">
                  <c:v>160.06845910627112</c:v>
                </c:pt>
                <c:pt idx="636">
                  <c:v>160.23382087961602</c:v>
                </c:pt>
                <c:pt idx="637">
                  <c:v>160.39918265296097</c:v>
                </c:pt>
                <c:pt idx="638">
                  <c:v>160.56454442630593</c:v>
                </c:pt>
                <c:pt idx="639">
                  <c:v>160.72990619965088</c:v>
                </c:pt>
                <c:pt idx="640">
                  <c:v>160.89526797299578</c:v>
                </c:pt>
                <c:pt idx="641">
                  <c:v>161.06062974634074</c:v>
                </c:pt>
                <c:pt idx="642">
                  <c:v>161.22599151968569</c:v>
                </c:pt>
                <c:pt idx="643">
                  <c:v>161.39135329303065</c:v>
                </c:pt>
                <c:pt idx="644">
                  <c:v>161.55671506637555</c:v>
                </c:pt>
                <c:pt idx="645">
                  <c:v>161.7220768397205</c:v>
                </c:pt>
                <c:pt idx="646">
                  <c:v>161.88743861306546</c:v>
                </c:pt>
                <c:pt idx="647">
                  <c:v>162.05280038641041</c:v>
                </c:pt>
                <c:pt idx="648">
                  <c:v>162.21816215975537</c:v>
                </c:pt>
                <c:pt idx="649">
                  <c:v>162.38352393310026</c:v>
                </c:pt>
                <c:pt idx="650">
                  <c:v>162.54888570644522</c:v>
                </c:pt>
                <c:pt idx="651">
                  <c:v>162.71424747979017</c:v>
                </c:pt>
                <c:pt idx="652">
                  <c:v>162.87960925313513</c:v>
                </c:pt>
                <c:pt idx="653">
                  <c:v>163.04497102648003</c:v>
                </c:pt>
                <c:pt idx="654">
                  <c:v>163.21033279982498</c:v>
                </c:pt>
                <c:pt idx="655">
                  <c:v>163.37569457316994</c:v>
                </c:pt>
                <c:pt idx="656">
                  <c:v>163.54105634651489</c:v>
                </c:pt>
                <c:pt idx="657">
                  <c:v>163.70641811985985</c:v>
                </c:pt>
                <c:pt idx="658">
                  <c:v>163.87177989320475</c:v>
                </c:pt>
                <c:pt idx="659">
                  <c:v>164.0371416665497</c:v>
                </c:pt>
                <c:pt idx="660">
                  <c:v>164.20250343989466</c:v>
                </c:pt>
                <c:pt idx="661">
                  <c:v>164.36786521323961</c:v>
                </c:pt>
                <c:pt idx="662">
                  <c:v>164.53322698658451</c:v>
                </c:pt>
                <c:pt idx="663">
                  <c:v>164.69858875992946</c:v>
                </c:pt>
                <c:pt idx="664">
                  <c:v>164.86395053327442</c:v>
                </c:pt>
                <c:pt idx="665">
                  <c:v>165.02931230661937</c:v>
                </c:pt>
                <c:pt idx="666">
                  <c:v>165.19467407996433</c:v>
                </c:pt>
                <c:pt idx="667">
                  <c:v>165.36003585330923</c:v>
                </c:pt>
                <c:pt idx="668">
                  <c:v>165.52539762665418</c:v>
                </c:pt>
                <c:pt idx="669">
                  <c:v>165.69075939999914</c:v>
                </c:pt>
                <c:pt idx="670">
                  <c:v>165.85612117334409</c:v>
                </c:pt>
                <c:pt idx="671">
                  <c:v>166.02148294668899</c:v>
                </c:pt>
                <c:pt idx="672">
                  <c:v>166.18684472003395</c:v>
                </c:pt>
                <c:pt idx="673">
                  <c:v>166.3522064933789</c:v>
                </c:pt>
                <c:pt idx="674">
                  <c:v>166.51756826672386</c:v>
                </c:pt>
                <c:pt idx="675">
                  <c:v>166.68293004006881</c:v>
                </c:pt>
                <c:pt idx="676">
                  <c:v>166.84829181341371</c:v>
                </c:pt>
                <c:pt idx="677">
                  <c:v>168.6672713202081</c:v>
                </c:pt>
                <c:pt idx="678">
                  <c:v>168.83263309355306</c:v>
                </c:pt>
                <c:pt idx="679">
                  <c:v>168.99799486689795</c:v>
                </c:pt>
                <c:pt idx="680">
                  <c:v>169.16335664024291</c:v>
                </c:pt>
                <c:pt idx="681">
                  <c:v>169.32871841358786</c:v>
                </c:pt>
                <c:pt idx="682">
                  <c:v>169.49408018693282</c:v>
                </c:pt>
                <c:pt idx="683">
                  <c:v>169.65944196027777</c:v>
                </c:pt>
                <c:pt idx="684">
                  <c:v>169.82480373362267</c:v>
                </c:pt>
                <c:pt idx="685">
                  <c:v>169.99016550696763</c:v>
                </c:pt>
                <c:pt idx="686">
                  <c:v>170.15552728031258</c:v>
                </c:pt>
                <c:pt idx="687">
                  <c:v>170.32088905365754</c:v>
                </c:pt>
                <c:pt idx="688">
                  <c:v>170.48625082700244</c:v>
                </c:pt>
                <c:pt idx="689">
                  <c:v>170.65161260034739</c:v>
                </c:pt>
                <c:pt idx="690">
                  <c:v>170.81697437369235</c:v>
                </c:pt>
                <c:pt idx="691">
                  <c:v>170.9823361470373</c:v>
                </c:pt>
                <c:pt idx="692">
                  <c:v>171.14769792038226</c:v>
                </c:pt>
                <c:pt idx="693">
                  <c:v>171.31305969372715</c:v>
                </c:pt>
                <c:pt idx="694">
                  <c:v>171.47842146707211</c:v>
                </c:pt>
                <c:pt idx="695">
                  <c:v>171.64378324041706</c:v>
                </c:pt>
                <c:pt idx="696">
                  <c:v>171.80914501376202</c:v>
                </c:pt>
                <c:pt idx="697">
                  <c:v>171.97450678710692</c:v>
                </c:pt>
                <c:pt idx="698">
                  <c:v>172.13986856045187</c:v>
                </c:pt>
                <c:pt idx="699">
                  <c:v>172.30523033379683</c:v>
                </c:pt>
                <c:pt idx="700">
                  <c:v>172.47059210714178</c:v>
                </c:pt>
                <c:pt idx="701">
                  <c:v>172.63595388048674</c:v>
                </c:pt>
                <c:pt idx="702">
                  <c:v>172.80131565383164</c:v>
                </c:pt>
                <c:pt idx="703">
                  <c:v>172.96667742717659</c:v>
                </c:pt>
                <c:pt idx="704">
                  <c:v>173.13203920052155</c:v>
                </c:pt>
                <c:pt idx="705">
                  <c:v>173.2974009738665</c:v>
                </c:pt>
                <c:pt idx="706">
                  <c:v>175.44710402735075</c:v>
                </c:pt>
                <c:pt idx="707">
                  <c:v>175.6124658006957</c:v>
                </c:pt>
                <c:pt idx="708">
                  <c:v>175.7778275740406</c:v>
                </c:pt>
                <c:pt idx="709">
                  <c:v>175.94318934738556</c:v>
                </c:pt>
                <c:pt idx="710">
                  <c:v>176.10855112073051</c:v>
                </c:pt>
                <c:pt idx="711">
                  <c:v>176.27391289407547</c:v>
                </c:pt>
                <c:pt idx="712">
                  <c:v>176.43927466742036</c:v>
                </c:pt>
                <c:pt idx="713">
                  <c:v>176.60463644076532</c:v>
                </c:pt>
                <c:pt idx="714">
                  <c:v>176.76999821411027</c:v>
                </c:pt>
                <c:pt idx="715">
                  <c:v>176.93535998745523</c:v>
                </c:pt>
                <c:pt idx="716">
                  <c:v>177.10072176080018</c:v>
                </c:pt>
                <c:pt idx="717">
                  <c:v>177.26608353414508</c:v>
                </c:pt>
                <c:pt idx="718">
                  <c:v>177.43144530749004</c:v>
                </c:pt>
                <c:pt idx="719">
                  <c:v>177.59680708083499</c:v>
                </c:pt>
                <c:pt idx="720">
                  <c:v>177.76216885417995</c:v>
                </c:pt>
                <c:pt idx="721">
                  <c:v>177.92753062752485</c:v>
                </c:pt>
                <c:pt idx="722">
                  <c:v>178.0928924008698</c:v>
                </c:pt>
                <c:pt idx="723">
                  <c:v>178.25825417421476</c:v>
                </c:pt>
                <c:pt idx="724">
                  <c:v>178.42361594755971</c:v>
                </c:pt>
                <c:pt idx="725">
                  <c:v>178.58897772090467</c:v>
                </c:pt>
                <c:pt idx="726">
                  <c:v>178.75433949424956</c:v>
                </c:pt>
                <c:pt idx="727">
                  <c:v>178.91970126759452</c:v>
                </c:pt>
                <c:pt idx="728">
                  <c:v>179.08506304093947</c:v>
                </c:pt>
                <c:pt idx="729">
                  <c:v>179.25042481428443</c:v>
                </c:pt>
                <c:pt idx="730">
                  <c:v>179.41578658762933</c:v>
                </c:pt>
                <c:pt idx="731">
                  <c:v>179.58114836097428</c:v>
                </c:pt>
                <c:pt idx="732">
                  <c:v>179.74651013431924</c:v>
                </c:pt>
                <c:pt idx="733">
                  <c:v>179.91187190766419</c:v>
                </c:pt>
                <c:pt idx="734">
                  <c:v>180.07723368100915</c:v>
                </c:pt>
                <c:pt idx="735">
                  <c:v>180.24259545435405</c:v>
                </c:pt>
                <c:pt idx="736">
                  <c:v>180.407957227699</c:v>
                </c:pt>
                <c:pt idx="737">
                  <c:v>180.57331900104396</c:v>
                </c:pt>
                <c:pt idx="738">
                  <c:v>180.73868077438891</c:v>
                </c:pt>
                <c:pt idx="739">
                  <c:v>180.90404254773381</c:v>
                </c:pt>
                <c:pt idx="740">
                  <c:v>181.06940432107876</c:v>
                </c:pt>
                <c:pt idx="741">
                  <c:v>181.23476609442372</c:v>
                </c:pt>
                <c:pt idx="742">
                  <c:v>181.40012786776867</c:v>
                </c:pt>
                <c:pt idx="743">
                  <c:v>181.56548964111357</c:v>
                </c:pt>
                <c:pt idx="744">
                  <c:v>181.73085141445853</c:v>
                </c:pt>
                <c:pt idx="745">
                  <c:v>181.89621318780348</c:v>
                </c:pt>
                <c:pt idx="746">
                  <c:v>184.54200156132254</c:v>
                </c:pt>
                <c:pt idx="747">
                  <c:v>184.70736333466749</c:v>
                </c:pt>
                <c:pt idx="748">
                  <c:v>184.87272510801245</c:v>
                </c:pt>
                <c:pt idx="749">
                  <c:v>185.0380868813574</c:v>
                </c:pt>
                <c:pt idx="750">
                  <c:v>185.20344865470236</c:v>
                </c:pt>
                <c:pt idx="751">
                  <c:v>185.36881042804725</c:v>
                </c:pt>
                <c:pt idx="752">
                  <c:v>185.53417220139221</c:v>
                </c:pt>
                <c:pt idx="753">
                  <c:v>185.69953397473716</c:v>
                </c:pt>
                <c:pt idx="754">
                  <c:v>185.86489574808212</c:v>
                </c:pt>
                <c:pt idx="755">
                  <c:v>186.03025752142702</c:v>
                </c:pt>
                <c:pt idx="756">
                  <c:v>186.19561929477197</c:v>
                </c:pt>
                <c:pt idx="757">
                  <c:v>186.36098106811693</c:v>
                </c:pt>
                <c:pt idx="758">
                  <c:v>186.52634284146188</c:v>
                </c:pt>
                <c:pt idx="759">
                  <c:v>186.69170461480684</c:v>
                </c:pt>
                <c:pt idx="760">
                  <c:v>186.85706638815174</c:v>
                </c:pt>
                <c:pt idx="761">
                  <c:v>187.02242816149669</c:v>
                </c:pt>
                <c:pt idx="762">
                  <c:v>187.18778993484165</c:v>
                </c:pt>
                <c:pt idx="763">
                  <c:v>187.3531517081866</c:v>
                </c:pt>
                <c:pt idx="764">
                  <c:v>187.5185134815315</c:v>
                </c:pt>
                <c:pt idx="765">
                  <c:v>187.68387525487645</c:v>
                </c:pt>
                <c:pt idx="766">
                  <c:v>187.84923702822141</c:v>
                </c:pt>
                <c:pt idx="767">
                  <c:v>188.01459880156636</c:v>
                </c:pt>
                <c:pt idx="768">
                  <c:v>188.17996057491132</c:v>
                </c:pt>
                <c:pt idx="769">
                  <c:v>188.34532234825622</c:v>
                </c:pt>
                <c:pt idx="770">
                  <c:v>188.51068412160117</c:v>
                </c:pt>
                <c:pt idx="771">
                  <c:v>188.67604589494613</c:v>
                </c:pt>
                <c:pt idx="772">
                  <c:v>188.84140766829108</c:v>
                </c:pt>
                <c:pt idx="773">
                  <c:v>189.00676944163598</c:v>
                </c:pt>
                <c:pt idx="774">
                  <c:v>189.17213121498094</c:v>
                </c:pt>
                <c:pt idx="775">
                  <c:v>189.33749298832589</c:v>
                </c:pt>
                <c:pt idx="776">
                  <c:v>189.50285476167085</c:v>
                </c:pt>
                <c:pt idx="777">
                  <c:v>189.6682165350158</c:v>
                </c:pt>
                <c:pt idx="778">
                  <c:v>189.8335783083607</c:v>
                </c:pt>
                <c:pt idx="779">
                  <c:v>189.99894008170565</c:v>
                </c:pt>
                <c:pt idx="780">
                  <c:v>190.16430185505061</c:v>
                </c:pt>
                <c:pt idx="781">
                  <c:v>190.32966362839556</c:v>
                </c:pt>
                <c:pt idx="782">
                  <c:v>190.49502540174046</c:v>
                </c:pt>
                <c:pt idx="783">
                  <c:v>190.66038717508542</c:v>
                </c:pt>
                <c:pt idx="784">
                  <c:v>190.82574894843037</c:v>
                </c:pt>
                <c:pt idx="785">
                  <c:v>190.99111072177533</c:v>
                </c:pt>
                <c:pt idx="786">
                  <c:v>193.80226086863934</c:v>
                </c:pt>
                <c:pt idx="787">
                  <c:v>193.96762264198429</c:v>
                </c:pt>
                <c:pt idx="788">
                  <c:v>194.13298441532925</c:v>
                </c:pt>
                <c:pt idx="789">
                  <c:v>194.29834618867415</c:v>
                </c:pt>
                <c:pt idx="790">
                  <c:v>194.4637079620191</c:v>
                </c:pt>
                <c:pt idx="791">
                  <c:v>194.62906973536406</c:v>
                </c:pt>
                <c:pt idx="792">
                  <c:v>194.79443150870901</c:v>
                </c:pt>
                <c:pt idx="793">
                  <c:v>194.95979328205391</c:v>
                </c:pt>
                <c:pt idx="794">
                  <c:v>195.12515505539886</c:v>
                </c:pt>
                <c:pt idx="795">
                  <c:v>195.29051682874382</c:v>
                </c:pt>
                <c:pt idx="796">
                  <c:v>195.45587860208877</c:v>
                </c:pt>
                <c:pt idx="797">
                  <c:v>195.62124037543373</c:v>
                </c:pt>
                <c:pt idx="798">
                  <c:v>195.78660214877863</c:v>
                </c:pt>
                <c:pt idx="799">
                  <c:v>195.95196392212358</c:v>
                </c:pt>
                <c:pt idx="800">
                  <c:v>196.11732569546854</c:v>
                </c:pt>
                <c:pt idx="801">
                  <c:v>196.28268746881349</c:v>
                </c:pt>
                <c:pt idx="802">
                  <c:v>196.44804924215839</c:v>
                </c:pt>
                <c:pt idx="803">
                  <c:v>196.61341101550335</c:v>
                </c:pt>
                <c:pt idx="804">
                  <c:v>196.7787727888483</c:v>
                </c:pt>
                <c:pt idx="805">
                  <c:v>196.94413456219326</c:v>
                </c:pt>
                <c:pt idx="806">
                  <c:v>197.10949633553821</c:v>
                </c:pt>
                <c:pt idx="807">
                  <c:v>197.27485810888311</c:v>
                </c:pt>
                <c:pt idx="808">
                  <c:v>197.44021988222806</c:v>
                </c:pt>
                <c:pt idx="809">
                  <c:v>197.60558165557302</c:v>
                </c:pt>
                <c:pt idx="810">
                  <c:v>197.77094342891797</c:v>
                </c:pt>
                <c:pt idx="811">
                  <c:v>197.93630520226287</c:v>
                </c:pt>
                <c:pt idx="812">
                  <c:v>198.10166697560783</c:v>
                </c:pt>
                <c:pt idx="813">
                  <c:v>198.26702874895278</c:v>
                </c:pt>
                <c:pt idx="814">
                  <c:v>198.43239052229774</c:v>
                </c:pt>
                <c:pt idx="815">
                  <c:v>198.59775229564269</c:v>
                </c:pt>
                <c:pt idx="816">
                  <c:v>198.76311406898759</c:v>
                </c:pt>
                <c:pt idx="817">
                  <c:v>198.92847584233255</c:v>
                </c:pt>
                <c:pt idx="818">
                  <c:v>199.0938376156775</c:v>
                </c:pt>
                <c:pt idx="819">
                  <c:v>199.25919938902246</c:v>
                </c:pt>
                <c:pt idx="820">
                  <c:v>199.42456116236735</c:v>
                </c:pt>
                <c:pt idx="821">
                  <c:v>199.58992293571231</c:v>
                </c:pt>
                <c:pt idx="822">
                  <c:v>199.75528470905726</c:v>
                </c:pt>
                <c:pt idx="823">
                  <c:v>199.92064648240222</c:v>
                </c:pt>
                <c:pt idx="824">
                  <c:v>200.08600825574717</c:v>
                </c:pt>
                <c:pt idx="825">
                  <c:v>200.25137002909207</c:v>
                </c:pt>
                <c:pt idx="826">
                  <c:v>200.41673180243703</c:v>
                </c:pt>
                <c:pt idx="827">
                  <c:v>200.58209357578198</c:v>
                </c:pt>
                <c:pt idx="828">
                  <c:v>200.74745534912694</c:v>
                </c:pt>
                <c:pt idx="829">
                  <c:v>200.91281712247184</c:v>
                </c:pt>
                <c:pt idx="830">
                  <c:v>201.07817889581679</c:v>
                </c:pt>
                <c:pt idx="831">
                  <c:v>201.24354066916175</c:v>
                </c:pt>
                <c:pt idx="832">
                  <c:v>201.4089024425067</c:v>
                </c:pt>
                <c:pt idx="833">
                  <c:v>201.5742642158516</c:v>
                </c:pt>
                <c:pt idx="834">
                  <c:v>201.73962598919655</c:v>
                </c:pt>
                <c:pt idx="835">
                  <c:v>204.38541436271566</c:v>
                </c:pt>
                <c:pt idx="836">
                  <c:v>204.55077613606056</c:v>
                </c:pt>
                <c:pt idx="837">
                  <c:v>204.71613790940552</c:v>
                </c:pt>
                <c:pt idx="838">
                  <c:v>204.88149968275047</c:v>
                </c:pt>
                <c:pt idx="839">
                  <c:v>205.04686145609543</c:v>
                </c:pt>
                <c:pt idx="840">
                  <c:v>205.21222322944038</c:v>
                </c:pt>
                <c:pt idx="841">
                  <c:v>205.37758500278528</c:v>
                </c:pt>
                <c:pt idx="842">
                  <c:v>205.54294677613024</c:v>
                </c:pt>
                <c:pt idx="843">
                  <c:v>205.70830854947519</c:v>
                </c:pt>
                <c:pt idx="844">
                  <c:v>205.87367032282015</c:v>
                </c:pt>
                <c:pt idx="845">
                  <c:v>206.03903209616504</c:v>
                </c:pt>
                <c:pt idx="846">
                  <c:v>206.20439386951</c:v>
                </c:pt>
                <c:pt idx="847">
                  <c:v>206.36975564285495</c:v>
                </c:pt>
                <c:pt idx="848">
                  <c:v>206.53511741619991</c:v>
                </c:pt>
                <c:pt idx="849">
                  <c:v>206.70047918954486</c:v>
                </c:pt>
                <c:pt idx="850">
                  <c:v>206.86584096288976</c:v>
                </c:pt>
                <c:pt idx="851">
                  <c:v>207.03120273623472</c:v>
                </c:pt>
                <c:pt idx="852">
                  <c:v>207.19656450957967</c:v>
                </c:pt>
                <c:pt idx="853">
                  <c:v>207.36192628292463</c:v>
                </c:pt>
                <c:pt idx="854">
                  <c:v>207.52728805626953</c:v>
                </c:pt>
                <c:pt idx="855">
                  <c:v>207.69264982961448</c:v>
                </c:pt>
                <c:pt idx="856">
                  <c:v>207.85801160295944</c:v>
                </c:pt>
                <c:pt idx="857">
                  <c:v>208.02337337630439</c:v>
                </c:pt>
                <c:pt idx="858">
                  <c:v>208.18873514964935</c:v>
                </c:pt>
                <c:pt idx="859">
                  <c:v>208.35409692299424</c:v>
                </c:pt>
                <c:pt idx="860">
                  <c:v>208.5194586963392</c:v>
                </c:pt>
                <c:pt idx="861">
                  <c:v>208.68482046968415</c:v>
                </c:pt>
                <c:pt idx="862">
                  <c:v>208.85018224302911</c:v>
                </c:pt>
                <c:pt idx="863">
                  <c:v>209.01554401637401</c:v>
                </c:pt>
                <c:pt idx="864">
                  <c:v>209.18090578971896</c:v>
                </c:pt>
                <c:pt idx="865">
                  <c:v>209.34626756306392</c:v>
                </c:pt>
                <c:pt idx="866">
                  <c:v>209.51162933640887</c:v>
                </c:pt>
                <c:pt idx="867">
                  <c:v>209.67699110975383</c:v>
                </c:pt>
                <c:pt idx="868">
                  <c:v>209.84235288309873</c:v>
                </c:pt>
                <c:pt idx="869">
                  <c:v>210.00771465644368</c:v>
                </c:pt>
                <c:pt idx="870">
                  <c:v>210.17307642978864</c:v>
                </c:pt>
                <c:pt idx="871">
                  <c:v>210.33843820313359</c:v>
                </c:pt>
                <c:pt idx="872">
                  <c:v>210.50379997647849</c:v>
                </c:pt>
                <c:pt idx="873">
                  <c:v>210.66916174982345</c:v>
                </c:pt>
                <c:pt idx="874">
                  <c:v>210.8345235231684</c:v>
                </c:pt>
                <c:pt idx="875">
                  <c:v>210.99988529651336</c:v>
                </c:pt>
                <c:pt idx="876">
                  <c:v>211.16524706985831</c:v>
                </c:pt>
                <c:pt idx="877">
                  <c:v>215.13392963013689</c:v>
                </c:pt>
                <c:pt idx="878">
                  <c:v>215.29929140348185</c:v>
                </c:pt>
                <c:pt idx="879">
                  <c:v>215.4646531768268</c:v>
                </c:pt>
                <c:pt idx="880">
                  <c:v>215.63001495017176</c:v>
                </c:pt>
                <c:pt idx="881">
                  <c:v>215.79537672351665</c:v>
                </c:pt>
                <c:pt idx="882">
                  <c:v>215.96073849686161</c:v>
                </c:pt>
                <c:pt idx="883">
                  <c:v>216.12610027020656</c:v>
                </c:pt>
                <c:pt idx="884">
                  <c:v>216.29146204355152</c:v>
                </c:pt>
                <c:pt idx="885">
                  <c:v>216.45682381689642</c:v>
                </c:pt>
                <c:pt idx="886">
                  <c:v>216.62218559024137</c:v>
                </c:pt>
                <c:pt idx="887">
                  <c:v>216.78754736358633</c:v>
                </c:pt>
                <c:pt idx="888">
                  <c:v>216.95290913693128</c:v>
                </c:pt>
                <c:pt idx="889">
                  <c:v>217.11827091027624</c:v>
                </c:pt>
                <c:pt idx="890">
                  <c:v>217.28363268362114</c:v>
                </c:pt>
                <c:pt idx="891">
                  <c:v>217.44899445696609</c:v>
                </c:pt>
                <c:pt idx="892">
                  <c:v>217.61435623031105</c:v>
                </c:pt>
                <c:pt idx="893">
                  <c:v>217.779718003656</c:v>
                </c:pt>
                <c:pt idx="894">
                  <c:v>217.9450797770009</c:v>
                </c:pt>
                <c:pt idx="895">
                  <c:v>218.11044155034585</c:v>
                </c:pt>
                <c:pt idx="896">
                  <c:v>218.27580332369081</c:v>
                </c:pt>
                <c:pt idx="897">
                  <c:v>218.44116509703576</c:v>
                </c:pt>
                <c:pt idx="898">
                  <c:v>218.60652687038072</c:v>
                </c:pt>
                <c:pt idx="899">
                  <c:v>218.77188864372562</c:v>
                </c:pt>
                <c:pt idx="900">
                  <c:v>218.93725041707057</c:v>
                </c:pt>
                <c:pt idx="901">
                  <c:v>219.10261219041553</c:v>
                </c:pt>
                <c:pt idx="902">
                  <c:v>219.26797396376048</c:v>
                </c:pt>
                <c:pt idx="903">
                  <c:v>219.43333573710538</c:v>
                </c:pt>
                <c:pt idx="904">
                  <c:v>219.59869751045034</c:v>
                </c:pt>
                <c:pt idx="905">
                  <c:v>219.76405928379529</c:v>
                </c:pt>
                <c:pt idx="906">
                  <c:v>219.92942105714025</c:v>
                </c:pt>
                <c:pt idx="907">
                  <c:v>220.0947828304852</c:v>
                </c:pt>
                <c:pt idx="908">
                  <c:v>220.2601446038301</c:v>
                </c:pt>
                <c:pt idx="909">
                  <c:v>220.42550637717505</c:v>
                </c:pt>
                <c:pt idx="910">
                  <c:v>220.59086815052001</c:v>
                </c:pt>
                <c:pt idx="911">
                  <c:v>220.75622992386496</c:v>
                </c:pt>
                <c:pt idx="912">
                  <c:v>223.40201829738402</c:v>
                </c:pt>
                <c:pt idx="913">
                  <c:v>223.56738007072897</c:v>
                </c:pt>
                <c:pt idx="914">
                  <c:v>223.73274184407393</c:v>
                </c:pt>
                <c:pt idx="915">
                  <c:v>223.89810361741883</c:v>
                </c:pt>
                <c:pt idx="916">
                  <c:v>224.06346539076378</c:v>
                </c:pt>
                <c:pt idx="917">
                  <c:v>224.22882716410874</c:v>
                </c:pt>
                <c:pt idx="918">
                  <c:v>224.39418893745369</c:v>
                </c:pt>
                <c:pt idx="919">
                  <c:v>224.55955071079859</c:v>
                </c:pt>
                <c:pt idx="920">
                  <c:v>224.72491248414354</c:v>
                </c:pt>
                <c:pt idx="921">
                  <c:v>224.8902742574885</c:v>
                </c:pt>
                <c:pt idx="922">
                  <c:v>225.05563603083345</c:v>
                </c:pt>
                <c:pt idx="923">
                  <c:v>225.22099780417841</c:v>
                </c:pt>
                <c:pt idx="924">
                  <c:v>225.38635957752331</c:v>
                </c:pt>
                <c:pt idx="925">
                  <c:v>225.55172135086826</c:v>
                </c:pt>
                <c:pt idx="926">
                  <c:v>225.71708312421322</c:v>
                </c:pt>
                <c:pt idx="927">
                  <c:v>225.88244489755817</c:v>
                </c:pt>
                <c:pt idx="928">
                  <c:v>226.04780667090307</c:v>
                </c:pt>
                <c:pt idx="929">
                  <c:v>226.21316844424803</c:v>
                </c:pt>
                <c:pt idx="930">
                  <c:v>226.37853021759298</c:v>
                </c:pt>
                <c:pt idx="931">
                  <c:v>226.54389199093794</c:v>
                </c:pt>
                <c:pt idx="932">
                  <c:v>226.70925376428289</c:v>
                </c:pt>
                <c:pt idx="933">
                  <c:v>226.87461553762779</c:v>
                </c:pt>
                <c:pt idx="934">
                  <c:v>227.03997731097274</c:v>
                </c:pt>
                <c:pt idx="935">
                  <c:v>227.2053390843177</c:v>
                </c:pt>
                <c:pt idx="936">
                  <c:v>227.37070085766265</c:v>
                </c:pt>
                <c:pt idx="937">
                  <c:v>227.53606263100755</c:v>
                </c:pt>
                <c:pt idx="938">
                  <c:v>227.70142440435251</c:v>
                </c:pt>
                <c:pt idx="939">
                  <c:v>227.86678617769746</c:v>
                </c:pt>
                <c:pt idx="940">
                  <c:v>228.03214795104242</c:v>
                </c:pt>
                <c:pt idx="941">
                  <c:v>228.19750972438737</c:v>
                </c:pt>
                <c:pt idx="942">
                  <c:v>228.36287149773227</c:v>
                </c:pt>
                <c:pt idx="943">
                  <c:v>228.52823327107723</c:v>
                </c:pt>
                <c:pt idx="944">
                  <c:v>228.69359504442218</c:v>
                </c:pt>
                <c:pt idx="945">
                  <c:v>228.85895681776714</c:v>
                </c:pt>
                <c:pt idx="946">
                  <c:v>229.02431859111203</c:v>
                </c:pt>
                <c:pt idx="947">
                  <c:v>229.18968036445699</c:v>
                </c:pt>
                <c:pt idx="948">
                  <c:v>229.35504213780195</c:v>
                </c:pt>
                <c:pt idx="949">
                  <c:v>229.5204039111469</c:v>
                </c:pt>
                <c:pt idx="950">
                  <c:v>229.68576568449186</c:v>
                </c:pt>
                <c:pt idx="951">
                  <c:v>229.85112745783675</c:v>
                </c:pt>
                <c:pt idx="952">
                  <c:v>230.01648923118171</c:v>
                </c:pt>
                <c:pt idx="953">
                  <c:v>230.18185100452666</c:v>
                </c:pt>
                <c:pt idx="954">
                  <c:v>230.34721277787162</c:v>
                </c:pt>
                <c:pt idx="955">
                  <c:v>230.51257455121652</c:v>
                </c:pt>
                <c:pt idx="956">
                  <c:v>230.67793632456147</c:v>
                </c:pt>
                <c:pt idx="957">
                  <c:v>230.84329809790643</c:v>
                </c:pt>
                <c:pt idx="958">
                  <c:v>231.00865987125138</c:v>
                </c:pt>
                <c:pt idx="959">
                  <c:v>231.17402164459634</c:v>
                </c:pt>
                <c:pt idx="960">
                  <c:v>231.33938341794124</c:v>
                </c:pt>
                <c:pt idx="961">
                  <c:v>231.50474519128619</c:v>
                </c:pt>
                <c:pt idx="962">
                  <c:v>231.67010696463115</c:v>
                </c:pt>
                <c:pt idx="963">
                  <c:v>231.8354687379761</c:v>
                </c:pt>
                <c:pt idx="964">
                  <c:v>234.3158953381502</c:v>
                </c:pt>
                <c:pt idx="965">
                  <c:v>234.48125711149515</c:v>
                </c:pt>
                <c:pt idx="966">
                  <c:v>234.64661888484011</c:v>
                </c:pt>
                <c:pt idx="967">
                  <c:v>234.81198065818506</c:v>
                </c:pt>
                <c:pt idx="968">
                  <c:v>234.97734243152996</c:v>
                </c:pt>
                <c:pt idx="969">
                  <c:v>235.14270420487492</c:v>
                </c:pt>
                <c:pt idx="970">
                  <c:v>235.30806597821987</c:v>
                </c:pt>
                <c:pt idx="971">
                  <c:v>235.47342775156483</c:v>
                </c:pt>
                <c:pt idx="972">
                  <c:v>235.63878952490978</c:v>
                </c:pt>
                <c:pt idx="973">
                  <c:v>235.80415129825468</c:v>
                </c:pt>
                <c:pt idx="974">
                  <c:v>235.96951307159964</c:v>
                </c:pt>
                <c:pt idx="975">
                  <c:v>236.13487484494459</c:v>
                </c:pt>
                <c:pt idx="976">
                  <c:v>236.30023661828955</c:v>
                </c:pt>
                <c:pt idx="977">
                  <c:v>236.46559839163444</c:v>
                </c:pt>
                <c:pt idx="978">
                  <c:v>236.6309601649794</c:v>
                </c:pt>
                <c:pt idx="979">
                  <c:v>236.79632193832435</c:v>
                </c:pt>
                <c:pt idx="980">
                  <c:v>236.96168371166931</c:v>
                </c:pt>
                <c:pt idx="981">
                  <c:v>237.12704548501426</c:v>
                </c:pt>
                <c:pt idx="982">
                  <c:v>237.29240725835916</c:v>
                </c:pt>
                <c:pt idx="983">
                  <c:v>237.45776903170412</c:v>
                </c:pt>
                <c:pt idx="984">
                  <c:v>237.62313080504907</c:v>
                </c:pt>
                <c:pt idx="985">
                  <c:v>237.78849257839403</c:v>
                </c:pt>
                <c:pt idx="986">
                  <c:v>237.95385435173893</c:v>
                </c:pt>
                <c:pt idx="987">
                  <c:v>238.11921612508388</c:v>
                </c:pt>
                <c:pt idx="988">
                  <c:v>238.28457789842884</c:v>
                </c:pt>
                <c:pt idx="989">
                  <c:v>238.44993967177379</c:v>
                </c:pt>
                <c:pt idx="990">
                  <c:v>238.61530144511875</c:v>
                </c:pt>
                <c:pt idx="991">
                  <c:v>238.78066321846364</c:v>
                </c:pt>
                <c:pt idx="992">
                  <c:v>238.9460249918086</c:v>
                </c:pt>
                <c:pt idx="993">
                  <c:v>239.11138676515355</c:v>
                </c:pt>
                <c:pt idx="994">
                  <c:v>239.27674853849851</c:v>
                </c:pt>
                <c:pt idx="995">
                  <c:v>239.44211031184341</c:v>
                </c:pt>
                <c:pt idx="996">
                  <c:v>239.60747208518836</c:v>
                </c:pt>
                <c:pt idx="997">
                  <c:v>239.77283385853332</c:v>
                </c:pt>
                <c:pt idx="998">
                  <c:v>239.93819563187827</c:v>
                </c:pt>
                <c:pt idx="999">
                  <c:v>240.10355740522323</c:v>
                </c:pt>
                <c:pt idx="1000">
                  <c:v>240.26891917856813</c:v>
                </c:pt>
                <c:pt idx="1001">
                  <c:v>240.43428095191308</c:v>
                </c:pt>
                <c:pt idx="1002">
                  <c:v>240.59964272525804</c:v>
                </c:pt>
                <c:pt idx="1003">
                  <c:v>240.76500449860299</c:v>
                </c:pt>
                <c:pt idx="1004">
                  <c:v>240.93036627194789</c:v>
                </c:pt>
                <c:pt idx="1005">
                  <c:v>241.09572804529284</c:v>
                </c:pt>
                <c:pt idx="1006">
                  <c:v>243.74151641881195</c:v>
                </c:pt>
                <c:pt idx="1007">
                  <c:v>243.90687819215685</c:v>
                </c:pt>
                <c:pt idx="1008">
                  <c:v>244.07223996550181</c:v>
                </c:pt>
                <c:pt idx="1009">
                  <c:v>244.23760173884676</c:v>
                </c:pt>
                <c:pt idx="1010">
                  <c:v>244.40296351219172</c:v>
                </c:pt>
                <c:pt idx="1011">
                  <c:v>244.56832528553662</c:v>
                </c:pt>
                <c:pt idx="1012">
                  <c:v>244.73368705888157</c:v>
                </c:pt>
                <c:pt idx="1013">
                  <c:v>244.89904883222653</c:v>
                </c:pt>
                <c:pt idx="1014">
                  <c:v>245.06441060557148</c:v>
                </c:pt>
                <c:pt idx="1015">
                  <c:v>245.22977237891644</c:v>
                </c:pt>
                <c:pt idx="1016">
                  <c:v>245.39513415226133</c:v>
                </c:pt>
                <c:pt idx="1017">
                  <c:v>245.56049592560629</c:v>
                </c:pt>
                <c:pt idx="1018">
                  <c:v>245.72585769895124</c:v>
                </c:pt>
                <c:pt idx="1019">
                  <c:v>245.8912194722962</c:v>
                </c:pt>
                <c:pt idx="1020">
                  <c:v>246.0565812456411</c:v>
                </c:pt>
                <c:pt idx="1021">
                  <c:v>246.22194301898605</c:v>
                </c:pt>
                <c:pt idx="1022">
                  <c:v>246.38730479233101</c:v>
                </c:pt>
                <c:pt idx="1023">
                  <c:v>246.55266656567596</c:v>
                </c:pt>
                <c:pt idx="1024">
                  <c:v>246.71802833902092</c:v>
                </c:pt>
                <c:pt idx="1025">
                  <c:v>246.88339011236582</c:v>
                </c:pt>
                <c:pt idx="1026">
                  <c:v>247.04875188571077</c:v>
                </c:pt>
                <c:pt idx="1027">
                  <c:v>247.21411365905573</c:v>
                </c:pt>
                <c:pt idx="1028">
                  <c:v>247.37947543240068</c:v>
                </c:pt>
                <c:pt idx="1029">
                  <c:v>247.54483720574558</c:v>
                </c:pt>
                <c:pt idx="1030">
                  <c:v>247.71019897909053</c:v>
                </c:pt>
                <c:pt idx="1031">
                  <c:v>247.87556075243549</c:v>
                </c:pt>
                <c:pt idx="1032">
                  <c:v>248.04092252578045</c:v>
                </c:pt>
                <c:pt idx="1033">
                  <c:v>248.2062842991254</c:v>
                </c:pt>
                <c:pt idx="1034">
                  <c:v>248.3716460724703</c:v>
                </c:pt>
                <c:pt idx="1035">
                  <c:v>248.53700784581525</c:v>
                </c:pt>
                <c:pt idx="1036">
                  <c:v>248.70236961916021</c:v>
                </c:pt>
                <c:pt idx="1037">
                  <c:v>248.86773139250516</c:v>
                </c:pt>
                <c:pt idx="1038">
                  <c:v>249.03309316585006</c:v>
                </c:pt>
                <c:pt idx="1039">
                  <c:v>249.19845493919502</c:v>
                </c:pt>
                <c:pt idx="1040">
                  <c:v>249.36381671253997</c:v>
                </c:pt>
                <c:pt idx="1041">
                  <c:v>249.52917848588493</c:v>
                </c:pt>
                <c:pt idx="1042">
                  <c:v>249.69454025922988</c:v>
                </c:pt>
                <c:pt idx="1043">
                  <c:v>249.85990203257478</c:v>
                </c:pt>
                <c:pt idx="1044">
                  <c:v>250.02526380591974</c:v>
                </c:pt>
                <c:pt idx="1045">
                  <c:v>250.19062557926469</c:v>
                </c:pt>
                <c:pt idx="1046">
                  <c:v>250.35598735260965</c:v>
                </c:pt>
                <c:pt idx="1047">
                  <c:v>250.52134912595454</c:v>
                </c:pt>
                <c:pt idx="1048">
                  <c:v>250.6867108992995</c:v>
                </c:pt>
                <c:pt idx="1049">
                  <c:v>250.85207267264445</c:v>
                </c:pt>
                <c:pt idx="1050">
                  <c:v>251.01743444598941</c:v>
                </c:pt>
                <c:pt idx="1051">
                  <c:v>251.18279621933436</c:v>
                </c:pt>
                <c:pt idx="1052">
                  <c:v>251.34815799267926</c:v>
                </c:pt>
                <c:pt idx="1053">
                  <c:v>251.51351976602422</c:v>
                </c:pt>
                <c:pt idx="1054">
                  <c:v>254.49003168623318</c:v>
                </c:pt>
                <c:pt idx="1055">
                  <c:v>254.65539345957814</c:v>
                </c:pt>
                <c:pt idx="1056">
                  <c:v>254.82075523292309</c:v>
                </c:pt>
                <c:pt idx="1057">
                  <c:v>254.98611700626799</c:v>
                </c:pt>
                <c:pt idx="1058">
                  <c:v>258.25219275889282</c:v>
                </c:pt>
                <c:pt idx="1059">
                  <c:v>258.41604083836449</c:v>
                </c:pt>
                <c:pt idx="1060">
                  <c:v>258.57988891783623</c:v>
                </c:pt>
                <c:pt idx="1061">
                  <c:v>258.74373699730791</c:v>
                </c:pt>
                <c:pt idx="1062">
                  <c:v>258.90758507677964</c:v>
                </c:pt>
                <c:pt idx="1063">
                  <c:v>259.07143315625132</c:v>
                </c:pt>
                <c:pt idx="1064">
                  <c:v>259.23528123572299</c:v>
                </c:pt>
                <c:pt idx="1065">
                  <c:v>259.39912931519473</c:v>
                </c:pt>
                <c:pt idx="1066">
                  <c:v>259.5629773946664</c:v>
                </c:pt>
                <c:pt idx="1067">
                  <c:v>259.72682547413808</c:v>
                </c:pt>
                <c:pt idx="1068">
                  <c:v>259.89067355360982</c:v>
                </c:pt>
                <c:pt idx="1069">
                  <c:v>260.05452163308149</c:v>
                </c:pt>
                <c:pt idx="1070">
                  <c:v>260.21836971255323</c:v>
                </c:pt>
                <c:pt idx="1071">
                  <c:v>260.3822177920249</c:v>
                </c:pt>
                <c:pt idx="1072">
                  <c:v>260.54606587149658</c:v>
                </c:pt>
                <c:pt idx="1073">
                  <c:v>260.70991395096831</c:v>
                </c:pt>
                <c:pt idx="1074">
                  <c:v>260.87376203043999</c:v>
                </c:pt>
                <c:pt idx="1075">
                  <c:v>261.03761010991172</c:v>
                </c:pt>
                <c:pt idx="1076">
                  <c:v>261.2014581893834</c:v>
                </c:pt>
                <c:pt idx="1077">
                  <c:v>261.36530626885508</c:v>
                </c:pt>
                <c:pt idx="1078">
                  <c:v>261.52915434832681</c:v>
                </c:pt>
                <c:pt idx="1079">
                  <c:v>261.69300242779849</c:v>
                </c:pt>
                <c:pt idx="1080">
                  <c:v>261.85685050727017</c:v>
                </c:pt>
                <c:pt idx="1081">
                  <c:v>264.15072361987399</c:v>
                </c:pt>
                <c:pt idx="1082">
                  <c:v>264.31457169934566</c:v>
                </c:pt>
                <c:pt idx="1083">
                  <c:v>264.4784197788174</c:v>
                </c:pt>
                <c:pt idx="1084">
                  <c:v>264.64226785828907</c:v>
                </c:pt>
                <c:pt idx="1085">
                  <c:v>264.80611593776075</c:v>
                </c:pt>
                <c:pt idx="1086">
                  <c:v>264.96996401723248</c:v>
                </c:pt>
                <c:pt idx="1087">
                  <c:v>265.13381209670416</c:v>
                </c:pt>
                <c:pt idx="1088">
                  <c:v>265.2976601761759</c:v>
                </c:pt>
                <c:pt idx="1089">
                  <c:v>265.46150825564757</c:v>
                </c:pt>
                <c:pt idx="1090">
                  <c:v>265.62535633511925</c:v>
                </c:pt>
                <c:pt idx="1091">
                  <c:v>265.78920441459098</c:v>
                </c:pt>
                <c:pt idx="1092">
                  <c:v>265.95305249406266</c:v>
                </c:pt>
                <c:pt idx="1093">
                  <c:v>266.11690057353439</c:v>
                </c:pt>
                <c:pt idx="1094">
                  <c:v>266.28074865300607</c:v>
                </c:pt>
                <c:pt idx="1095">
                  <c:v>266.44459673247775</c:v>
                </c:pt>
                <c:pt idx="1096">
                  <c:v>266.60844481194948</c:v>
                </c:pt>
                <c:pt idx="1097">
                  <c:v>266.77229289142116</c:v>
                </c:pt>
                <c:pt idx="1098">
                  <c:v>266.93614097089284</c:v>
                </c:pt>
                <c:pt idx="1099">
                  <c:v>267.09998905036457</c:v>
                </c:pt>
                <c:pt idx="1100">
                  <c:v>267.26383712983625</c:v>
                </c:pt>
                <c:pt idx="1101">
                  <c:v>267.42768520930798</c:v>
                </c:pt>
                <c:pt idx="1102">
                  <c:v>267.59153328877966</c:v>
                </c:pt>
                <c:pt idx="1103">
                  <c:v>267.75538136825134</c:v>
                </c:pt>
                <c:pt idx="1104">
                  <c:v>267.91922944772307</c:v>
                </c:pt>
                <c:pt idx="1105">
                  <c:v>268.08307752719475</c:v>
                </c:pt>
                <c:pt idx="1106">
                  <c:v>268.24692560666648</c:v>
                </c:pt>
                <c:pt idx="1107">
                  <c:v>268.41077368613816</c:v>
                </c:pt>
                <c:pt idx="1108">
                  <c:v>268.57462176560983</c:v>
                </c:pt>
                <c:pt idx="1109">
                  <c:v>268.73846984508157</c:v>
                </c:pt>
                <c:pt idx="1110">
                  <c:v>268.90231792455324</c:v>
                </c:pt>
                <c:pt idx="1111">
                  <c:v>269.06616600402492</c:v>
                </c:pt>
                <c:pt idx="1112">
                  <c:v>269.23001408349666</c:v>
                </c:pt>
                <c:pt idx="1113">
                  <c:v>269.39386216296833</c:v>
                </c:pt>
                <c:pt idx="1114">
                  <c:v>269.55771024244007</c:v>
                </c:pt>
                <c:pt idx="1115">
                  <c:v>269.72155832191174</c:v>
                </c:pt>
                <c:pt idx="1116">
                  <c:v>269.88540640138342</c:v>
                </c:pt>
                <c:pt idx="1117">
                  <c:v>270.04925448085515</c:v>
                </c:pt>
                <c:pt idx="1118">
                  <c:v>270.21310256032683</c:v>
                </c:pt>
                <c:pt idx="1119">
                  <c:v>270.37695063979857</c:v>
                </c:pt>
                <c:pt idx="1120">
                  <c:v>272.99851991134574</c:v>
                </c:pt>
                <c:pt idx="1121">
                  <c:v>273.16236799081742</c:v>
                </c:pt>
                <c:pt idx="1122">
                  <c:v>273.32621607028909</c:v>
                </c:pt>
                <c:pt idx="1123">
                  <c:v>273.49006414976083</c:v>
                </c:pt>
                <c:pt idx="1124">
                  <c:v>273.6539122292325</c:v>
                </c:pt>
                <c:pt idx="1125">
                  <c:v>273.81776030870424</c:v>
                </c:pt>
                <c:pt idx="1126">
                  <c:v>273.98160838817591</c:v>
                </c:pt>
                <c:pt idx="1127">
                  <c:v>274.14545646764759</c:v>
                </c:pt>
                <c:pt idx="1128">
                  <c:v>274.30930454711932</c:v>
                </c:pt>
                <c:pt idx="1129">
                  <c:v>274.473152626591</c:v>
                </c:pt>
                <c:pt idx="1130">
                  <c:v>274.63700070606274</c:v>
                </c:pt>
                <c:pt idx="1131">
                  <c:v>274.80084878553441</c:v>
                </c:pt>
                <c:pt idx="1132">
                  <c:v>274.96469686500609</c:v>
                </c:pt>
                <c:pt idx="1133">
                  <c:v>275.12854494447782</c:v>
                </c:pt>
                <c:pt idx="1134">
                  <c:v>275.2923930239495</c:v>
                </c:pt>
                <c:pt idx="1135">
                  <c:v>275.45624110342123</c:v>
                </c:pt>
                <c:pt idx="1136">
                  <c:v>275.62008918289291</c:v>
                </c:pt>
                <c:pt idx="1137">
                  <c:v>275.78393726236459</c:v>
                </c:pt>
                <c:pt idx="1138">
                  <c:v>275.94778534183632</c:v>
                </c:pt>
                <c:pt idx="1139">
                  <c:v>276.111633421308</c:v>
                </c:pt>
                <c:pt idx="1140">
                  <c:v>276.27548150077968</c:v>
                </c:pt>
                <c:pt idx="1141">
                  <c:v>276.43932958025141</c:v>
                </c:pt>
                <c:pt idx="1142">
                  <c:v>276.60317765972309</c:v>
                </c:pt>
                <c:pt idx="1143">
                  <c:v>276.76702573919482</c:v>
                </c:pt>
                <c:pt idx="1144">
                  <c:v>276.9308738186665</c:v>
                </c:pt>
                <c:pt idx="1145">
                  <c:v>277.09472189813818</c:v>
                </c:pt>
                <c:pt idx="1146">
                  <c:v>277.25856997760991</c:v>
                </c:pt>
                <c:pt idx="1147">
                  <c:v>277.42241805708159</c:v>
                </c:pt>
                <c:pt idx="1148">
                  <c:v>277.58626613655326</c:v>
                </c:pt>
                <c:pt idx="1149">
                  <c:v>277.750114216025</c:v>
                </c:pt>
                <c:pt idx="1150">
                  <c:v>277.91396229549667</c:v>
                </c:pt>
                <c:pt idx="1151">
                  <c:v>278.07781037496841</c:v>
                </c:pt>
                <c:pt idx="1152">
                  <c:v>278.24165845444008</c:v>
                </c:pt>
                <c:pt idx="1153">
                  <c:v>278.40550653391176</c:v>
                </c:pt>
                <c:pt idx="1154">
                  <c:v>278.5693546133835</c:v>
                </c:pt>
                <c:pt idx="1155">
                  <c:v>278.73320269285517</c:v>
                </c:pt>
                <c:pt idx="1156">
                  <c:v>278.89705077232691</c:v>
                </c:pt>
                <c:pt idx="1157">
                  <c:v>279.06089885179858</c:v>
                </c:pt>
                <c:pt idx="1158">
                  <c:v>279.22474693127026</c:v>
                </c:pt>
                <c:pt idx="1159">
                  <c:v>279.38859501074199</c:v>
                </c:pt>
                <c:pt idx="1160">
                  <c:v>279.55244309021367</c:v>
                </c:pt>
                <c:pt idx="1161">
                  <c:v>279.71629116968541</c:v>
                </c:pt>
                <c:pt idx="1162">
                  <c:v>279.88013924915708</c:v>
                </c:pt>
                <c:pt idx="1163">
                  <c:v>280.04398732862876</c:v>
                </c:pt>
                <c:pt idx="1164">
                  <c:v>280.20783540810049</c:v>
                </c:pt>
                <c:pt idx="1165">
                  <c:v>280.37168348757217</c:v>
                </c:pt>
                <c:pt idx="1166">
                  <c:v>280.53553156704385</c:v>
                </c:pt>
                <c:pt idx="1167">
                  <c:v>280.69937964651558</c:v>
                </c:pt>
                <c:pt idx="1168">
                  <c:v>280.86322772598726</c:v>
                </c:pt>
                <c:pt idx="1169">
                  <c:v>283.15710083859108</c:v>
                </c:pt>
                <c:pt idx="1170">
                  <c:v>283.32094891806275</c:v>
                </c:pt>
                <c:pt idx="1171">
                  <c:v>283.48479699753443</c:v>
                </c:pt>
                <c:pt idx="1172">
                  <c:v>283.64864507700617</c:v>
                </c:pt>
                <c:pt idx="1173">
                  <c:v>283.81249315647784</c:v>
                </c:pt>
                <c:pt idx="1174">
                  <c:v>283.97634123594958</c:v>
                </c:pt>
                <c:pt idx="1175">
                  <c:v>284.14018931542125</c:v>
                </c:pt>
                <c:pt idx="1176">
                  <c:v>284.30403739489293</c:v>
                </c:pt>
                <c:pt idx="1177">
                  <c:v>284.46788547436466</c:v>
                </c:pt>
                <c:pt idx="1178">
                  <c:v>284.63173355383634</c:v>
                </c:pt>
                <c:pt idx="1179">
                  <c:v>284.79558163330807</c:v>
                </c:pt>
                <c:pt idx="1180">
                  <c:v>284.95942971277975</c:v>
                </c:pt>
                <c:pt idx="1181">
                  <c:v>285.12327779225143</c:v>
                </c:pt>
                <c:pt idx="1182">
                  <c:v>285.28712587172316</c:v>
                </c:pt>
                <c:pt idx="1183">
                  <c:v>285.45097395119484</c:v>
                </c:pt>
                <c:pt idx="1184">
                  <c:v>285.61482203066652</c:v>
                </c:pt>
                <c:pt idx="1185">
                  <c:v>285.77867011013825</c:v>
                </c:pt>
                <c:pt idx="1186">
                  <c:v>285.94251818960993</c:v>
                </c:pt>
                <c:pt idx="1187">
                  <c:v>286.10636626908166</c:v>
                </c:pt>
                <c:pt idx="1188">
                  <c:v>286.27021434855334</c:v>
                </c:pt>
                <c:pt idx="1189">
                  <c:v>286.43406242802502</c:v>
                </c:pt>
                <c:pt idx="1190">
                  <c:v>286.59791050749675</c:v>
                </c:pt>
                <c:pt idx="1191">
                  <c:v>286.76175858696843</c:v>
                </c:pt>
                <c:pt idx="1192">
                  <c:v>286.9256066664401</c:v>
                </c:pt>
                <c:pt idx="1193">
                  <c:v>287.08945474591184</c:v>
                </c:pt>
                <c:pt idx="1194">
                  <c:v>287.25330282538351</c:v>
                </c:pt>
                <c:pt idx="1195">
                  <c:v>287.41715090485525</c:v>
                </c:pt>
                <c:pt idx="1196">
                  <c:v>287.58099898432692</c:v>
                </c:pt>
                <c:pt idx="1197">
                  <c:v>287.7448470637986</c:v>
                </c:pt>
                <c:pt idx="1198">
                  <c:v>287.90869514327034</c:v>
                </c:pt>
                <c:pt idx="1199">
                  <c:v>288.07254322274201</c:v>
                </c:pt>
                <c:pt idx="1200">
                  <c:v>288.23639130221375</c:v>
                </c:pt>
                <c:pt idx="1201">
                  <c:v>288.40023938168542</c:v>
                </c:pt>
                <c:pt idx="1202">
                  <c:v>288.5640874611571</c:v>
                </c:pt>
                <c:pt idx="1203">
                  <c:v>288.72793554062883</c:v>
                </c:pt>
                <c:pt idx="1204">
                  <c:v>288.89178362010051</c:v>
                </c:pt>
                <c:pt idx="1205">
                  <c:v>289.05563169957225</c:v>
                </c:pt>
                <c:pt idx="1206">
                  <c:v>289.21947977904392</c:v>
                </c:pt>
                <c:pt idx="1207">
                  <c:v>289.3833278585156</c:v>
                </c:pt>
                <c:pt idx="1208">
                  <c:v>289.54717593798733</c:v>
                </c:pt>
                <c:pt idx="1209">
                  <c:v>289.71102401745901</c:v>
                </c:pt>
                <c:pt idx="1210">
                  <c:v>289.87487209693069</c:v>
                </c:pt>
                <c:pt idx="1211">
                  <c:v>290.03872017640242</c:v>
                </c:pt>
                <c:pt idx="1212">
                  <c:v>290.2025682558741</c:v>
                </c:pt>
                <c:pt idx="1213">
                  <c:v>290.36641633534583</c:v>
                </c:pt>
                <c:pt idx="1214">
                  <c:v>290.53026441481751</c:v>
                </c:pt>
                <c:pt idx="1215">
                  <c:v>290.69411249428919</c:v>
                </c:pt>
                <c:pt idx="1216">
                  <c:v>290.85796057376092</c:v>
                </c:pt>
                <c:pt idx="1217">
                  <c:v>291.0218086532326</c:v>
                </c:pt>
                <c:pt idx="1218">
                  <c:v>291.18565673270427</c:v>
                </c:pt>
                <c:pt idx="1219">
                  <c:v>291.34950481217601</c:v>
                </c:pt>
                <c:pt idx="1220">
                  <c:v>293.8072260042515</c:v>
                </c:pt>
                <c:pt idx="1221">
                  <c:v>293.97107408372318</c:v>
                </c:pt>
                <c:pt idx="1222">
                  <c:v>294.13492216319491</c:v>
                </c:pt>
                <c:pt idx="1223">
                  <c:v>294.29877024266659</c:v>
                </c:pt>
                <c:pt idx="1224">
                  <c:v>294.46261832213827</c:v>
                </c:pt>
                <c:pt idx="1225">
                  <c:v>294.62646640161</c:v>
                </c:pt>
                <c:pt idx="1226">
                  <c:v>294.79031448108168</c:v>
                </c:pt>
                <c:pt idx="1227">
                  <c:v>294.95416256055336</c:v>
                </c:pt>
                <c:pt idx="1228">
                  <c:v>295.11801064002509</c:v>
                </c:pt>
                <c:pt idx="1229">
                  <c:v>295.28185871949677</c:v>
                </c:pt>
                <c:pt idx="1230">
                  <c:v>295.4457067989685</c:v>
                </c:pt>
                <c:pt idx="1231">
                  <c:v>295.60955487844018</c:v>
                </c:pt>
                <c:pt idx="1232">
                  <c:v>295.77340295791186</c:v>
                </c:pt>
                <c:pt idx="1233">
                  <c:v>295.93725103738359</c:v>
                </c:pt>
                <c:pt idx="1234">
                  <c:v>296.10109911685527</c:v>
                </c:pt>
                <c:pt idx="1235">
                  <c:v>296.26494719632694</c:v>
                </c:pt>
                <c:pt idx="1236">
                  <c:v>296.42879527579868</c:v>
                </c:pt>
                <c:pt idx="1237">
                  <c:v>296.59264335527035</c:v>
                </c:pt>
                <c:pt idx="1238">
                  <c:v>296.75649143474209</c:v>
                </c:pt>
                <c:pt idx="1239">
                  <c:v>296.92033951421377</c:v>
                </c:pt>
                <c:pt idx="1240">
                  <c:v>297.08418759368544</c:v>
                </c:pt>
                <c:pt idx="1241">
                  <c:v>297.24803567315718</c:v>
                </c:pt>
                <c:pt idx="1242">
                  <c:v>297.41188375262885</c:v>
                </c:pt>
                <c:pt idx="1243">
                  <c:v>297.57573183210059</c:v>
                </c:pt>
                <c:pt idx="1244">
                  <c:v>297.73957991157226</c:v>
                </c:pt>
                <c:pt idx="1245">
                  <c:v>297.90342799104394</c:v>
                </c:pt>
                <c:pt idx="1246">
                  <c:v>298.06727607051567</c:v>
                </c:pt>
                <c:pt idx="1247">
                  <c:v>298.23112414998735</c:v>
                </c:pt>
                <c:pt idx="1248">
                  <c:v>298.39497222945909</c:v>
                </c:pt>
                <c:pt idx="1249">
                  <c:v>298.55882030893076</c:v>
                </c:pt>
                <c:pt idx="1250">
                  <c:v>298.72266838840244</c:v>
                </c:pt>
                <c:pt idx="1251">
                  <c:v>298.88651646787417</c:v>
                </c:pt>
                <c:pt idx="1252">
                  <c:v>299.05036454734585</c:v>
                </c:pt>
                <c:pt idx="1253">
                  <c:v>299.21421262681753</c:v>
                </c:pt>
                <c:pt idx="1254">
                  <c:v>299.37806070628926</c:v>
                </c:pt>
                <c:pt idx="1255">
                  <c:v>299.54190878576094</c:v>
                </c:pt>
                <c:pt idx="1256">
                  <c:v>299.70575686523267</c:v>
                </c:pt>
                <c:pt idx="1257">
                  <c:v>299.86960494470435</c:v>
                </c:pt>
                <c:pt idx="1258">
                  <c:v>300.03345302417603</c:v>
                </c:pt>
                <c:pt idx="1259">
                  <c:v>300.19730110364776</c:v>
                </c:pt>
                <c:pt idx="1260">
                  <c:v>300.36114918311944</c:v>
                </c:pt>
                <c:pt idx="1261">
                  <c:v>300.52499726259111</c:v>
                </c:pt>
                <c:pt idx="1262">
                  <c:v>300.68884534206285</c:v>
                </c:pt>
                <c:pt idx="1263">
                  <c:v>300.85269342153452</c:v>
                </c:pt>
                <c:pt idx="1264">
                  <c:v>301.01654150100626</c:v>
                </c:pt>
                <c:pt idx="1265">
                  <c:v>301.18038958047794</c:v>
                </c:pt>
                <c:pt idx="1266">
                  <c:v>301.34423765994961</c:v>
                </c:pt>
                <c:pt idx="1267">
                  <c:v>301.50808573942135</c:v>
                </c:pt>
                <c:pt idx="1268">
                  <c:v>301.67193381889302</c:v>
                </c:pt>
                <c:pt idx="1269">
                  <c:v>301.83578189836476</c:v>
                </c:pt>
                <c:pt idx="1270">
                  <c:v>301.99962997783643</c:v>
                </c:pt>
                <c:pt idx="1271">
                  <c:v>302.16347805730811</c:v>
                </c:pt>
                <c:pt idx="1272">
                  <c:v>302.32732613677985</c:v>
                </c:pt>
                <c:pt idx="1273">
                  <c:v>302.49117421625152</c:v>
                </c:pt>
                <c:pt idx="1274">
                  <c:v>302.65502229572326</c:v>
                </c:pt>
                <c:pt idx="1275">
                  <c:v>302.81887037519493</c:v>
                </c:pt>
                <c:pt idx="1276">
                  <c:v>302.98271845466661</c:v>
                </c:pt>
                <c:pt idx="1277">
                  <c:v>303.14656653413834</c:v>
                </c:pt>
                <c:pt idx="1278">
                  <c:v>305.44043964674211</c:v>
                </c:pt>
                <c:pt idx="1279">
                  <c:v>305.60428772621378</c:v>
                </c:pt>
                <c:pt idx="1280">
                  <c:v>305.76813580568552</c:v>
                </c:pt>
                <c:pt idx="1281">
                  <c:v>305.93198388515719</c:v>
                </c:pt>
                <c:pt idx="1282">
                  <c:v>306.09583196462893</c:v>
                </c:pt>
                <c:pt idx="1283">
                  <c:v>306.25968004410061</c:v>
                </c:pt>
                <c:pt idx="1284">
                  <c:v>306.42352812357228</c:v>
                </c:pt>
                <c:pt idx="1285">
                  <c:v>306.58737620304402</c:v>
                </c:pt>
                <c:pt idx="1286">
                  <c:v>306.75122428251569</c:v>
                </c:pt>
                <c:pt idx="1287">
                  <c:v>306.91507236198743</c:v>
                </c:pt>
                <c:pt idx="1288">
                  <c:v>307.0789204414591</c:v>
                </c:pt>
                <c:pt idx="1289">
                  <c:v>307.24276852093078</c:v>
                </c:pt>
                <c:pt idx="1290">
                  <c:v>307.40661660040251</c:v>
                </c:pt>
                <c:pt idx="1291">
                  <c:v>307.57046467987419</c:v>
                </c:pt>
                <c:pt idx="1292">
                  <c:v>307.73431275934593</c:v>
                </c:pt>
                <c:pt idx="1293">
                  <c:v>307.8981608388176</c:v>
                </c:pt>
                <c:pt idx="1294">
                  <c:v>308.06200891828928</c:v>
                </c:pt>
                <c:pt idx="1295">
                  <c:v>308.22585699776101</c:v>
                </c:pt>
                <c:pt idx="1296">
                  <c:v>308.38970507723269</c:v>
                </c:pt>
                <c:pt idx="1297">
                  <c:v>308.55355315670437</c:v>
                </c:pt>
                <c:pt idx="1298">
                  <c:v>308.7174012361761</c:v>
                </c:pt>
                <c:pt idx="1299">
                  <c:v>308.88124931564778</c:v>
                </c:pt>
                <c:pt idx="1300">
                  <c:v>309.04509739511951</c:v>
                </c:pt>
                <c:pt idx="1301">
                  <c:v>309.20894547459119</c:v>
                </c:pt>
                <c:pt idx="1302">
                  <c:v>309.37279355406287</c:v>
                </c:pt>
                <c:pt idx="1303">
                  <c:v>309.5366416335346</c:v>
                </c:pt>
                <c:pt idx="1304">
                  <c:v>309.70048971300628</c:v>
                </c:pt>
                <c:pt idx="1305">
                  <c:v>309.86433779247795</c:v>
                </c:pt>
                <c:pt idx="1306">
                  <c:v>310.02818587194969</c:v>
                </c:pt>
                <c:pt idx="1307">
                  <c:v>310.19203395142137</c:v>
                </c:pt>
                <c:pt idx="1308">
                  <c:v>310.3558820308931</c:v>
                </c:pt>
                <c:pt idx="1309">
                  <c:v>310.51973011036478</c:v>
                </c:pt>
                <c:pt idx="1310">
                  <c:v>310.68357818983645</c:v>
                </c:pt>
                <c:pt idx="1311">
                  <c:v>310.84742626930819</c:v>
                </c:pt>
                <c:pt idx="1312">
                  <c:v>311.01127434877986</c:v>
                </c:pt>
                <c:pt idx="1313">
                  <c:v>311.1751224282516</c:v>
                </c:pt>
                <c:pt idx="1314">
                  <c:v>311.33897050772327</c:v>
                </c:pt>
                <c:pt idx="1315">
                  <c:v>311.50281858719495</c:v>
                </c:pt>
                <c:pt idx="1316">
                  <c:v>311.66666666666669</c:v>
                </c:pt>
                <c:pt idx="1317">
                  <c:v>311.83051474613836</c:v>
                </c:pt>
                <c:pt idx="1318">
                  <c:v>311.9943628256101</c:v>
                </c:pt>
                <c:pt idx="1319">
                  <c:v>312.15821090508177</c:v>
                </c:pt>
                <c:pt idx="1320">
                  <c:v>312.32205898455345</c:v>
                </c:pt>
                <c:pt idx="1321">
                  <c:v>312.48590706402518</c:v>
                </c:pt>
                <c:pt idx="1322">
                  <c:v>312.64975514349686</c:v>
                </c:pt>
                <c:pt idx="1323">
                  <c:v>312.8136032229686</c:v>
                </c:pt>
                <c:pt idx="1324">
                  <c:v>314.94362825610062</c:v>
                </c:pt>
                <c:pt idx="1325">
                  <c:v>315.10747633557236</c:v>
                </c:pt>
                <c:pt idx="1326">
                  <c:v>315.27132441504403</c:v>
                </c:pt>
                <c:pt idx="1327">
                  <c:v>315.43517249451577</c:v>
                </c:pt>
                <c:pt idx="1328">
                  <c:v>315.59902057398745</c:v>
                </c:pt>
                <c:pt idx="1329">
                  <c:v>315.76286865345912</c:v>
                </c:pt>
                <c:pt idx="1330">
                  <c:v>315.92671673293086</c:v>
                </c:pt>
                <c:pt idx="1331">
                  <c:v>316.09056481240253</c:v>
                </c:pt>
                <c:pt idx="1332">
                  <c:v>316.25441289187427</c:v>
                </c:pt>
                <c:pt idx="1333">
                  <c:v>316.41826097134594</c:v>
                </c:pt>
                <c:pt idx="1334">
                  <c:v>316.58210905081762</c:v>
                </c:pt>
                <c:pt idx="1335">
                  <c:v>316.74595713028936</c:v>
                </c:pt>
                <c:pt idx="1336">
                  <c:v>316.90980520976103</c:v>
                </c:pt>
                <c:pt idx="1337">
                  <c:v>317.07365328923277</c:v>
                </c:pt>
                <c:pt idx="1338">
                  <c:v>317.23750136870444</c:v>
                </c:pt>
                <c:pt idx="1339">
                  <c:v>317.40134944817612</c:v>
                </c:pt>
                <c:pt idx="1340">
                  <c:v>317.56519752764785</c:v>
                </c:pt>
                <c:pt idx="1341">
                  <c:v>317.72904560711953</c:v>
                </c:pt>
                <c:pt idx="1342">
                  <c:v>317.89289368659121</c:v>
                </c:pt>
                <c:pt idx="1343">
                  <c:v>318.05674176606294</c:v>
                </c:pt>
                <c:pt idx="1344">
                  <c:v>318.22058984553462</c:v>
                </c:pt>
                <c:pt idx="1345">
                  <c:v>318.38443792500635</c:v>
                </c:pt>
                <c:pt idx="1346">
                  <c:v>318.54828600447803</c:v>
                </c:pt>
                <c:pt idx="1347">
                  <c:v>318.71213408394971</c:v>
                </c:pt>
                <c:pt idx="1348">
                  <c:v>318.87598216342144</c:v>
                </c:pt>
                <c:pt idx="1349">
                  <c:v>319.03983024289312</c:v>
                </c:pt>
                <c:pt idx="1350">
                  <c:v>319.20367832236479</c:v>
                </c:pt>
                <c:pt idx="1351">
                  <c:v>319.36752640183653</c:v>
                </c:pt>
                <c:pt idx="1352">
                  <c:v>319.53137448130821</c:v>
                </c:pt>
                <c:pt idx="1353">
                  <c:v>319.69522256077994</c:v>
                </c:pt>
                <c:pt idx="1354">
                  <c:v>319.85907064025162</c:v>
                </c:pt>
                <c:pt idx="1355">
                  <c:v>320.02291871972329</c:v>
                </c:pt>
                <c:pt idx="1356">
                  <c:v>320.18676679919503</c:v>
                </c:pt>
                <c:pt idx="1357">
                  <c:v>320.3506148786667</c:v>
                </c:pt>
                <c:pt idx="1358">
                  <c:v>320.51446295813844</c:v>
                </c:pt>
                <c:pt idx="1359">
                  <c:v>320.67831103761011</c:v>
                </c:pt>
                <c:pt idx="1360">
                  <c:v>320.84215911708179</c:v>
                </c:pt>
                <c:pt idx="1361">
                  <c:v>321.00600719655353</c:v>
                </c:pt>
                <c:pt idx="1362">
                  <c:v>321.1698552760252</c:v>
                </c:pt>
                <c:pt idx="1363">
                  <c:v>321.33370335549694</c:v>
                </c:pt>
                <c:pt idx="1364">
                  <c:v>321.49755143496861</c:v>
                </c:pt>
                <c:pt idx="1365">
                  <c:v>321.66139951444029</c:v>
                </c:pt>
                <c:pt idx="1366">
                  <c:v>321.82524759391202</c:v>
                </c:pt>
                <c:pt idx="1367">
                  <c:v>321.9890956733837</c:v>
                </c:pt>
                <c:pt idx="1368">
                  <c:v>322.15294375285544</c:v>
                </c:pt>
                <c:pt idx="1369">
                  <c:v>322.31679183232711</c:v>
                </c:pt>
                <c:pt idx="1370">
                  <c:v>322.48063991179879</c:v>
                </c:pt>
                <c:pt idx="1371">
                  <c:v>322.64448799127047</c:v>
                </c:pt>
                <c:pt idx="1372">
                  <c:v>322.8083360707422</c:v>
                </c:pt>
                <c:pt idx="1373">
                  <c:v>322.97218415021388</c:v>
                </c:pt>
                <c:pt idx="1374">
                  <c:v>323.13603222968561</c:v>
                </c:pt>
                <c:pt idx="1375">
                  <c:v>325.10220918334596</c:v>
                </c:pt>
                <c:pt idx="1376">
                  <c:v>325.2660572628177</c:v>
                </c:pt>
                <c:pt idx="1377">
                  <c:v>325.42990534228937</c:v>
                </c:pt>
                <c:pt idx="1378">
                  <c:v>325.59375342176111</c:v>
                </c:pt>
                <c:pt idx="1379">
                  <c:v>325.75760150123278</c:v>
                </c:pt>
                <c:pt idx="1380">
                  <c:v>325.92144958070446</c:v>
                </c:pt>
                <c:pt idx="1381">
                  <c:v>326.0852976601762</c:v>
                </c:pt>
                <c:pt idx="1382">
                  <c:v>326.24914573964787</c:v>
                </c:pt>
                <c:pt idx="1383">
                  <c:v>326.41299381911961</c:v>
                </c:pt>
                <c:pt idx="1384">
                  <c:v>326.57684189859128</c:v>
                </c:pt>
                <c:pt idx="1385">
                  <c:v>326.74068997806296</c:v>
                </c:pt>
                <c:pt idx="1386">
                  <c:v>326.90453805753469</c:v>
                </c:pt>
                <c:pt idx="1387">
                  <c:v>327.06838613700637</c:v>
                </c:pt>
                <c:pt idx="1388">
                  <c:v>327.2322342164781</c:v>
                </c:pt>
                <c:pt idx="1389">
                  <c:v>327.39608229594978</c:v>
                </c:pt>
                <c:pt idx="1390">
                  <c:v>327.55993037542146</c:v>
                </c:pt>
                <c:pt idx="1391">
                  <c:v>327.72377845489314</c:v>
                </c:pt>
                <c:pt idx="1392">
                  <c:v>327.88762653436487</c:v>
                </c:pt>
                <c:pt idx="1393">
                  <c:v>328.05147461383655</c:v>
                </c:pt>
                <c:pt idx="1394">
                  <c:v>328.21532269330828</c:v>
                </c:pt>
                <c:pt idx="1395">
                  <c:v>328.37917077277996</c:v>
                </c:pt>
                <c:pt idx="1396">
                  <c:v>328.54301885225163</c:v>
                </c:pt>
                <c:pt idx="1397">
                  <c:v>328.70686693172337</c:v>
                </c:pt>
                <c:pt idx="1398">
                  <c:v>328.87071501119505</c:v>
                </c:pt>
                <c:pt idx="1399">
                  <c:v>329.03456309066678</c:v>
                </c:pt>
                <c:pt idx="1400">
                  <c:v>329.19841117013846</c:v>
                </c:pt>
                <c:pt idx="1401">
                  <c:v>329.36225924961013</c:v>
                </c:pt>
                <c:pt idx="1402">
                  <c:v>329.52610732908187</c:v>
                </c:pt>
                <c:pt idx="1403">
                  <c:v>329.68995540855354</c:v>
                </c:pt>
                <c:pt idx="1404">
                  <c:v>329.85380348802528</c:v>
                </c:pt>
                <c:pt idx="1405">
                  <c:v>330.01765156749696</c:v>
                </c:pt>
                <c:pt idx="1406">
                  <c:v>330.18149964696863</c:v>
                </c:pt>
                <c:pt idx="1407">
                  <c:v>330.34534772644037</c:v>
                </c:pt>
                <c:pt idx="1408">
                  <c:v>330.50919580591204</c:v>
                </c:pt>
                <c:pt idx="1409">
                  <c:v>330.67304388538378</c:v>
                </c:pt>
                <c:pt idx="1410">
                  <c:v>330.83689196485545</c:v>
                </c:pt>
                <c:pt idx="1411">
                  <c:v>331.00074004432713</c:v>
                </c:pt>
                <c:pt idx="1412">
                  <c:v>331.16458812379886</c:v>
                </c:pt>
                <c:pt idx="1413">
                  <c:v>331.32843620327054</c:v>
                </c:pt>
                <c:pt idx="1414">
                  <c:v>331.49228428274228</c:v>
                </c:pt>
                <c:pt idx="1415">
                  <c:v>333.29461315693095</c:v>
                </c:pt>
                <c:pt idx="1416">
                  <c:v>333.45846123640263</c:v>
                </c:pt>
                <c:pt idx="1417">
                  <c:v>333.6223093158743</c:v>
                </c:pt>
                <c:pt idx="1418">
                  <c:v>333.78615739534604</c:v>
                </c:pt>
                <c:pt idx="1419">
                  <c:v>333.95000547481771</c:v>
                </c:pt>
                <c:pt idx="1420">
                  <c:v>334.11385355428945</c:v>
                </c:pt>
                <c:pt idx="1421">
                  <c:v>334.27770163376113</c:v>
                </c:pt>
                <c:pt idx="1422">
                  <c:v>334.4415497132328</c:v>
                </c:pt>
                <c:pt idx="1423">
                  <c:v>334.60539779270454</c:v>
                </c:pt>
                <c:pt idx="1424">
                  <c:v>334.76924587217621</c:v>
                </c:pt>
                <c:pt idx="1425">
                  <c:v>334.93309395164795</c:v>
                </c:pt>
                <c:pt idx="1426">
                  <c:v>335.09694203111962</c:v>
                </c:pt>
                <c:pt idx="1427">
                  <c:v>335.2607901105913</c:v>
                </c:pt>
                <c:pt idx="1428">
                  <c:v>335.42463819006304</c:v>
                </c:pt>
                <c:pt idx="1429">
                  <c:v>335.58848626953471</c:v>
                </c:pt>
                <c:pt idx="1430">
                  <c:v>335.75233434900645</c:v>
                </c:pt>
                <c:pt idx="1431">
                  <c:v>335.91618242847812</c:v>
                </c:pt>
                <c:pt idx="1432">
                  <c:v>336.0800305079498</c:v>
                </c:pt>
                <c:pt idx="1433">
                  <c:v>336.24387858742148</c:v>
                </c:pt>
                <c:pt idx="1434">
                  <c:v>336.40772666689321</c:v>
                </c:pt>
                <c:pt idx="1435">
                  <c:v>336.57157474636494</c:v>
                </c:pt>
                <c:pt idx="1436">
                  <c:v>336.73542282583662</c:v>
                </c:pt>
                <c:pt idx="1437">
                  <c:v>336.8992709053083</c:v>
                </c:pt>
                <c:pt idx="1438">
                  <c:v>337.06311898477998</c:v>
                </c:pt>
                <c:pt idx="1439">
                  <c:v>337.22696706425171</c:v>
                </c:pt>
                <c:pt idx="1440">
                  <c:v>337.39081514372339</c:v>
                </c:pt>
                <c:pt idx="1441">
                  <c:v>337.55466322319512</c:v>
                </c:pt>
                <c:pt idx="1442">
                  <c:v>337.7185113026668</c:v>
                </c:pt>
                <c:pt idx="1443">
                  <c:v>337.88235938213847</c:v>
                </c:pt>
                <c:pt idx="1444">
                  <c:v>338.04620746161021</c:v>
                </c:pt>
                <c:pt idx="1445">
                  <c:v>338.21005554108189</c:v>
                </c:pt>
                <c:pt idx="1446">
                  <c:v>338.37390362055362</c:v>
                </c:pt>
                <c:pt idx="1447">
                  <c:v>338.5377517000253</c:v>
                </c:pt>
                <c:pt idx="1448">
                  <c:v>338.70159977949697</c:v>
                </c:pt>
                <c:pt idx="1449">
                  <c:v>338.86544785896871</c:v>
                </c:pt>
                <c:pt idx="1450">
                  <c:v>339.02929593844038</c:v>
                </c:pt>
                <c:pt idx="1451">
                  <c:v>339.19314401791212</c:v>
                </c:pt>
                <c:pt idx="1452">
                  <c:v>339.3569920973838</c:v>
                </c:pt>
                <c:pt idx="1453">
                  <c:v>339.52084017685547</c:v>
                </c:pt>
                <c:pt idx="1454">
                  <c:v>339.68468825632721</c:v>
                </c:pt>
                <c:pt idx="1455">
                  <c:v>339.84853633579888</c:v>
                </c:pt>
                <c:pt idx="1456">
                  <c:v>340.01238441527062</c:v>
                </c:pt>
                <c:pt idx="1457">
                  <c:v>340.17623249474229</c:v>
                </c:pt>
                <c:pt idx="1458">
                  <c:v>340.34008057421397</c:v>
                </c:pt>
                <c:pt idx="1459">
                  <c:v>340.5039286536857</c:v>
                </c:pt>
                <c:pt idx="1460">
                  <c:v>340.66777673315738</c:v>
                </c:pt>
                <c:pt idx="1461">
                  <c:v>340.83162481262912</c:v>
                </c:pt>
                <c:pt idx="1462">
                  <c:v>340.99547289210079</c:v>
                </c:pt>
                <c:pt idx="1463">
                  <c:v>341.15932097157247</c:v>
                </c:pt>
                <c:pt idx="1464">
                  <c:v>343.45319408417629</c:v>
                </c:pt>
                <c:pt idx="1465">
                  <c:v>343.61704216364797</c:v>
                </c:pt>
                <c:pt idx="1466">
                  <c:v>343.78089024311964</c:v>
                </c:pt>
                <c:pt idx="1467">
                  <c:v>343.94473832259138</c:v>
                </c:pt>
                <c:pt idx="1468">
                  <c:v>344.10858640206305</c:v>
                </c:pt>
                <c:pt idx="1469">
                  <c:v>344.27243448153479</c:v>
                </c:pt>
                <c:pt idx="1470">
                  <c:v>344.43628256100646</c:v>
                </c:pt>
                <c:pt idx="1471">
                  <c:v>344.60013064047814</c:v>
                </c:pt>
                <c:pt idx="1472">
                  <c:v>344.76397871994988</c:v>
                </c:pt>
                <c:pt idx="1473">
                  <c:v>344.92782679942155</c:v>
                </c:pt>
                <c:pt idx="1474">
                  <c:v>345.09167487889329</c:v>
                </c:pt>
                <c:pt idx="1475">
                  <c:v>345.25552295836496</c:v>
                </c:pt>
                <c:pt idx="1476">
                  <c:v>345.41937103783664</c:v>
                </c:pt>
                <c:pt idx="1477">
                  <c:v>345.58321911730832</c:v>
                </c:pt>
                <c:pt idx="1478">
                  <c:v>345.74706719678005</c:v>
                </c:pt>
                <c:pt idx="1479">
                  <c:v>345.91091527625173</c:v>
                </c:pt>
                <c:pt idx="1480">
                  <c:v>346.07476335572346</c:v>
                </c:pt>
                <c:pt idx="1481">
                  <c:v>346.23861143519514</c:v>
                </c:pt>
                <c:pt idx="1482">
                  <c:v>346.40245951466682</c:v>
                </c:pt>
                <c:pt idx="1483">
                  <c:v>346.56630759413855</c:v>
                </c:pt>
                <c:pt idx="1484">
                  <c:v>346.73015567361023</c:v>
                </c:pt>
                <c:pt idx="1485">
                  <c:v>346.89400375308196</c:v>
                </c:pt>
                <c:pt idx="1486">
                  <c:v>347.05785183255364</c:v>
                </c:pt>
                <c:pt idx="1487">
                  <c:v>347.22169991202531</c:v>
                </c:pt>
                <c:pt idx="1488">
                  <c:v>347.38554799149705</c:v>
                </c:pt>
                <c:pt idx="1489">
                  <c:v>347.54939607096873</c:v>
                </c:pt>
                <c:pt idx="1490">
                  <c:v>347.71324415044046</c:v>
                </c:pt>
                <c:pt idx="1491">
                  <c:v>347.87709222991214</c:v>
                </c:pt>
                <c:pt idx="1492">
                  <c:v>348.04094030938381</c:v>
                </c:pt>
                <c:pt idx="1493">
                  <c:v>348.20478838885555</c:v>
                </c:pt>
                <c:pt idx="1494">
                  <c:v>348.36863646832722</c:v>
                </c:pt>
                <c:pt idx="1495">
                  <c:v>348.53248454779896</c:v>
                </c:pt>
                <c:pt idx="1496">
                  <c:v>348.69633262727064</c:v>
                </c:pt>
                <c:pt idx="1497">
                  <c:v>348.86018070674231</c:v>
                </c:pt>
                <c:pt idx="1498">
                  <c:v>349.02402878621405</c:v>
                </c:pt>
                <c:pt idx="1499">
                  <c:v>349.18787686568572</c:v>
                </c:pt>
                <c:pt idx="1500">
                  <c:v>349.35172494515746</c:v>
                </c:pt>
                <c:pt idx="1501">
                  <c:v>349.51557302462913</c:v>
                </c:pt>
                <c:pt idx="1502">
                  <c:v>349.67942110410081</c:v>
                </c:pt>
                <c:pt idx="1503">
                  <c:v>349.84326918357254</c:v>
                </c:pt>
                <c:pt idx="1504">
                  <c:v>350.00711726304422</c:v>
                </c:pt>
                <c:pt idx="1505">
                  <c:v>350.17096534251596</c:v>
                </c:pt>
                <c:pt idx="1506">
                  <c:v>350.33481342198763</c:v>
                </c:pt>
                <c:pt idx="1507">
                  <c:v>350.49866150145931</c:v>
                </c:pt>
                <c:pt idx="1508">
                  <c:v>350.66250958093099</c:v>
                </c:pt>
                <c:pt idx="1509">
                  <c:v>350.82635766040272</c:v>
                </c:pt>
                <c:pt idx="1510">
                  <c:v>350.9902057398744</c:v>
                </c:pt>
                <c:pt idx="1511">
                  <c:v>351.15405381934613</c:v>
                </c:pt>
                <c:pt idx="1512">
                  <c:v>351.31790189881781</c:v>
                </c:pt>
                <c:pt idx="1513">
                  <c:v>351.48174997828949</c:v>
                </c:pt>
                <c:pt idx="1514">
                  <c:v>351.64559805776122</c:v>
                </c:pt>
                <c:pt idx="1515">
                  <c:v>351.8094461372329</c:v>
                </c:pt>
                <c:pt idx="1516">
                  <c:v>351.97329421670463</c:v>
                </c:pt>
                <c:pt idx="1517">
                  <c:v>352.13714229617631</c:v>
                </c:pt>
                <c:pt idx="1518">
                  <c:v>352.30099037564798</c:v>
                </c:pt>
                <c:pt idx="1519">
                  <c:v>354.5948634882518</c:v>
                </c:pt>
                <c:pt idx="1520">
                  <c:v>354.75871156772348</c:v>
                </c:pt>
                <c:pt idx="1521">
                  <c:v>354.92255964719516</c:v>
                </c:pt>
                <c:pt idx="1522">
                  <c:v>355.08640772666689</c:v>
                </c:pt>
                <c:pt idx="1523">
                  <c:v>355.25025580613857</c:v>
                </c:pt>
                <c:pt idx="1524">
                  <c:v>355.4141038856103</c:v>
                </c:pt>
                <c:pt idx="1525">
                  <c:v>355.57795196508198</c:v>
                </c:pt>
                <c:pt idx="1526">
                  <c:v>355.74180004455366</c:v>
                </c:pt>
                <c:pt idx="1527">
                  <c:v>355.90564812402539</c:v>
                </c:pt>
                <c:pt idx="1528">
                  <c:v>356.06949620349707</c:v>
                </c:pt>
                <c:pt idx="1529">
                  <c:v>356.2333442829688</c:v>
                </c:pt>
                <c:pt idx="1530">
                  <c:v>356.39719236244048</c:v>
                </c:pt>
                <c:pt idx="1531">
                  <c:v>356.56104044191216</c:v>
                </c:pt>
                <c:pt idx="1532">
                  <c:v>356.72488852138389</c:v>
                </c:pt>
                <c:pt idx="1533">
                  <c:v>356.88873660085557</c:v>
                </c:pt>
                <c:pt idx="1534">
                  <c:v>357.0525846803273</c:v>
                </c:pt>
                <c:pt idx="1535">
                  <c:v>357.21643275979898</c:v>
                </c:pt>
                <c:pt idx="1536">
                  <c:v>357.38028083927065</c:v>
                </c:pt>
                <c:pt idx="1537">
                  <c:v>357.54412891874239</c:v>
                </c:pt>
                <c:pt idx="1538">
                  <c:v>357.70797699821406</c:v>
                </c:pt>
                <c:pt idx="1539">
                  <c:v>357.8718250776858</c:v>
                </c:pt>
                <c:pt idx="1540">
                  <c:v>358.03567315715748</c:v>
                </c:pt>
                <c:pt idx="1541">
                  <c:v>358.19952123662915</c:v>
                </c:pt>
                <c:pt idx="1542">
                  <c:v>358.36336931610089</c:v>
                </c:pt>
                <c:pt idx="1543">
                  <c:v>358.52721739557256</c:v>
                </c:pt>
                <c:pt idx="1544">
                  <c:v>358.6910654750443</c:v>
                </c:pt>
                <c:pt idx="1545">
                  <c:v>358.85491355451597</c:v>
                </c:pt>
                <c:pt idx="1546">
                  <c:v>359.01876163398765</c:v>
                </c:pt>
                <c:pt idx="1547">
                  <c:v>359.18260971345933</c:v>
                </c:pt>
                <c:pt idx="1548">
                  <c:v>359.34645779293106</c:v>
                </c:pt>
                <c:pt idx="1549">
                  <c:v>359.5103058724028</c:v>
                </c:pt>
                <c:pt idx="1550">
                  <c:v>359.67415395187447</c:v>
                </c:pt>
                <c:pt idx="1551">
                  <c:v>359.83800203134615</c:v>
                </c:pt>
                <c:pt idx="1552">
                  <c:v>360.00185011081783</c:v>
                </c:pt>
                <c:pt idx="1553">
                  <c:v>360.16569819028956</c:v>
                </c:pt>
                <c:pt idx="1554">
                  <c:v>360.32954626976124</c:v>
                </c:pt>
                <c:pt idx="1555">
                  <c:v>360.49339434923297</c:v>
                </c:pt>
                <c:pt idx="1556">
                  <c:v>360.65724242870465</c:v>
                </c:pt>
                <c:pt idx="1557">
                  <c:v>360.82109050817633</c:v>
                </c:pt>
                <c:pt idx="1558">
                  <c:v>360.98493858764806</c:v>
                </c:pt>
                <c:pt idx="1559">
                  <c:v>361.14878666711974</c:v>
                </c:pt>
                <c:pt idx="1560">
                  <c:v>361.31263474659147</c:v>
                </c:pt>
                <c:pt idx="1561">
                  <c:v>363.60650785919523</c:v>
                </c:pt>
                <c:pt idx="1562">
                  <c:v>363.77035593866697</c:v>
                </c:pt>
                <c:pt idx="1563">
                  <c:v>363.93420401813864</c:v>
                </c:pt>
                <c:pt idx="1564">
                  <c:v>364.09805209761032</c:v>
                </c:pt>
                <c:pt idx="1565">
                  <c:v>364.261900177082</c:v>
                </c:pt>
                <c:pt idx="1566">
                  <c:v>364.42574825655373</c:v>
                </c:pt>
                <c:pt idx="1567">
                  <c:v>364.58959633602541</c:v>
                </c:pt>
                <c:pt idx="1568">
                  <c:v>364.75344441549714</c:v>
                </c:pt>
                <c:pt idx="1569">
                  <c:v>364.91729249496882</c:v>
                </c:pt>
                <c:pt idx="1570">
                  <c:v>365.0811405744405</c:v>
                </c:pt>
                <c:pt idx="1571">
                  <c:v>365.24498865391223</c:v>
                </c:pt>
                <c:pt idx="1572">
                  <c:v>365.40883673338391</c:v>
                </c:pt>
                <c:pt idx="1573">
                  <c:v>365.57268481285564</c:v>
                </c:pt>
                <c:pt idx="1574">
                  <c:v>365.73653289232732</c:v>
                </c:pt>
                <c:pt idx="1575">
                  <c:v>365.900380971799</c:v>
                </c:pt>
                <c:pt idx="1576">
                  <c:v>366.06422905127073</c:v>
                </c:pt>
                <c:pt idx="1577">
                  <c:v>366.22807713074241</c:v>
                </c:pt>
                <c:pt idx="1578">
                  <c:v>366.39192521021414</c:v>
                </c:pt>
                <c:pt idx="1579">
                  <c:v>366.55577328968582</c:v>
                </c:pt>
                <c:pt idx="1580">
                  <c:v>366.71962136915749</c:v>
                </c:pt>
                <c:pt idx="1581">
                  <c:v>366.88346944862923</c:v>
                </c:pt>
                <c:pt idx="1582">
                  <c:v>367.0473175281009</c:v>
                </c:pt>
                <c:pt idx="1583">
                  <c:v>367.21116560757264</c:v>
                </c:pt>
                <c:pt idx="1584">
                  <c:v>367.37501368704432</c:v>
                </c:pt>
                <c:pt idx="1585">
                  <c:v>367.53886176651599</c:v>
                </c:pt>
                <c:pt idx="1586">
                  <c:v>367.70270984598773</c:v>
                </c:pt>
                <c:pt idx="1587">
                  <c:v>367.8665579254594</c:v>
                </c:pt>
                <c:pt idx="1588">
                  <c:v>368.03040600493114</c:v>
                </c:pt>
                <c:pt idx="1589">
                  <c:v>368.19425408440281</c:v>
                </c:pt>
                <c:pt idx="1590">
                  <c:v>368.35810216387449</c:v>
                </c:pt>
                <c:pt idx="1591">
                  <c:v>368.52195024334617</c:v>
                </c:pt>
                <c:pt idx="1592">
                  <c:v>368.6857983228179</c:v>
                </c:pt>
                <c:pt idx="1593">
                  <c:v>368.84964640228964</c:v>
                </c:pt>
                <c:pt idx="1594">
                  <c:v>369.01349448176131</c:v>
                </c:pt>
                <c:pt idx="1595">
                  <c:v>369.17734256123299</c:v>
                </c:pt>
                <c:pt idx="1596">
                  <c:v>369.34119064070467</c:v>
                </c:pt>
                <c:pt idx="1597">
                  <c:v>369.5050387201764</c:v>
                </c:pt>
                <c:pt idx="1598">
                  <c:v>369.66888679964808</c:v>
                </c:pt>
                <c:pt idx="1599">
                  <c:v>369.83273487911981</c:v>
                </c:pt>
                <c:pt idx="1600">
                  <c:v>369.99658295859149</c:v>
                </c:pt>
                <c:pt idx="1601">
                  <c:v>370.16043103806317</c:v>
                </c:pt>
                <c:pt idx="1602">
                  <c:v>370.3242791175349</c:v>
                </c:pt>
                <c:pt idx="1603">
                  <c:v>370.48812719700658</c:v>
                </c:pt>
                <c:pt idx="1604">
                  <c:v>370.65197527647831</c:v>
                </c:pt>
                <c:pt idx="1605">
                  <c:v>370.81582335594999</c:v>
                </c:pt>
                <c:pt idx="1606">
                  <c:v>370.97967143542166</c:v>
                </c:pt>
                <c:pt idx="1607">
                  <c:v>371.1435195148934</c:v>
                </c:pt>
                <c:pt idx="1608">
                  <c:v>371.30736759436508</c:v>
                </c:pt>
                <c:pt idx="1609">
                  <c:v>371.47121567383681</c:v>
                </c:pt>
                <c:pt idx="1610">
                  <c:v>371.63506375330849</c:v>
                </c:pt>
                <c:pt idx="1611">
                  <c:v>371.79891183278016</c:v>
                </c:pt>
                <c:pt idx="1612">
                  <c:v>371.9627599122519</c:v>
                </c:pt>
                <c:pt idx="1613">
                  <c:v>372.12660799172357</c:v>
                </c:pt>
                <c:pt idx="1614">
                  <c:v>375.40356958115757</c:v>
                </c:pt>
                <c:pt idx="1615">
                  <c:v>375.56741766062925</c:v>
                </c:pt>
                <c:pt idx="1616">
                  <c:v>375.73126574010098</c:v>
                </c:pt>
                <c:pt idx="1617">
                  <c:v>375.89511381957266</c:v>
                </c:pt>
                <c:pt idx="1618">
                  <c:v>376.05896189904433</c:v>
                </c:pt>
                <c:pt idx="1619">
                  <c:v>376.22280997851607</c:v>
                </c:pt>
                <c:pt idx="1620">
                  <c:v>376.38665805798774</c:v>
                </c:pt>
                <c:pt idx="1621">
                  <c:v>376.55050613745948</c:v>
                </c:pt>
                <c:pt idx="1622">
                  <c:v>376.71435421693116</c:v>
                </c:pt>
                <c:pt idx="1623">
                  <c:v>376.87820229640283</c:v>
                </c:pt>
                <c:pt idx="1624">
                  <c:v>377.04205037587457</c:v>
                </c:pt>
                <c:pt idx="1625">
                  <c:v>377.20589845534624</c:v>
                </c:pt>
                <c:pt idx="1626">
                  <c:v>377.36974653481798</c:v>
                </c:pt>
                <c:pt idx="1627">
                  <c:v>377.53359461428965</c:v>
                </c:pt>
                <c:pt idx="1628">
                  <c:v>377.69744269376133</c:v>
                </c:pt>
                <c:pt idx="1629">
                  <c:v>377.86129077323301</c:v>
                </c:pt>
                <c:pt idx="1630">
                  <c:v>378.02513885270474</c:v>
                </c:pt>
                <c:pt idx="1631">
                  <c:v>378.18898693217642</c:v>
                </c:pt>
                <c:pt idx="1632">
                  <c:v>378.35283501164815</c:v>
                </c:pt>
                <c:pt idx="1633">
                  <c:v>378.51668309111983</c:v>
                </c:pt>
                <c:pt idx="1634">
                  <c:v>378.68053117059151</c:v>
                </c:pt>
                <c:pt idx="1635">
                  <c:v>378.84437925006324</c:v>
                </c:pt>
                <c:pt idx="1636">
                  <c:v>379.00822732953492</c:v>
                </c:pt>
                <c:pt idx="1637">
                  <c:v>379.17207540900665</c:v>
                </c:pt>
                <c:pt idx="1638">
                  <c:v>379.33592348847833</c:v>
                </c:pt>
                <c:pt idx="1639">
                  <c:v>379.49977156795001</c:v>
                </c:pt>
                <c:pt idx="1640">
                  <c:v>379.66361964742174</c:v>
                </c:pt>
                <c:pt idx="1641">
                  <c:v>379.82746772689342</c:v>
                </c:pt>
                <c:pt idx="1642">
                  <c:v>379.99131580636515</c:v>
                </c:pt>
                <c:pt idx="1643">
                  <c:v>380.15516388583683</c:v>
                </c:pt>
                <c:pt idx="1644">
                  <c:v>380.3190119653085</c:v>
                </c:pt>
                <c:pt idx="1645">
                  <c:v>380.48286004478024</c:v>
                </c:pt>
                <c:pt idx="1646">
                  <c:v>380.64670812425192</c:v>
                </c:pt>
                <c:pt idx="1647">
                  <c:v>386.54523898523308</c:v>
                </c:pt>
                <c:pt idx="1648">
                  <c:v>386.70908706470482</c:v>
                </c:pt>
                <c:pt idx="1649">
                  <c:v>386.87293514417649</c:v>
                </c:pt>
                <c:pt idx="1650">
                  <c:v>387.03678322364817</c:v>
                </c:pt>
                <c:pt idx="1651">
                  <c:v>387.20063130311985</c:v>
                </c:pt>
                <c:pt idx="1652">
                  <c:v>387.36447938259158</c:v>
                </c:pt>
                <c:pt idx="1653">
                  <c:v>387.52832746206332</c:v>
                </c:pt>
                <c:pt idx="1654">
                  <c:v>387.69217554153499</c:v>
                </c:pt>
                <c:pt idx="1655">
                  <c:v>387.85602362100667</c:v>
                </c:pt>
                <c:pt idx="1656">
                  <c:v>388.01987170047835</c:v>
                </c:pt>
                <c:pt idx="1657">
                  <c:v>388.18371977995008</c:v>
                </c:pt>
                <c:pt idx="1658">
                  <c:v>388.34756785942182</c:v>
                </c:pt>
                <c:pt idx="1659">
                  <c:v>388.51141593889349</c:v>
                </c:pt>
                <c:pt idx="1660">
                  <c:v>388.67526401836517</c:v>
                </c:pt>
                <c:pt idx="1661">
                  <c:v>388.83911209783685</c:v>
                </c:pt>
                <c:pt idx="1662">
                  <c:v>389.00296017730858</c:v>
                </c:pt>
                <c:pt idx="1663">
                  <c:v>389.16680825678026</c:v>
                </c:pt>
                <c:pt idx="1664">
                  <c:v>389.33065633625199</c:v>
                </c:pt>
                <c:pt idx="1665">
                  <c:v>389.49450441572367</c:v>
                </c:pt>
                <c:pt idx="1666">
                  <c:v>389.65835249519534</c:v>
                </c:pt>
                <c:pt idx="1667">
                  <c:v>389.82220057466708</c:v>
                </c:pt>
                <c:pt idx="1668">
                  <c:v>389.98604865413876</c:v>
                </c:pt>
                <c:pt idx="1669">
                  <c:v>390.14989673361049</c:v>
                </c:pt>
                <c:pt idx="1670">
                  <c:v>390.31374481308217</c:v>
                </c:pt>
                <c:pt idx="1671">
                  <c:v>390.47759289255384</c:v>
                </c:pt>
                <c:pt idx="1672">
                  <c:v>390.64144097202552</c:v>
                </c:pt>
                <c:pt idx="1673">
                  <c:v>390.80528905149725</c:v>
                </c:pt>
                <c:pt idx="1674">
                  <c:v>390.96913713096899</c:v>
                </c:pt>
                <c:pt idx="1675">
                  <c:v>391.13298521044067</c:v>
                </c:pt>
                <c:pt idx="1676">
                  <c:v>391.29683328991234</c:v>
                </c:pt>
                <c:pt idx="1677">
                  <c:v>391.46068136938402</c:v>
                </c:pt>
                <c:pt idx="1678">
                  <c:v>393.59070640251616</c:v>
                </c:pt>
                <c:pt idx="1679">
                  <c:v>393.75455448198784</c:v>
                </c:pt>
                <c:pt idx="1680">
                  <c:v>393.91840256145952</c:v>
                </c:pt>
                <c:pt idx="1681">
                  <c:v>394.08225064093125</c:v>
                </c:pt>
                <c:pt idx="1682">
                  <c:v>394.24609872040293</c:v>
                </c:pt>
                <c:pt idx="1683">
                  <c:v>394.40994679987466</c:v>
                </c:pt>
                <c:pt idx="1684">
                  <c:v>394.57379487934634</c:v>
                </c:pt>
                <c:pt idx="1685">
                  <c:v>394.73764295881801</c:v>
                </c:pt>
                <c:pt idx="1686">
                  <c:v>394.90149103828969</c:v>
                </c:pt>
                <c:pt idx="1687">
                  <c:v>395.06533911776143</c:v>
                </c:pt>
                <c:pt idx="1688">
                  <c:v>395.22918719723316</c:v>
                </c:pt>
                <c:pt idx="1689">
                  <c:v>395.39303527670484</c:v>
                </c:pt>
                <c:pt idx="1690">
                  <c:v>395.55688335617651</c:v>
                </c:pt>
                <c:pt idx="1691">
                  <c:v>395.72073143564819</c:v>
                </c:pt>
                <c:pt idx="1692">
                  <c:v>395.88457951511992</c:v>
                </c:pt>
                <c:pt idx="1693">
                  <c:v>396.04842759459166</c:v>
                </c:pt>
                <c:pt idx="1694">
                  <c:v>396.21227567406333</c:v>
                </c:pt>
                <c:pt idx="1695">
                  <c:v>396.37612375353501</c:v>
                </c:pt>
                <c:pt idx="1696">
                  <c:v>396.53997183300669</c:v>
                </c:pt>
                <c:pt idx="1697">
                  <c:v>396.70381991247842</c:v>
                </c:pt>
                <c:pt idx="1698">
                  <c:v>396.86766799195016</c:v>
                </c:pt>
                <c:pt idx="1699">
                  <c:v>397.03151607142183</c:v>
                </c:pt>
                <c:pt idx="1700">
                  <c:v>397.19536415089351</c:v>
                </c:pt>
                <c:pt idx="1701">
                  <c:v>397.35921223036519</c:v>
                </c:pt>
                <c:pt idx="1702">
                  <c:v>397.52306030983692</c:v>
                </c:pt>
                <c:pt idx="1703">
                  <c:v>397.68690838930866</c:v>
                </c:pt>
                <c:pt idx="1704">
                  <c:v>397.85075646878033</c:v>
                </c:pt>
                <c:pt idx="1705">
                  <c:v>398.01460454825201</c:v>
                </c:pt>
                <c:pt idx="1706">
                  <c:v>398.17845262772369</c:v>
                </c:pt>
                <c:pt idx="1707">
                  <c:v>398.34230070719542</c:v>
                </c:pt>
                <c:pt idx="1708">
                  <c:v>398.5061487866671</c:v>
                </c:pt>
                <c:pt idx="1709">
                  <c:v>398.66999686613883</c:v>
                </c:pt>
                <c:pt idx="1710">
                  <c:v>398.83384494561051</c:v>
                </c:pt>
                <c:pt idx="1711">
                  <c:v>398.99769302508219</c:v>
                </c:pt>
                <c:pt idx="1712">
                  <c:v>399.16154110455386</c:v>
                </c:pt>
                <c:pt idx="1713">
                  <c:v>399.3253891840256</c:v>
                </c:pt>
                <c:pt idx="1714">
                  <c:v>399.48923726349733</c:v>
                </c:pt>
                <c:pt idx="1715">
                  <c:v>399.65308534296901</c:v>
                </c:pt>
                <c:pt idx="1716">
                  <c:v>399.81693342244068</c:v>
                </c:pt>
                <c:pt idx="1717">
                  <c:v>399.98078150191236</c:v>
                </c:pt>
                <c:pt idx="1718">
                  <c:v>400.14462958138409</c:v>
                </c:pt>
                <c:pt idx="1719">
                  <c:v>400.30847766085583</c:v>
                </c:pt>
                <c:pt idx="1720">
                  <c:v>400.47232574032751</c:v>
                </c:pt>
                <c:pt idx="1721">
                  <c:v>400.63617381979918</c:v>
                </c:pt>
                <c:pt idx="1722">
                  <c:v>400.80002189927086</c:v>
                </c:pt>
                <c:pt idx="1723">
                  <c:v>400.96386997874259</c:v>
                </c:pt>
                <c:pt idx="1724">
                  <c:v>401.12771805821433</c:v>
                </c:pt>
                <c:pt idx="1725">
                  <c:v>401.291566137686</c:v>
                </c:pt>
                <c:pt idx="1726">
                  <c:v>401.45541421715768</c:v>
                </c:pt>
                <c:pt idx="1727">
                  <c:v>403.58543925028977</c:v>
                </c:pt>
                <c:pt idx="1728">
                  <c:v>403.7492873297615</c:v>
                </c:pt>
                <c:pt idx="1729">
                  <c:v>403.91313540923318</c:v>
                </c:pt>
                <c:pt idx="1730">
                  <c:v>404.07698348870485</c:v>
                </c:pt>
                <c:pt idx="1731">
                  <c:v>406.66383660003885</c:v>
                </c:pt>
                <c:pt idx="1732">
                  <c:v>406.82903163205901</c:v>
                </c:pt>
                <c:pt idx="1733">
                  <c:v>406.99422666407924</c:v>
                </c:pt>
                <c:pt idx="1734">
                  <c:v>407.1594216960994</c:v>
                </c:pt>
                <c:pt idx="1735">
                  <c:v>407.32461672811957</c:v>
                </c:pt>
                <c:pt idx="1736">
                  <c:v>407.48981176013979</c:v>
                </c:pt>
                <c:pt idx="1737">
                  <c:v>407.65500679215995</c:v>
                </c:pt>
                <c:pt idx="1738">
                  <c:v>407.82020182418012</c:v>
                </c:pt>
                <c:pt idx="1739">
                  <c:v>407.98539685620028</c:v>
                </c:pt>
                <c:pt idx="1740">
                  <c:v>408.1505918882205</c:v>
                </c:pt>
                <c:pt idx="1741">
                  <c:v>408.31578692024067</c:v>
                </c:pt>
                <c:pt idx="1742">
                  <c:v>408.48098195226083</c:v>
                </c:pt>
                <c:pt idx="1743">
                  <c:v>408.64617698428106</c:v>
                </c:pt>
                <c:pt idx="1744">
                  <c:v>408.81137201630122</c:v>
                </c:pt>
                <c:pt idx="1745">
                  <c:v>408.97656704832139</c:v>
                </c:pt>
                <c:pt idx="1746">
                  <c:v>409.14176208034161</c:v>
                </c:pt>
                <c:pt idx="1747">
                  <c:v>409.30695711236177</c:v>
                </c:pt>
                <c:pt idx="1748">
                  <c:v>409.47215214438194</c:v>
                </c:pt>
                <c:pt idx="1749">
                  <c:v>409.63734717640216</c:v>
                </c:pt>
                <c:pt idx="1750">
                  <c:v>409.80254220842232</c:v>
                </c:pt>
                <c:pt idx="1751">
                  <c:v>409.96773724044249</c:v>
                </c:pt>
                <c:pt idx="1752">
                  <c:v>410.13293227246265</c:v>
                </c:pt>
                <c:pt idx="1753">
                  <c:v>410.29812730448288</c:v>
                </c:pt>
                <c:pt idx="1754">
                  <c:v>410.46332233650304</c:v>
                </c:pt>
                <c:pt idx="1755">
                  <c:v>410.62851736852321</c:v>
                </c:pt>
                <c:pt idx="1756">
                  <c:v>410.79371240054343</c:v>
                </c:pt>
                <c:pt idx="1757">
                  <c:v>410.95890743256359</c:v>
                </c:pt>
                <c:pt idx="1758">
                  <c:v>411.12410246458376</c:v>
                </c:pt>
                <c:pt idx="1759">
                  <c:v>413.27163788084613</c:v>
                </c:pt>
                <c:pt idx="1760">
                  <c:v>413.43683291286635</c:v>
                </c:pt>
                <c:pt idx="1761">
                  <c:v>413.60202794488652</c:v>
                </c:pt>
                <c:pt idx="1762">
                  <c:v>413.76722297690668</c:v>
                </c:pt>
                <c:pt idx="1763">
                  <c:v>413.9324180089269</c:v>
                </c:pt>
                <c:pt idx="1764">
                  <c:v>414.09761304094707</c:v>
                </c:pt>
                <c:pt idx="1765">
                  <c:v>414.26280807296723</c:v>
                </c:pt>
                <c:pt idx="1766">
                  <c:v>414.4280031049874</c:v>
                </c:pt>
                <c:pt idx="1767">
                  <c:v>414.59319813700762</c:v>
                </c:pt>
                <c:pt idx="1768">
                  <c:v>414.75839316902778</c:v>
                </c:pt>
                <c:pt idx="1769">
                  <c:v>414.92358820104795</c:v>
                </c:pt>
                <c:pt idx="1770">
                  <c:v>415.08878323306817</c:v>
                </c:pt>
                <c:pt idx="1771">
                  <c:v>415.25397826508834</c:v>
                </c:pt>
                <c:pt idx="1772">
                  <c:v>415.4191732971085</c:v>
                </c:pt>
                <c:pt idx="1773">
                  <c:v>415.58436832912872</c:v>
                </c:pt>
                <c:pt idx="1774">
                  <c:v>415.74956336114889</c:v>
                </c:pt>
                <c:pt idx="1775">
                  <c:v>415.91475839316905</c:v>
                </c:pt>
                <c:pt idx="1776">
                  <c:v>416.07995342518927</c:v>
                </c:pt>
                <c:pt idx="1777">
                  <c:v>416.24514845720944</c:v>
                </c:pt>
                <c:pt idx="1778">
                  <c:v>416.4103434892296</c:v>
                </c:pt>
                <c:pt idx="1779">
                  <c:v>416.57553852124977</c:v>
                </c:pt>
                <c:pt idx="1780">
                  <c:v>416.74073355326999</c:v>
                </c:pt>
                <c:pt idx="1781">
                  <c:v>416.90592858529016</c:v>
                </c:pt>
                <c:pt idx="1782">
                  <c:v>417.07112361731032</c:v>
                </c:pt>
                <c:pt idx="1783">
                  <c:v>417.23631864933054</c:v>
                </c:pt>
                <c:pt idx="1784">
                  <c:v>417.40151368135071</c:v>
                </c:pt>
                <c:pt idx="1785">
                  <c:v>417.56670871337087</c:v>
                </c:pt>
                <c:pt idx="1786">
                  <c:v>417.73190374539109</c:v>
                </c:pt>
                <c:pt idx="1787">
                  <c:v>417.89709877741126</c:v>
                </c:pt>
                <c:pt idx="1788">
                  <c:v>418.06229380943142</c:v>
                </c:pt>
                <c:pt idx="1789">
                  <c:v>418.22748884145165</c:v>
                </c:pt>
                <c:pt idx="1790">
                  <c:v>418.39268387347181</c:v>
                </c:pt>
                <c:pt idx="1791">
                  <c:v>418.55787890549198</c:v>
                </c:pt>
                <c:pt idx="1792">
                  <c:v>418.72307393751214</c:v>
                </c:pt>
                <c:pt idx="1793">
                  <c:v>418.88826896953236</c:v>
                </c:pt>
                <c:pt idx="1794">
                  <c:v>419.05346400155253</c:v>
                </c:pt>
                <c:pt idx="1795">
                  <c:v>419.21865903357269</c:v>
                </c:pt>
                <c:pt idx="1796">
                  <c:v>419.38385406559291</c:v>
                </c:pt>
                <c:pt idx="1797">
                  <c:v>419.54904909761308</c:v>
                </c:pt>
                <c:pt idx="1798">
                  <c:v>419.71424412963324</c:v>
                </c:pt>
                <c:pt idx="1799">
                  <c:v>419.87943916165347</c:v>
                </c:pt>
                <c:pt idx="1800">
                  <c:v>420.04463419367363</c:v>
                </c:pt>
                <c:pt idx="1801">
                  <c:v>420.2098292256938</c:v>
                </c:pt>
                <c:pt idx="1802">
                  <c:v>420.37502425771402</c:v>
                </c:pt>
                <c:pt idx="1803">
                  <c:v>420.54021928973418</c:v>
                </c:pt>
                <c:pt idx="1804">
                  <c:v>420.70541432175435</c:v>
                </c:pt>
                <c:pt idx="1805">
                  <c:v>420.87060935377451</c:v>
                </c:pt>
                <c:pt idx="1806">
                  <c:v>421.03580438579473</c:v>
                </c:pt>
                <c:pt idx="1807">
                  <c:v>421.2009994178149</c:v>
                </c:pt>
                <c:pt idx="1808">
                  <c:v>421.36619444983506</c:v>
                </c:pt>
                <c:pt idx="1809">
                  <c:v>421.53138948185529</c:v>
                </c:pt>
                <c:pt idx="1810">
                  <c:v>421.69658451387545</c:v>
                </c:pt>
                <c:pt idx="1811">
                  <c:v>421.86177954589562</c:v>
                </c:pt>
                <c:pt idx="1812">
                  <c:v>422.02697457791584</c:v>
                </c:pt>
                <c:pt idx="1813">
                  <c:v>422.192169609936</c:v>
                </c:pt>
                <c:pt idx="1814">
                  <c:v>422.35736464195617</c:v>
                </c:pt>
                <c:pt idx="1815">
                  <c:v>422.52255967397639</c:v>
                </c:pt>
                <c:pt idx="1816">
                  <c:v>422.68775470599655</c:v>
                </c:pt>
                <c:pt idx="1817">
                  <c:v>426.32204541044058</c:v>
                </c:pt>
                <c:pt idx="1818">
                  <c:v>426.48724044246075</c:v>
                </c:pt>
                <c:pt idx="1819">
                  <c:v>426.65243547448091</c:v>
                </c:pt>
                <c:pt idx="1820">
                  <c:v>426.81763050650113</c:v>
                </c:pt>
                <c:pt idx="1821">
                  <c:v>426.9828255385213</c:v>
                </c:pt>
                <c:pt idx="1822">
                  <c:v>427.14802057054146</c:v>
                </c:pt>
                <c:pt idx="1823">
                  <c:v>427.31321560256163</c:v>
                </c:pt>
                <c:pt idx="1824">
                  <c:v>427.47841063458185</c:v>
                </c:pt>
                <c:pt idx="1825">
                  <c:v>427.64360566660201</c:v>
                </c:pt>
                <c:pt idx="1826">
                  <c:v>427.80880069862218</c:v>
                </c:pt>
                <c:pt idx="1827">
                  <c:v>427.9739957306424</c:v>
                </c:pt>
                <c:pt idx="1828">
                  <c:v>428.13919076266257</c:v>
                </c:pt>
                <c:pt idx="1829">
                  <c:v>428.30438579468273</c:v>
                </c:pt>
                <c:pt idx="1830">
                  <c:v>428.46958082670295</c:v>
                </c:pt>
                <c:pt idx="1831">
                  <c:v>428.63477585872312</c:v>
                </c:pt>
                <c:pt idx="1832">
                  <c:v>428.79997089074328</c:v>
                </c:pt>
                <c:pt idx="1833">
                  <c:v>428.96516592276345</c:v>
                </c:pt>
                <c:pt idx="1834">
                  <c:v>429.13036095478367</c:v>
                </c:pt>
                <c:pt idx="1835">
                  <c:v>429.29555598680383</c:v>
                </c:pt>
                <c:pt idx="1836">
                  <c:v>429.460751018824</c:v>
                </c:pt>
                <c:pt idx="1837">
                  <c:v>429.62594605084422</c:v>
                </c:pt>
                <c:pt idx="1838">
                  <c:v>429.79114108286439</c:v>
                </c:pt>
                <c:pt idx="1839">
                  <c:v>429.95633611488455</c:v>
                </c:pt>
                <c:pt idx="1840">
                  <c:v>430.12153114690477</c:v>
                </c:pt>
                <c:pt idx="1841">
                  <c:v>430.28672617892494</c:v>
                </c:pt>
                <c:pt idx="1842">
                  <c:v>430.4519212109451</c:v>
                </c:pt>
                <c:pt idx="1843">
                  <c:v>430.61711624296532</c:v>
                </c:pt>
                <c:pt idx="1844">
                  <c:v>430.78231127498549</c:v>
                </c:pt>
                <c:pt idx="1845">
                  <c:v>430.94750630700565</c:v>
                </c:pt>
                <c:pt idx="1846">
                  <c:v>431.11270133902582</c:v>
                </c:pt>
                <c:pt idx="1847">
                  <c:v>431.27789637104604</c:v>
                </c:pt>
                <c:pt idx="1848">
                  <c:v>434.74699204346985</c:v>
                </c:pt>
                <c:pt idx="1849">
                  <c:v>434.91218707549001</c:v>
                </c:pt>
                <c:pt idx="1850">
                  <c:v>435.07738210751023</c:v>
                </c:pt>
                <c:pt idx="1851">
                  <c:v>435.2425771395304</c:v>
                </c:pt>
                <c:pt idx="1852">
                  <c:v>435.40777217155056</c:v>
                </c:pt>
                <c:pt idx="1853">
                  <c:v>435.57296720357078</c:v>
                </c:pt>
                <c:pt idx="1854">
                  <c:v>435.73816223559095</c:v>
                </c:pt>
                <c:pt idx="1855">
                  <c:v>435.90335726761111</c:v>
                </c:pt>
                <c:pt idx="1856">
                  <c:v>436.06855229963134</c:v>
                </c:pt>
                <c:pt idx="1857">
                  <c:v>436.2337473316515</c:v>
                </c:pt>
                <c:pt idx="1858">
                  <c:v>436.39894236367167</c:v>
                </c:pt>
                <c:pt idx="1859">
                  <c:v>436.56413739569189</c:v>
                </c:pt>
                <c:pt idx="1860">
                  <c:v>436.72933242771205</c:v>
                </c:pt>
                <c:pt idx="1861">
                  <c:v>436.89452745973222</c:v>
                </c:pt>
                <c:pt idx="1862">
                  <c:v>437.05972249175238</c:v>
                </c:pt>
                <c:pt idx="1863">
                  <c:v>437.2249175237726</c:v>
                </c:pt>
                <c:pt idx="1864">
                  <c:v>437.39011255579277</c:v>
                </c:pt>
                <c:pt idx="1865">
                  <c:v>437.55530758781293</c:v>
                </c:pt>
                <c:pt idx="1866">
                  <c:v>437.72050261983316</c:v>
                </c:pt>
                <c:pt idx="1867">
                  <c:v>437.88569765185332</c:v>
                </c:pt>
                <c:pt idx="1868">
                  <c:v>438.05089268387349</c:v>
                </c:pt>
                <c:pt idx="1869">
                  <c:v>438.21608771589371</c:v>
                </c:pt>
                <c:pt idx="1870">
                  <c:v>438.38128274791387</c:v>
                </c:pt>
                <c:pt idx="1871">
                  <c:v>438.54647777993404</c:v>
                </c:pt>
                <c:pt idx="1872">
                  <c:v>438.71167281195426</c:v>
                </c:pt>
                <c:pt idx="1873">
                  <c:v>438.87686784397442</c:v>
                </c:pt>
                <c:pt idx="1874">
                  <c:v>439.04206287599459</c:v>
                </c:pt>
                <c:pt idx="1875">
                  <c:v>439.20725790801475</c:v>
                </c:pt>
                <c:pt idx="1876">
                  <c:v>439.37245294003498</c:v>
                </c:pt>
                <c:pt idx="1877">
                  <c:v>439.53764797205514</c:v>
                </c:pt>
                <c:pt idx="1878">
                  <c:v>439.70284300407531</c:v>
                </c:pt>
                <c:pt idx="1879">
                  <c:v>439.86803803609553</c:v>
                </c:pt>
                <c:pt idx="1880">
                  <c:v>440.03323306811569</c:v>
                </c:pt>
                <c:pt idx="1881">
                  <c:v>440.19842810013586</c:v>
                </c:pt>
                <c:pt idx="1882">
                  <c:v>440.36362313215608</c:v>
                </c:pt>
                <c:pt idx="1883">
                  <c:v>440.52881816417624</c:v>
                </c:pt>
                <c:pt idx="1884">
                  <c:v>440.69401319619641</c:v>
                </c:pt>
                <c:pt idx="1885">
                  <c:v>440.85920822821663</c:v>
                </c:pt>
                <c:pt idx="1886">
                  <c:v>441.0244032602368</c:v>
                </c:pt>
                <c:pt idx="1887">
                  <c:v>441.18959829225696</c:v>
                </c:pt>
                <c:pt idx="1888">
                  <c:v>441.35479332427713</c:v>
                </c:pt>
                <c:pt idx="1889">
                  <c:v>441.51998835629735</c:v>
                </c:pt>
                <c:pt idx="1890">
                  <c:v>441.68518338831751</c:v>
                </c:pt>
                <c:pt idx="1891">
                  <c:v>441.85037842033768</c:v>
                </c:pt>
                <c:pt idx="1892">
                  <c:v>444.65869396468082</c:v>
                </c:pt>
                <c:pt idx="1893">
                  <c:v>444.82388899670099</c:v>
                </c:pt>
                <c:pt idx="1894">
                  <c:v>444.98908402872115</c:v>
                </c:pt>
                <c:pt idx="1895">
                  <c:v>445.15427906074137</c:v>
                </c:pt>
                <c:pt idx="1896">
                  <c:v>445.31947409276154</c:v>
                </c:pt>
                <c:pt idx="1897">
                  <c:v>445.4846691247817</c:v>
                </c:pt>
                <c:pt idx="1898">
                  <c:v>445.64986415680187</c:v>
                </c:pt>
                <c:pt idx="1899">
                  <c:v>445.81505918882209</c:v>
                </c:pt>
                <c:pt idx="1900">
                  <c:v>445.98025422084226</c:v>
                </c:pt>
                <c:pt idx="1901">
                  <c:v>446.14544925286242</c:v>
                </c:pt>
                <c:pt idx="1902">
                  <c:v>446.31064428488264</c:v>
                </c:pt>
                <c:pt idx="1903">
                  <c:v>446.47583931690281</c:v>
                </c:pt>
                <c:pt idx="1904">
                  <c:v>446.64103434892297</c:v>
                </c:pt>
                <c:pt idx="1905">
                  <c:v>446.80622938094319</c:v>
                </c:pt>
                <c:pt idx="1906">
                  <c:v>446.97142441296336</c:v>
                </c:pt>
                <c:pt idx="1907">
                  <c:v>447.13661944498352</c:v>
                </c:pt>
                <c:pt idx="1908">
                  <c:v>447.30181447700375</c:v>
                </c:pt>
                <c:pt idx="1909">
                  <c:v>447.46700950902391</c:v>
                </c:pt>
                <c:pt idx="1910">
                  <c:v>447.63220454104408</c:v>
                </c:pt>
                <c:pt idx="1911">
                  <c:v>447.79739957306424</c:v>
                </c:pt>
                <c:pt idx="1912">
                  <c:v>447.96259460508446</c:v>
                </c:pt>
                <c:pt idx="1913">
                  <c:v>448.12778963710463</c:v>
                </c:pt>
                <c:pt idx="1914">
                  <c:v>448.29298466912479</c:v>
                </c:pt>
                <c:pt idx="1915">
                  <c:v>448.45817970114501</c:v>
                </c:pt>
                <c:pt idx="1916">
                  <c:v>448.62337473316518</c:v>
                </c:pt>
                <c:pt idx="1917">
                  <c:v>448.78856976518534</c:v>
                </c:pt>
                <c:pt idx="1918">
                  <c:v>448.95376479720557</c:v>
                </c:pt>
                <c:pt idx="1919">
                  <c:v>449.11895982922573</c:v>
                </c:pt>
                <c:pt idx="1920">
                  <c:v>449.2841548612459</c:v>
                </c:pt>
                <c:pt idx="1921">
                  <c:v>449.44934989326612</c:v>
                </c:pt>
                <c:pt idx="1922">
                  <c:v>449.61454492528628</c:v>
                </c:pt>
                <c:pt idx="1923">
                  <c:v>449.77973995730645</c:v>
                </c:pt>
                <c:pt idx="1924">
                  <c:v>449.94493498932661</c:v>
                </c:pt>
                <c:pt idx="1925">
                  <c:v>450.11013002134683</c:v>
                </c:pt>
                <c:pt idx="1926">
                  <c:v>450.275325053367</c:v>
                </c:pt>
                <c:pt idx="1927">
                  <c:v>450.44052008538716</c:v>
                </c:pt>
                <c:pt idx="1928">
                  <c:v>450.60571511740739</c:v>
                </c:pt>
                <c:pt idx="1929">
                  <c:v>450.77091014942755</c:v>
                </c:pt>
                <c:pt idx="1930">
                  <c:v>450.93610518144772</c:v>
                </c:pt>
                <c:pt idx="1931">
                  <c:v>451.10130021346794</c:v>
                </c:pt>
                <c:pt idx="1932">
                  <c:v>451.2664952454881</c:v>
                </c:pt>
                <c:pt idx="1933">
                  <c:v>451.43169027750827</c:v>
                </c:pt>
                <c:pt idx="1934">
                  <c:v>451.59688530952849</c:v>
                </c:pt>
                <c:pt idx="1935">
                  <c:v>451.76208034154865</c:v>
                </c:pt>
                <c:pt idx="1936">
                  <c:v>451.92727537356882</c:v>
                </c:pt>
                <c:pt idx="1937">
                  <c:v>454.57039588589174</c:v>
                </c:pt>
                <c:pt idx="1938">
                  <c:v>454.73559091791191</c:v>
                </c:pt>
                <c:pt idx="1939">
                  <c:v>454.90078594993213</c:v>
                </c:pt>
                <c:pt idx="1940">
                  <c:v>455.06598098195229</c:v>
                </c:pt>
                <c:pt idx="1941">
                  <c:v>455.23117601397246</c:v>
                </c:pt>
                <c:pt idx="1942">
                  <c:v>455.39637104599268</c:v>
                </c:pt>
                <c:pt idx="1943">
                  <c:v>455.56156607801285</c:v>
                </c:pt>
                <c:pt idx="1944">
                  <c:v>455.72676111003301</c:v>
                </c:pt>
                <c:pt idx="1945">
                  <c:v>455.89195614205323</c:v>
                </c:pt>
                <c:pt idx="1946">
                  <c:v>456.0571511740734</c:v>
                </c:pt>
                <c:pt idx="1947">
                  <c:v>456.22234620609356</c:v>
                </c:pt>
                <c:pt idx="1948">
                  <c:v>456.38754123811373</c:v>
                </c:pt>
                <c:pt idx="1949">
                  <c:v>456.55273627013395</c:v>
                </c:pt>
                <c:pt idx="1950">
                  <c:v>456.71793130215411</c:v>
                </c:pt>
                <c:pt idx="1951">
                  <c:v>456.88312633417428</c:v>
                </c:pt>
                <c:pt idx="1952">
                  <c:v>457.0483213661945</c:v>
                </c:pt>
                <c:pt idx="1953">
                  <c:v>457.21351639821467</c:v>
                </c:pt>
                <c:pt idx="1954">
                  <c:v>457.37871143023483</c:v>
                </c:pt>
                <c:pt idx="1955">
                  <c:v>457.54390646225505</c:v>
                </c:pt>
                <c:pt idx="1956">
                  <c:v>457.70910149427522</c:v>
                </c:pt>
                <c:pt idx="1957">
                  <c:v>457.87429652629538</c:v>
                </c:pt>
                <c:pt idx="1958">
                  <c:v>458.0394915583156</c:v>
                </c:pt>
                <c:pt idx="1959">
                  <c:v>458.20468659033577</c:v>
                </c:pt>
                <c:pt idx="1960">
                  <c:v>458.36988162235593</c:v>
                </c:pt>
                <c:pt idx="1961">
                  <c:v>458.5350766543761</c:v>
                </c:pt>
                <c:pt idx="1962">
                  <c:v>458.70027168639632</c:v>
                </c:pt>
                <c:pt idx="1963">
                  <c:v>458.86546671841649</c:v>
                </c:pt>
                <c:pt idx="1964">
                  <c:v>459.03066175043665</c:v>
                </c:pt>
                <c:pt idx="1965">
                  <c:v>459.19585678245687</c:v>
                </c:pt>
                <c:pt idx="1966">
                  <c:v>459.36105181447704</c:v>
                </c:pt>
                <c:pt idx="1967">
                  <c:v>459.5262468464972</c:v>
                </c:pt>
                <c:pt idx="1968">
                  <c:v>459.69144187851742</c:v>
                </c:pt>
                <c:pt idx="1969">
                  <c:v>459.85663691053759</c:v>
                </c:pt>
                <c:pt idx="1970">
                  <c:v>460.02183194255775</c:v>
                </c:pt>
                <c:pt idx="1971">
                  <c:v>460.18702697457798</c:v>
                </c:pt>
                <c:pt idx="1972">
                  <c:v>460.35222200659814</c:v>
                </c:pt>
                <c:pt idx="1973">
                  <c:v>460.51741703861831</c:v>
                </c:pt>
                <c:pt idx="1974">
                  <c:v>460.68261207063847</c:v>
                </c:pt>
                <c:pt idx="1975">
                  <c:v>460.84780710265869</c:v>
                </c:pt>
                <c:pt idx="1976">
                  <c:v>462.49975742286051</c:v>
                </c:pt>
                <c:pt idx="1977">
                  <c:v>462.66495245488068</c:v>
                </c:pt>
                <c:pt idx="1978">
                  <c:v>462.83014748690084</c:v>
                </c:pt>
                <c:pt idx="1979">
                  <c:v>462.99534251892106</c:v>
                </c:pt>
                <c:pt idx="1980">
                  <c:v>463.16053755094123</c:v>
                </c:pt>
                <c:pt idx="1981">
                  <c:v>463.32573258296139</c:v>
                </c:pt>
                <c:pt idx="1982">
                  <c:v>463.49092761498162</c:v>
                </c:pt>
                <c:pt idx="1983">
                  <c:v>463.65612264700178</c:v>
                </c:pt>
                <c:pt idx="1984">
                  <c:v>463.82131767902194</c:v>
                </c:pt>
                <c:pt idx="1985">
                  <c:v>463.98651271104217</c:v>
                </c:pt>
                <c:pt idx="1986">
                  <c:v>464.15170774306233</c:v>
                </c:pt>
                <c:pt idx="1987">
                  <c:v>464.3169027750825</c:v>
                </c:pt>
                <c:pt idx="1988">
                  <c:v>464.48209780710272</c:v>
                </c:pt>
                <c:pt idx="1989">
                  <c:v>464.64729283912288</c:v>
                </c:pt>
                <c:pt idx="1990">
                  <c:v>464.81248787114305</c:v>
                </c:pt>
                <c:pt idx="1991">
                  <c:v>464.97768290316321</c:v>
                </c:pt>
                <c:pt idx="1992">
                  <c:v>465.14287793518344</c:v>
                </c:pt>
                <c:pt idx="1993">
                  <c:v>465.3080729672036</c:v>
                </c:pt>
                <c:pt idx="1994">
                  <c:v>465.47326799922376</c:v>
                </c:pt>
                <c:pt idx="1995">
                  <c:v>465.63846303124399</c:v>
                </c:pt>
                <c:pt idx="1996">
                  <c:v>465.80365806326415</c:v>
                </c:pt>
                <c:pt idx="1997">
                  <c:v>465.96885309528432</c:v>
                </c:pt>
                <c:pt idx="1998">
                  <c:v>466.13404812730454</c:v>
                </c:pt>
                <c:pt idx="1999">
                  <c:v>466.2992431593247</c:v>
                </c:pt>
                <c:pt idx="2000">
                  <c:v>466.46443819134487</c:v>
                </c:pt>
                <c:pt idx="2001">
                  <c:v>466.62963322336509</c:v>
                </c:pt>
                <c:pt idx="2002">
                  <c:v>466.79482825538526</c:v>
                </c:pt>
                <c:pt idx="2003">
                  <c:v>466.96002328740542</c:v>
                </c:pt>
                <c:pt idx="2004">
                  <c:v>467.12521831942558</c:v>
                </c:pt>
                <c:pt idx="2005">
                  <c:v>467.29041335144581</c:v>
                </c:pt>
                <c:pt idx="2006">
                  <c:v>467.45560838346597</c:v>
                </c:pt>
                <c:pt idx="2007">
                  <c:v>467.62080341548614</c:v>
                </c:pt>
                <c:pt idx="2008">
                  <c:v>467.78599844750636</c:v>
                </c:pt>
                <c:pt idx="2009">
                  <c:v>467.95119347952652</c:v>
                </c:pt>
                <c:pt idx="2010">
                  <c:v>468.11638851154669</c:v>
                </c:pt>
                <c:pt idx="2011">
                  <c:v>468.28158354356685</c:v>
                </c:pt>
                <c:pt idx="2012">
                  <c:v>468.44677857558708</c:v>
                </c:pt>
                <c:pt idx="2013">
                  <c:v>468.61197360760724</c:v>
                </c:pt>
                <c:pt idx="2014">
                  <c:v>468.77716863962746</c:v>
                </c:pt>
                <c:pt idx="2015">
                  <c:v>468.94236367164763</c:v>
                </c:pt>
                <c:pt idx="2016">
                  <c:v>469.10755870366779</c:v>
                </c:pt>
                <c:pt idx="2017">
                  <c:v>469.27275373568796</c:v>
                </c:pt>
                <c:pt idx="2018">
                  <c:v>469.43794876770818</c:v>
                </c:pt>
                <c:pt idx="2019">
                  <c:v>469.60314379972834</c:v>
                </c:pt>
                <c:pt idx="2020">
                  <c:v>469.76833883174851</c:v>
                </c:pt>
                <c:pt idx="2021">
                  <c:v>469.93353386376873</c:v>
                </c:pt>
                <c:pt idx="2022">
                  <c:v>470.09872889578889</c:v>
                </c:pt>
                <c:pt idx="2023">
                  <c:v>470.26392392780906</c:v>
                </c:pt>
                <c:pt idx="2024">
                  <c:v>470.42911895982922</c:v>
                </c:pt>
                <c:pt idx="2025">
                  <c:v>470.59431399184945</c:v>
                </c:pt>
                <c:pt idx="2026">
                  <c:v>470.75950902386961</c:v>
                </c:pt>
                <c:pt idx="2027">
                  <c:v>470.92470405588983</c:v>
                </c:pt>
                <c:pt idx="2028">
                  <c:v>472.74184940811182</c:v>
                </c:pt>
                <c:pt idx="2029">
                  <c:v>472.90704444013198</c:v>
                </c:pt>
                <c:pt idx="2030">
                  <c:v>473.07223947215221</c:v>
                </c:pt>
                <c:pt idx="2031">
                  <c:v>473.23743450417237</c:v>
                </c:pt>
                <c:pt idx="2032">
                  <c:v>473.40262953619253</c:v>
                </c:pt>
                <c:pt idx="2033">
                  <c:v>473.5678245682127</c:v>
                </c:pt>
                <c:pt idx="2034">
                  <c:v>473.73301960023292</c:v>
                </c:pt>
                <c:pt idx="2035">
                  <c:v>473.89821463225309</c:v>
                </c:pt>
                <c:pt idx="2036">
                  <c:v>474.06340966427325</c:v>
                </c:pt>
                <c:pt idx="2037">
                  <c:v>474.22860469629347</c:v>
                </c:pt>
                <c:pt idx="2038">
                  <c:v>474.39379972831364</c:v>
                </c:pt>
                <c:pt idx="2039">
                  <c:v>474.5589947603338</c:v>
                </c:pt>
                <c:pt idx="2040">
                  <c:v>474.72418979235397</c:v>
                </c:pt>
                <c:pt idx="2041">
                  <c:v>474.88938482437419</c:v>
                </c:pt>
                <c:pt idx="2042">
                  <c:v>475.05457985639435</c:v>
                </c:pt>
                <c:pt idx="2043">
                  <c:v>475.21977488841458</c:v>
                </c:pt>
                <c:pt idx="2044">
                  <c:v>475.38496992043474</c:v>
                </c:pt>
                <c:pt idx="2045">
                  <c:v>475.55016495245491</c:v>
                </c:pt>
                <c:pt idx="2046">
                  <c:v>475.71535998447507</c:v>
                </c:pt>
                <c:pt idx="2047">
                  <c:v>475.88055501649529</c:v>
                </c:pt>
                <c:pt idx="2048">
                  <c:v>476.04575004851546</c:v>
                </c:pt>
                <c:pt idx="2049">
                  <c:v>476.21094508053562</c:v>
                </c:pt>
                <c:pt idx="2050">
                  <c:v>476.37614011255585</c:v>
                </c:pt>
                <c:pt idx="2051">
                  <c:v>476.54133514457601</c:v>
                </c:pt>
                <c:pt idx="2052">
                  <c:v>476.70653017659617</c:v>
                </c:pt>
                <c:pt idx="2053">
                  <c:v>476.87172520861634</c:v>
                </c:pt>
                <c:pt idx="2054">
                  <c:v>477.03692024063656</c:v>
                </c:pt>
                <c:pt idx="2055">
                  <c:v>477.20211527265673</c:v>
                </c:pt>
                <c:pt idx="2056">
                  <c:v>477.36731030467695</c:v>
                </c:pt>
                <c:pt idx="2057">
                  <c:v>477.53250533669711</c:v>
                </c:pt>
                <c:pt idx="2058">
                  <c:v>477.69770036871728</c:v>
                </c:pt>
                <c:pt idx="2059">
                  <c:v>477.86289540073744</c:v>
                </c:pt>
                <c:pt idx="2060">
                  <c:v>478.02809043275766</c:v>
                </c:pt>
                <c:pt idx="2061">
                  <c:v>478.19328546477783</c:v>
                </c:pt>
                <c:pt idx="2062">
                  <c:v>478.35848049679799</c:v>
                </c:pt>
                <c:pt idx="2063">
                  <c:v>478.52367552881822</c:v>
                </c:pt>
                <c:pt idx="2064">
                  <c:v>478.68887056083838</c:v>
                </c:pt>
                <c:pt idx="2065">
                  <c:v>478.85406559285855</c:v>
                </c:pt>
                <c:pt idx="2066">
                  <c:v>479.01926062487871</c:v>
                </c:pt>
                <c:pt idx="2067">
                  <c:v>479.18445565689893</c:v>
                </c:pt>
                <c:pt idx="2068">
                  <c:v>479.3496506889191</c:v>
                </c:pt>
                <c:pt idx="2069">
                  <c:v>479.51484572093932</c:v>
                </c:pt>
                <c:pt idx="2070">
                  <c:v>479.68004075295948</c:v>
                </c:pt>
                <c:pt idx="2071">
                  <c:v>479.84523578497965</c:v>
                </c:pt>
                <c:pt idx="2072">
                  <c:v>480.01043081699981</c:v>
                </c:pt>
                <c:pt idx="2073">
                  <c:v>480.17562584902004</c:v>
                </c:pt>
                <c:pt idx="2074">
                  <c:v>480.3408208810402</c:v>
                </c:pt>
                <c:pt idx="2075">
                  <c:v>480.50601591306037</c:v>
                </c:pt>
                <c:pt idx="2076">
                  <c:v>480.67121094508059</c:v>
                </c:pt>
                <c:pt idx="2077">
                  <c:v>480.83640597710075</c:v>
                </c:pt>
                <c:pt idx="2078">
                  <c:v>481.00160100912092</c:v>
                </c:pt>
                <c:pt idx="2079">
                  <c:v>481.16679604114108</c:v>
                </c:pt>
                <c:pt idx="2080">
                  <c:v>481.3319910731613</c:v>
                </c:pt>
                <c:pt idx="2081">
                  <c:v>481.49718610518147</c:v>
                </c:pt>
                <c:pt idx="2082">
                  <c:v>481.66238113720169</c:v>
                </c:pt>
                <c:pt idx="2083">
                  <c:v>481.82757616922186</c:v>
                </c:pt>
                <c:pt idx="2084">
                  <c:v>483.97511158548423</c:v>
                </c:pt>
                <c:pt idx="2085">
                  <c:v>484.14030661750439</c:v>
                </c:pt>
                <c:pt idx="2086">
                  <c:v>484.30550164952456</c:v>
                </c:pt>
                <c:pt idx="2087">
                  <c:v>484.47069668154478</c:v>
                </c:pt>
                <c:pt idx="2088">
                  <c:v>484.63589171356494</c:v>
                </c:pt>
                <c:pt idx="2089">
                  <c:v>484.80108674558511</c:v>
                </c:pt>
                <c:pt idx="2090">
                  <c:v>484.96628177760533</c:v>
                </c:pt>
                <c:pt idx="2091">
                  <c:v>485.1314768096255</c:v>
                </c:pt>
                <c:pt idx="2092">
                  <c:v>485.29667184164566</c:v>
                </c:pt>
                <c:pt idx="2093">
                  <c:v>485.46186687366583</c:v>
                </c:pt>
                <c:pt idx="2094">
                  <c:v>485.62706190568605</c:v>
                </c:pt>
                <c:pt idx="2095">
                  <c:v>485.79225693770621</c:v>
                </c:pt>
                <c:pt idx="2096">
                  <c:v>485.95745196972643</c:v>
                </c:pt>
                <c:pt idx="2097">
                  <c:v>486.1226470017466</c:v>
                </c:pt>
                <c:pt idx="2098">
                  <c:v>486.28784203376676</c:v>
                </c:pt>
                <c:pt idx="2099">
                  <c:v>486.45303706578693</c:v>
                </c:pt>
                <c:pt idx="2100">
                  <c:v>486.61823209780715</c:v>
                </c:pt>
                <c:pt idx="2101">
                  <c:v>486.78342712982732</c:v>
                </c:pt>
                <c:pt idx="2102">
                  <c:v>486.94862216184748</c:v>
                </c:pt>
                <c:pt idx="2103">
                  <c:v>487.1138171938677</c:v>
                </c:pt>
                <c:pt idx="2104">
                  <c:v>487.27901222588787</c:v>
                </c:pt>
                <c:pt idx="2105">
                  <c:v>487.44420725790803</c:v>
                </c:pt>
                <c:pt idx="2106">
                  <c:v>487.6094022899282</c:v>
                </c:pt>
                <c:pt idx="2107">
                  <c:v>487.77459732194842</c:v>
                </c:pt>
                <c:pt idx="2108">
                  <c:v>487.93979235396858</c:v>
                </c:pt>
                <c:pt idx="2109">
                  <c:v>488.10498738598881</c:v>
                </c:pt>
                <c:pt idx="2110">
                  <c:v>488.27018241800897</c:v>
                </c:pt>
                <c:pt idx="2111">
                  <c:v>488.43537745002914</c:v>
                </c:pt>
                <c:pt idx="2112">
                  <c:v>488.6005724820493</c:v>
                </c:pt>
                <c:pt idx="2113">
                  <c:v>488.76576751406952</c:v>
                </c:pt>
                <c:pt idx="2114">
                  <c:v>488.93096254608969</c:v>
                </c:pt>
                <c:pt idx="2115">
                  <c:v>489.09615757810985</c:v>
                </c:pt>
                <c:pt idx="2116">
                  <c:v>489.26135261013007</c:v>
                </c:pt>
                <c:pt idx="2117">
                  <c:v>489.42654764215024</c:v>
                </c:pt>
                <c:pt idx="2118">
                  <c:v>489.5917426741704</c:v>
                </c:pt>
                <c:pt idx="2119">
                  <c:v>489.75693770619057</c:v>
                </c:pt>
                <c:pt idx="2120">
                  <c:v>489.92213273821079</c:v>
                </c:pt>
                <c:pt idx="2121">
                  <c:v>490.08732777023096</c:v>
                </c:pt>
                <c:pt idx="2122">
                  <c:v>490.25252280225118</c:v>
                </c:pt>
                <c:pt idx="2123">
                  <c:v>490.41771783427134</c:v>
                </c:pt>
                <c:pt idx="2124">
                  <c:v>490.58291286629151</c:v>
                </c:pt>
                <c:pt idx="2125">
                  <c:v>490.74810789831167</c:v>
                </c:pt>
                <c:pt idx="2126">
                  <c:v>490.91330293033189</c:v>
                </c:pt>
                <c:pt idx="2127">
                  <c:v>491.07849796235206</c:v>
                </c:pt>
                <c:pt idx="2128">
                  <c:v>491.24369299437222</c:v>
                </c:pt>
                <c:pt idx="2129">
                  <c:v>491.40888802639245</c:v>
                </c:pt>
                <c:pt idx="2130">
                  <c:v>493.88681350669515</c:v>
                </c:pt>
                <c:pt idx="2131">
                  <c:v>494.05200853871531</c:v>
                </c:pt>
                <c:pt idx="2132">
                  <c:v>494.21720357073553</c:v>
                </c:pt>
                <c:pt idx="2133">
                  <c:v>494.3823986027557</c:v>
                </c:pt>
                <c:pt idx="2134">
                  <c:v>494.54759363477592</c:v>
                </c:pt>
                <c:pt idx="2135">
                  <c:v>494.71278866679609</c:v>
                </c:pt>
                <c:pt idx="2136">
                  <c:v>494.87798369881625</c:v>
                </c:pt>
                <c:pt idx="2137">
                  <c:v>495.04317873083642</c:v>
                </c:pt>
                <c:pt idx="2138">
                  <c:v>495.20837376285658</c:v>
                </c:pt>
                <c:pt idx="2139">
                  <c:v>495.3735687948768</c:v>
                </c:pt>
                <c:pt idx="2140">
                  <c:v>495.53876382689697</c:v>
                </c:pt>
                <c:pt idx="2141">
                  <c:v>495.70395885891719</c:v>
                </c:pt>
                <c:pt idx="2142">
                  <c:v>495.86915389093735</c:v>
                </c:pt>
                <c:pt idx="2143">
                  <c:v>496.03434892295752</c:v>
                </c:pt>
                <c:pt idx="2144">
                  <c:v>496.19954395497768</c:v>
                </c:pt>
                <c:pt idx="2145">
                  <c:v>496.36473898699791</c:v>
                </c:pt>
                <c:pt idx="2146">
                  <c:v>496.52993401901807</c:v>
                </c:pt>
                <c:pt idx="2147">
                  <c:v>496.69512905103829</c:v>
                </c:pt>
                <c:pt idx="2148">
                  <c:v>496.86032408305846</c:v>
                </c:pt>
                <c:pt idx="2149">
                  <c:v>497.02551911507862</c:v>
                </c:pt>
                <c:pt idx="2150">
                  <c:v>497.19071414709879</c:v>
                </c:pt>
                <c:pt idx="2151">
                  <c:v>497.35590917911895</c:v>
                </c:pt>
                <c:pt idx="2152">
                  <c:v>497.52110421113917</c:v>
                </c:pt>
                <c:pt idx="2153">
                  <c:v>497.68629924315934</c:v>
                </c:pt>
                <c:pt idx="2154">
                  <c:v>497.85149427517956</c:v>
                </c:pt>
                <c:pt idx="2155">
                  <c:v>498.01668930719973</c:v>
                </c:pt>
                <c:pt idx="2156">
                  <c:v>498.18188433921989</c:v>
                </c:pt>
                <c:pt idx="2157">
                  <c:v>498.34707937124006</c:v>
                </c:pt>
                <c:pt idx="2158">
                  <c:v>498.51227440326028</c:v>
                </c:pt>
                <c:pt idx="2159">
                  <c:v>498.67746943528044</c:v>
                </c:pt>
                <c:pt idx="2160">
                  <c:v>498.84266446730066</c:v>
                </c:pt>
                <c:pt idx="2161">
                  <c:v>499.00785949932083</c:v>
                </c:pt>
                <c:pt idx="2162">
                  <c:v>499.17305453134099</c:v>
                </c:pt>
                <c:pt idx="2163">
                  <c:v>499.33824956336116</c:v>
                </c:pt>
                <c:pt idx="2164">
                  <c:v>499.50344459538132</c:v>
                </c:pt>
                <c:pt idx="2165">
                  <c:v>499.66863962740155</c:v>
                </c:pt>
                <c:pt idx="2166">
                  <c:v>499.83383465942171</c:v>
                </c:pt>
                <c:pt idx="2167">
                  <c:v>499.99902969144193</c:v>
                </c:pt>
                <c:pt idx="2168">
                  <c:v>500.1642247234621</c:v>
                </c:pt>
                <c:pt idx="2169">
                  <c:v>500.32941975548226</c:v>
                </c:pt>
                <c:pt idx="2170">
                  <c:v>500.49461478750243</c:v>
                </c:pt>
                <c:pt idx="2171">
                  <c:v>500.65980981952265</c:v>
                </c:pt>
                <c:pt idx="2172">
                  <c:v>500.82500485154281</c:v>
                </c:pt>
                <c:pt idx="2173">
                  <c:v>500.99019988356298</c:v>
                </c:pt>
                <c:pt idx="2174">
                  <c:v>501.1553949155832</c:v>
                </c:pt>
                <c:pt idx="2175">
                  <c:v>501.32058994760337</c:v>
                </c:pt>
                <c:pt idx="2176">
                  <c:v>501.48578497962353</c:v>
                </c:pt>
                <c:pt idx="2177">
                  <c:v>501.6509800116437</c:v>
                </c:pt>
                <c:pt idx="2178">
                  <c:v>501.81617504366392</c:v>
                </c:pt>
                <c:pt idx="2179">
                  <c:v>501.98137007568408</c:v>
                </c:pt>
                <c:pt idx="2180">
                  <c:v>502.1465651077043</c:v>
                </c:pt>
                <c:pt idx="2181">
                  <c:v>502.31176013972447</c:v>
                </c:pt>
                <c:pt idx="2182">
                  <c:v>504.12890549194645</c:v>
                </c:pt>
                <c:pt idx="2183">
                  <c:v>504.29410052396668</c:v>
                </c:pt>
                <c:pt idx="2184">
                  <c:v>504.45929555598684</c:v>
                </c:pt>
                <c:pt idx="2185">
                  <c:v>504.62449058800701</c:v>
                </c:pt>
                <c:pt idx="2186">
                  <c:v>504.78968562002717</c:v>
                </c:pt>
                <c:pt idx="2187">
                  <c:v>504.95488065204739</c:v>
                </c:pt>
                <c:pt idx="2188">
                  <c:v>505.12007568406756</c:v>
                </c:pt>
                <c:pt idx="2189">
                  <c:v>505.28527071608772</c:v>
                </c:pt>
                <c:pt idx="2190">
                  <c:v>505.45046574810794</c:v>
                </c:pt>
                <c:pt idx="2191">
                  <c:v>505.61566078012811</c:v>
                </c:pt>
                <c:pt idx="2192">
                  <c:v>505.78085581214827</c:v>
                </c:pt>
                <c:pt idx="2193">
                  <c:v>505.94605084416844</c:v>
                </c:pt>
                <c:pt idx="2194">
                  <c:v>506.11124587618866</c:v>
                </c:pt>
                <c:pt idx="2195">
                  <c:v>506.27644090820883</c:v>
                </c:pt>
                <c:pt idx="2196">
                  <c:v>506.44163594022905</c:v>
                </c:pt>
                <c:pt idx="2197">
                  <c:v>506.60683097224921</c:v>
                </c:pt>
                <c:pt idx="2198">
                  <c:v>506.77202600426938</c:v>
                </c:pt>
                <c:pt idx="2199">
                  <c:v>506.93722103628954</c:v>
                </c:pt>
                <c:pt idx="2200">
                  <c:v>507.10241606830976</c:v>
                </c:pt>
                <c:pt idx="2201">
                  <c:v>507.26761110032993</c:v>
                </c:pt>
                <c:pt idx="2202">
                  <c:v>507.43280613235009</c:v>
                </c:pt>
                <c:pt idx="2203">
                  <c:v>507.59800116437032</c:v>
                </c:pt>
                <c:pt idx="2204">
                  <c:v>507.76319619639048</c:v>
                </c:pt>
                <c:pt idx="2205">
                  <c:v>507.92839122841065</c:v>
                </c:pt>
                <c:pt idx="2206">
                  <c:v>508.09358626043081</c:v>
                </c:pt>
                <c:pt idx="2207">
                  <c:v>508.25878129245103</c:v>
                </c:pt>
                <c:pt idx="2208">
                  <c:v>508.4239763244712</c:v>
                </c:pt>
                <c:pt idx="2209">
                  <c:v>508.58917135649142</c:v>
                </c:pt>
                <c:pt idx="2210">
                  <c:v>508.75436638851158</c:v>
                </c:pt>
                <c:pt idx="2211">
                  <c:v>508.91956142053175</c:v>
                </c:pt>
                <c:pt idx="2212">
                  <c:v>509.08475645255191</c:v>
                </c:pt>
                <c:pt idx="2213">
                  <c:v>509.24995148457214</c:v>
                </c:pt>
                <c:pt idx="2214">
                  <c:v>509.4151465165923</c:v>
                </c:pt>
                <c:pt idx="2215">
                  <c:v>509.58034154861247</c:v>
                </c:pt>
                <c:pt idx="2216">
                  <c:v>509.74553658063269</c:v>
                </c:pt>
                <c:pt idx="2217">
                  <c:v>509.91073161265285</c:v>
                </c:pt>
                <c:pt idx="2218">
                  <c:v>510.07592664467302</c:v>
                </c:pt>
                <c:pt idx="2219">
                  <c:v>510.24112167669318</c:v>
                </c:pt>
                <c:pt idx="2220">
                  <c:v>510.4063167087134</c:v>
                </c:pt>
                <c:pt idx="2221">
                  <c:v>510.57151174073357</c:v>
                </c:pt>
                <c:pt idx="2222">
                  <c:v>510.73670677275379</c:v>
                </c:pt>
                <c:pt idx="2223">
                  <c:v>510.90190180477396</c:v>
                </c:pt>
                <c:pt idx="2224">
                  <c:v>511.06709683679412</c:v>
                </c:pt>
                <c:pt idx="2225">
                  <c:v>511.23229186881429</c:v>
                </c:pt>
                <c:pt idx="2226">
                  <c:v>511.39748690083451</c:v>
                </c:pt>
                <c:pt idx="2227">
                  <c:v>511.56268193285467</c:v>
                </c:pt>
                <c:pt idx="2228">
                  <c:v>512.55385212497572</c:v>
                </c:pt>
                <c:pt idx="2229">
                  <c:v>512.719047156996</c:v>
                </c:pt>
                <c:pt idx="2230">
                  <c:v>512.88424218901616</c:v>
                </c:pt>
                <c:pt idx="2231">
                  <c:v>513.04943722103633</c:v>
                </c:pt>
                <c:pt idx="2232">
                  <c:v>513.21463225305649</c:v>
                </c:pt>
                <c:pt idx="2233">
                  <c:v>513.37982728507666</c:v>
                </c:pt>
                <c:pt idx="2234">
                  <c:v>513.54502231709682</c:v>
                </c:pt>
                <c:pt idx="2235">
                  <c:v>513.7102173491171</c:v>
                </c:pt>
                <c:pt idx="2236">
                  <c:v>513.87541238113727</c:v>
                </c:pt>
              </c:numCache>
            </c:numRef>
          </c:xVal>
          <c:yVal>
            <c:numRef>
              <c:f>TSEE!$J$6:$J$2242</c:f>
              <c:numCache>
                <c:formatCode>General</c:formatCode>
                <c:ptCount val="2237"/>
                <c:pt idx="0">
                  <c:v>6.6666666666666666E-2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6.6666666666666666E-2</c:v>
                </c:pt>
                <c:pt idx="7">
                  <c:v>6.6666666666666666E-2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6.6666666666666666E-2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6.6666666666666666E-2</c:v>
                </c:pt>
                <c:pt idx="20">
                  <c:v>0</c:v>
                </c:pt>
                <c:pt idx="21">
                  <c:v>0</c:v>
                </c:pt>
                <c:pt idx="22">
                  <c:v>6.6666666666666666E-2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6.6666666666666666E-2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6.6666666666666666E-2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0.13333333333333333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6.6666666666666666E-2</c:v>
                </c:pt>
                <c:pt idx="72">
                  <c:v>6.6666666666666666E-2</c:v>
                </c:pt>
                <c:pt idx="73">
                  <c:v>0</c:v>
                </c:pt>
                <c:pt idx="74">
                  <c:v>6.6666666666666666E-2</c:v>
                </c:pt>
                <c:pt idx="75">
                  <c:v>0</c:v>
                </c:pt>
                <c:pt idx="76">
                  <c:v>6.6666666666666666E-2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6.6666666666666666E-2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6.6666666666666666E-2</c:v>
                </c:pt>
                <c:pt idx="106">
                  <c:v>0</c:v>
                </c:pt>
                <c:pt idx="107">
                  <c:v>0.2</c:v>
                </c:pt>
                <c:pt idx="108">
                  <c:v>0</c:v>
                </c:pt>
                <c:pt idx="109">
                  <c:v>6.6666666666666666E-2</c:v>
                </c:pt>
                <c:pt idx="110">
                  <c:v>0</c:v>
                </c:pt>
                <c:pt idx="111">
                  <c:v>6.6666666666666666E-2</c:v>
                </c:pt>
                <c:pt idx="112">
                  <c:v>0</c:v>
                </c:pt>
                <c:pt idx="113">
                  <c:v>6.6666666666666666E-2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6.6666666666666666E-2</c:v>
                </c:pt>
                <c:pt idx="118">
                  <c:v>6.6666666666666666E-2</c:v>
                </c:pt>
                <c:pt idx="119">
                  <c:v>6.6666666666666666E-2</c:v>
                </c:pt>
                <c:pt idx="120">
                  <c:v>0</c:v>
                </c:pt>
                <c:pt idx="121">
                  <c:v>6.6666666666666666E-2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6.6666666666666666E-2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6.6666666666666666E-2</c:v>
                </c:pt>
                <c:pt idx="148">
                  <c:v>0</c:v>
                </c:pt>
                <c:pt idx="149">
                  <c:v>0</c:v>
                </c:pt>
                <c:pt idx="150">
                  <c:v>6.6666666666666666E-2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6.6666666666666666E-2</c:v>
                </c:pt>
                <c:pt idx="157">
                  <c:v>0.13333333333333333</c:v>
                </c:pt>
                <c:pt idx="158">
                  <c:v>0</c:v>
                </c:pt>
                <c:pt idx="159">
                  <c:v>6.6666666666666666E-2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0.13333333333333333</c:v>
                </c:pt>
                <c:pt idx="166">
                  <c:v>6.6666666666666666E-2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0.13333333333333333</c:v>
                </c:pt>
                <c:pt idx="171">
                  <c:v>0</c:v>
                </c:pt>
                <c:pt idx="172">
                  <c:v>6.6666666666666666E-2</c:v>
                </c:pt>
                <c:pt idx="173">
                  <c:v>0</c:v>
                </c:pt>
                <c:pt idx="174">
                  <c:v>6.6666666666666666E-2</c:v>
                </c:pt>
                <c:pt idx="175">
                  <c:v>0</c:v>
                </c:pt>
                <c:pt idx="176">
                  <c:v>6.6666666666666666E-2</c:v>
                </c:pt>
                <c:pt idx="177">
                  <c:v>0</c:v>
                </c:pt>
                <c:pt idx="178">
                  <c:v>6.6666666666666666E-2</c:v>
                </c:pt>
                <c:pt idx="179">
                  <c:v>0.13333333333333333</c:v>
                </c:pt>
                <c:pt idx="180">
                  <c:v>6.6666666666666666E-2</c:v>
                </c:pt>
                <c:pt idx="181">
                  <c:v>0.13333333333333333</c:v>
                </c:pt>
                <c:pt idx="182">
                  <c:v>6.6666666666666666E-2</c:v>
                </c:pt>
                <c:pt idx="183">
                  <c:v>6.6666666666666666E-2</c:v>
                </c:pt>
                <c:pt idx="184">
                  <c:v>0.2</c:v>
                </c:pt>
                <c:pt idx="185">
                  <c:v>6.6666666666666666E-2</c:v>
                </c:pt>
                <c:pt idx="186">
                  <c:v>0</c:v>
                </c:pt>
                <c:pt idx="187">
                  <c:v>0</c:v>
                </c:pt>
                <c:pt idx="188">
                  <c:v>0.2</c:v>
                </c:pt>
                <c:pt idx="189">
                  <c:v>6.6666666666666666E-2</c:v>
                </c:pt>
                <c:pt idx="190">
                  <c:v>0</c:v>
                </c:pt>
                <c:pt idx="191">
                  <c:v>6.6666666666666666E-2</c:v>
                </c:pt>
                <c:pt idx="192">
                  <c:v>6.6666666666666666E-2</c:v>
                </c:pt>
                <c:pt idx="193">
                  <c:v>0</c:v>
                </c:pt>
                <c:pt idx="194">
                  <c:v>0.13333333333333333</c:v>
                </c:pt>
                <c:pt idx="195">
                  <c:v>0</c:v>
                </c:pt>
                <c:pt idx="196">
                  <c:v>0.2</c:v>
                </c:pt>
                <c:pt idx="197">
                  <c:v>0.13333333333333333</c:v>
                </c:pt>
                <c:pt idx="198">
                  <c:v>6.6666666666666666E-2</c:v>
                </c:pt>
                <c:pt idx="199">
                  <c:v>0.13333333333333333</c:v>
                </c:pt>
                <c:pt idx="200">
                  <c:v>0</c:v>
                </c:pt>
                <c:pt idx="201">
                  <c:v>0.13333333333333333</c:v>
                </c:pt>
                <c:pt idx="202">
                  <c:v>6.6666666666666666E-2</c:v>
                </c:pt>
                <c:pt idx="203">
                  <c:v>0.13333333333333333</c:v>
                </c:pt>
                <c:pt idx="204">
                  <c:v>6.6666666666666666E-2</c:v>
                </c:pt>
                <c:pt idx="205">
                  <c:v>0.13333333333333333</c:v>
                </c:pt>
                <c:pt idx="206">
                  <c:v>0</c:v>
                </c:pt>
                <c:pt idx="207">
                  <c:v>6.6666666666666666E-2</c:v>
                </c:pt>
                <c:pt idx="208">
                  <c:v>0.13333333333333333</c:v>
                </c:pt>
                <c:pt idx="209">
                  <c:v>6.6666666666666666E-2</c:v>
                </c:pt>
                <c:pt idx="210">
                  <c:v>0.2</c:v>
                </c:pt>
                <c:pt idx="211">
                  <c:v>0.13333333333333333</c:v>
                </c:pt>
                <c:pt idx="212">
                  <c:v>0</c:v>
                </c:pt>
                <c:pt idx="213">
                  <c:v>0.2</c:v>
                </c:pt>
                <c:pt idx="214">
                  <c:v>6.6666666666666666E-2</c:v>
                </c:pt>
                <c:pt idx="215">
                  <c:v>6.6666666666666666E-2</c:v>
                </c:pt>
                <c:pt idx="216">
                  <c:v>0</c:v>
                </c:pt>
                <c:pt idx="217">
                  <c:v>6.6666666666666666E-2</c:v>
                </c:pt>
                <c:pt idx="218">
                  <c:v>0.13333333333333333</c:v>
                </c:pt>
                <c:pt idx="219">
                  <c:v>0</c:v>
                </c:pt>
                <c:pt idx="220">
                  <c:v>0.13333333333333333</c:v>
                </c:pt>
                <c:pt idx="221">
                  <c:v>6.6666666666666666E-2</c:v>
                </c:pt>
                <c:pt idx="222">
                  <c:v>6.6666666666666666E-2</c:v>
                </c:pt>
                <c:pt idx="223">
                  <c:v>0</c:v>
                </c:pt>
                <c:pt idx="224">
                  <c:v>0.2</c:v>
                </c:pt>
                <c:pt idx="225">
                  <c:v>0</c:v>
                </c:pt>
                <c:pt idx="226">
                  <c:v>0.2</c:v>
                </c:pt>
                <c:pt idx="227">
                  <c:v>6.6666666666666666E-2</c:v>
                </c:pt>
                <c:pt idx="228">
                  <c:v>0</c:v>
                </c:pt>
                <c:pt idx="229">
                  <c:v>0.13333333333333333</c:v>
                </c:pt>
                <c:pt idx="230">
                  <c:v>0.2</c:v>
                </c:pt>
                <c:pt idx="231">
                  <c:v>0</c:v>
                </c:pt>
                <c:pt idx="232">
                  <c:v>0.2</c:v>
                </c:pt>
                <c:pt idx="233">
                  <c:v>0.13333333333333333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6.6666666666666666E-2</c:v>
                </c:pt>
                <c:pt idx="238">
                  <c:v>6.6666666666666666E-2</c:v>
                </c:pt>
                <c:pt idx="239">
                  <c:v>0.2</c:v>
                </c:pt>
                <c:pt idx="240">
                  <c:v>0.2</c:v>
                </c:pt>
                <c:pt idx="241">
                  <c:v>0.13333333333333333</c:v>
                </c:pt>
                <c:pt idx="242">
                  <c:v>0.2</c:v>
                </c:pt>
                <c:pt idx="243">
                  <c:v>0</c:v>
                </c:pt>
                <c:pt idx="244">
                  <c:v>6.6666666666666666E-2</c:v>
                </c:pt>
                <c:pt idx="245">
                  <c:v>6.6666666666666666E-2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0.13333333333333333</c:v>
                </c:pt>
                <c:pt idx="250">
                  <c:v>0.2</c:v>
                </c:pt>
                <c:pt idx="251">
                  <c:v>0</c:v>
                </c:pt>
                <c:pt idx="252">
                  <c:v>0</c:v>
                </c:pt>
                <c:pt idx="253">
                  <c:v>0.13333333333333333</c:v>
                </c:pt>
                <c:pt idx="254">
                  <c:v>6.6666666666666666E-2</c:v>
                </c:pt>
                <c:pt idx="255">
                  <c:v>0.2</c:v>
                </c:pt>
                <c:pt idx="256">
                  <c:v>6.6666666666666666E-2</c:v>
                </c:pt>
                <c:pt idx="257">
                  <c:v>0</c:v>
                </c:pt>
                <c:pt idx="258">
                  <c:v>0.2</c:v>
                </c:pt>
                <c:pt idx="259">
                  <c:v>0.2</c:v>
                </c:pt>
                <c:pt idx="260">
                  <c:v>0.2</c:v>
                </c:pt>
                <c:pt idx="261">
                  <c:v>0</c:v>
                </c:pt>
                <c:pt idx="262">
                  <c:v>0.13333333333333333</c:v>
                </c:pt>
                <c:pt idx="263">
                  <c:v>0.2</c:v>
                </c:pt>
                <c:pt idx="264">
                  <c:v>6.6666666666666666E-2</c:v>
                </c:pt>
                <c:pt idx="265">
                  <c:v>0.13333333333333333</c:v>
                </c:pt>
                <c:pt idx="266">
                  <c:v>6.6666666666666666E-2</c:v>
                </c:pt>
                <c:pt idx="267">
                  <c:v>6.6666666666666666E-2</c:v>
                </c:pt>
                <c:pt idx="268">
                  <c:v>0.26666666666666666</c:v>
                </c:pt>
                <c:pt idx="269">
                  <c:v>0.13333333333333333</c:v>
                </c:pt>
                <c:pt idx="270">
                  <c:v>0.26666666666666666</c:v>
                </c:pt>
                <c:pt idx="271">
                  <c:v>6.6666666666666666E-2</c:v>
                </c:pt>
                <c:pt idx="272">
                  <c:v>6.6666666666666666E-2</c:v>
                </c:pt>
                <c:pt idx="273">
                  <c:v>0.13333333333333333</c:v>
                </c:pt>
                <c:pt idx="274">
                  <c:v>0</c:v>
                </c:pt>
                <c:pt idx="275">
                  <c:v>0.2</c:v>
                </c:pt>
                <c:pt idx="276">
                  <c:v>0.26666666666666666</c:v>
                </c:pt>
                <c:pt idx="277">
                  <c:v>0.26666666666666666</c:v>
                </c:pt>
                <c:pt idx="278">
                  <c:v>0</c:v>
                </c:pt>
                <c:pt idx="279">
                  <c:v>0.2</c:v>
                </c:pt>
                <c:pt idx="280">
                  <c:v>0</c:v>
                </c:pt>
                <c:pt idx="281">
                  <c:v>0.13333333333333333</c:v>
                </c:pt>
                <c:pt idx="282">
                  <c:v>0.2</c:v>
                </c:pt>
                <c:pt idx="283">
                  <c:v>0.26666666666666666</c:v>
                </c:pt>
                <c:pt idx="284">
                  <c:v>0.13333333333333333</c:v>
                </c:pt>
                <c:pt idx="285">
                  <c:v>6.6666666666666666E-2</c:v>
                </c:pt>
                <c:pt idx="286">
                  <c:v>0.13333333333333333</c:v>
                </c:pt>
                <c:pt idx="287">
                  <c:v>0.13333333333333333</c:v>
                </c:pt>
                <c:pt idx="288">
                  <c:v>0.2</c:v>
                </c:pt>
                <c:pt idx="289">
                  <c:v>0.13333333333333333</c:v>
                </c:pt>
                <c:pt idx="290">
                  <c:v>0.13333333333333333</c:v>
                </c:pt>
                <c:pt idx="291">
                  <c:v>0.26666666666666666</c:v>
                </c:pt>
                <c:pt idx="292">
                  <c:v>0.2</c:v>
                </c:pt>
                <c:pt idx="293">
                  <c:v>0.33333333333333331</c:v>
                </c:pt>
                <c:pt idx="294">
                  <c:v>0.13333333333333333</c:v>
                </c:pt>
                <c:pt idx="295">
                  <c:v>6.6666666666666666E-2</c:v>
                </c:pt>
                <c:pt idx="296">
                  <c:v>0.13333333333333333</c:v>
                </c:pt>
                <c:pt idx="297">
                  <c:v>0.2</c:v>
                </c:pt>
                <c:pt idx="298">
                  <c:v>0.33333333333333331</c:v>
                </c:pt>
                <c:pt idx="299">
                  <c:v>0.13333333333333333</c:v>
                </c:pt>
                <c:pt idx="300">
                  <c:v>0.26666666666666666</c:v>
                </c:pt>
                <c:pt idx="301">
                  <c:v>0</c:v>
                </c:pt>
                <c:pt idx="302">
                  <c:v>0.26666666666666666</c:v>
                </c:pt>
                <c:pt idx="303">
                  <c:v>0.2</c:v>
                </c:pt>
                <c:pt idx="304">
                  <c:v>0.2</c:v>
                </c:pt>
                <c:pt idx="305">
                  <c:v>0.33333333333333331</c:v>
                </c:pt>
                <c:pt idx="306">
                  <c:v>0.26666666666666666</c:v>
                </c:pt>
                <c:pt idx="307">
                  <c:v>0.2</c:v>
                </c:pt>
                <c:pt idx="308">
                  <c:v>0.26666666666666666</c:v>
                </c:pt>
                <c:pt idx="309">
                  <c:v>0.2</c:v>
                </c:pt>
                <c:pt idx="310">
                  <c:v>6.6666666666666666E-2</c:v>
                </c:pt>
                <c:pt idx="311">
                  <c:v>0.13333333333333333</c:v>
                </c:pt>
                <c:pt idx="312">
                  <c:v>0.46666666666666667</c:v>
                </c:pt>
                <c:pt idx="313">
                  <c:v>0.13333333333333333</c:v>
                </c:pt>
                <c:pt idx="314">
                  <c:v>0.13333333333333333</c:v>
                </c:pt>
                <c:pt idx="315">
                  <c:v>0.2</c:v>
                </c:pt>
                <c:pt idx="316">
                  <c:v>0.4</c:v>
                </c:pt>
                <c:pt idx="317">
                  <c:v>6.6666666666666666E-2</c:v>
                </c:pt>
                <c:pt idx="318">
                  <c:v>0.26666666666666666</c:v>
                </c:pt>
                <c:pt idx="319">
                  <c:v>6.6666666666666666E-2</c:v>
                </c:pt>
                <c:pt idx="320">
                  <c:v>0.13333333333333333</c:v>
                </c:pt>
                <c:pt idx="321">
                  <c:v>0.13333333333333333</c:v>
                </c:pt>
                <c:pt idx="322">
                  <c:v>0.13333333333333333</c:v>
                </c:pt>
                <c:pt idx="323">
                  <c:v>0</c:v>
                </c:pt>
                <c:pt idx="324">
                  <c:v>0.13333333333333333</c:v>
                </c:pt>
                <c:pt idx="325">
                  <c:v>0.13333333333333333</c:v>
                </c:pt>
                <c:pt idx="326">
                  <c:v>0.13333333333333333</c:v>
                </c:pt>
                <c:pt idx="327">
                  <c:v>0.2</c:v>
                </c:pt>
                <c:pt idx="328">
                  <c:v>0.2</c:v>
                </c:pt>
                <c:pt idx="329">
                  <c:v>0.33333333333333331</c:v>
                </c:pt>
                <c:pt idx="330">
                  <c:v>0.4</c:v>
                </c:pt>
                <c:pt idx="331">
                  <c:v>0</c:v>
                </c:pt>
                <c:pt idx="332">
                  <c:v>0.26666666666666666</c:v>
                </c:pt>
                <c:pt idx="333">
                  <c:v>0.4</c:v>
                </c:pt>
                <c:pt idx="334">
                  <c:v>0.53333333333333333</c:v>
                </c:pt>
                <c:pt idx="335">
                  <c:v>0.26666666666666666</c:v>
                </c:pt>
                <c:pt idx="336">
                  <c:v>0</c:v>
                </c:pt>
                <c:pt idx="337">
                  <c:v>0.4</c:v>
                </c:pt>
                <c:pt idx="338">
                  <c:v>0.33333333333333331</c:v>
                </c:pt>
                <c:pt idx="339">
                  <c:v>0.33333333333333331</c:v>
                </c:pt>
                <c:pt idx="340">
                  <c:v>0.2</c:v>
                </c:pt>
                <c:pt idx="341">
                  <c:v>0.26666666666666666</c:v>
                </c:pt>
                <c:pt idx="342">
                  <c:v>0.4</c:v>
                </c:pt>
                <c:pt idx="343">
                  <c:v>0.2</c:v>
                </c:pt>
                <c:pt idx="344">
                  <c:v>6.6666666666666666E-2</c:v>
                </c:pt>
                <c:pt idx="345">
                  <c:v>0.13333333333333333</c:v>
                </c:pt>
                <c:pt idx="346">
                  <c:v>0.4</c:v>
                </c:pt>
                <c:pt idx="347">
                  <c:v>0.26666666666666666</c:v>
                </c:pt>
                <c:pt idx="348">
                  <c:v>0.26666666666666666</c:v>
                </c:pt>
                <c:pt idx="349">
                  <c:v>0.2</c:v>
                </c:pt>
                <c:pt idx="350">
                  <c:v>0.33333333333333331</c:v>
                </c:pt>
                <c:pt idx="351">
                  <c:v>0.2</c:v>
                </c:pt>
                <c:pt idx="352">
                  <c:v>0.4</c:v>
                </c:pt>
                <c:pt idx="353">
                  <c:v>0.26666666666666666</c:v>
                </c:pt>
                <c:pt idx="354">
                  <c:v>0.33333333333333331</c:v>
                </c:pt>
                <c:pt idx="355">
                  <c:v>0.6</c:v>
                </c:pt>
                <c:pt idx="356">
                  <c:v>0.13333333333333333</c:v>
                </c:pt>
                <c:pt idx="357">
                  <c:v>0.46666666666666667</c:v>
                </c:pt>
                <c:pt idx="358">
                  <c:v>0.2</c:v>
                </c:pt>
                <c:pt idx="359">
                  <c:v>0.26666666666666666</c:v>
                </c:pt>
                <c:pt idx="360">
                  <c:v>0.33333333333333331</c:v>
                </c:pt>
                <c:pt idx="361">
                  <c:v>0.33333333333333331</c:v>
                </c:pt>
                <c:pt idx="362">
                  <c:v>0.13333333333333333</c:v>
                </c:pt>
                <c:pt idx="363">
                  <c:v>0.13333333333333333</c:v>
                </c:pt>
                <c:pt idx="364">
                  <c:v>6.6666666666666666E-2</c:v>
                </c:pt>
                <c:pt idx="365">
                  <c:v>0.33333333333333331</c:v>
                </c:pt>
                <c:pt idx="366">
                  <c:v>0.33333333333333331</c:v>
                </c:pt>
                <c:pt idx="367">
                  <c:v>0.33333333333333331</c:v>
                </c:pt>
                <c:pt idx="368">
                  <c:v>0.13333333333333333</c:v>
                </c:pt>
                <c:pt idx="369">
                  <c:v>0.2</c:v>
                </c:pt>
                <c:pt idx="370">
                  <c:v>0.26666666666666666</c:v>
                </c:pt>
                <c:pt idx="371">
                  <c:v>0.13333333333333333</c:v>
                </c:pt>
                <c:pt idx="372">
                  <c:v>0.13333333333333333</c:v>
                </c:pt>
                <c:pt idx="373">
                  <c:v>0.46666666666666667</c:v>
                </c:pt>
                <c:pt idx="374">
                  <c:v>0.33333333333333331</c:v>
                </c:pt>
                <c:pt idx="375">
                  <c:v>0.46666666666666667</c:v>
                </c:pt>
                <c:pt idx="376">
                  <c:v>0</c:v>
                </c:pt>
                <c:pt idx="377">
                  <c:v>0.26666666666666666</c:v>
                </c:pt>
                <c:pt idx="378">
                  <c:v>0.2</c:v>
                </c:pt>
                <c:pt idx="379">
                  <c:v>0.2</c:v>
                </c:pt>
                <c:pt idx="380">
                  <c:v>0.13333333333333333</c:v>
                </c:pt>
                <c:pt idx="381">
                  <c:v>0.33333333333333331</c:v>
                </c:pt>
                <c:pt idx="382">
                  <c:v>6.6666666666666666E-2</c:v>
                </c:pt>
                <c:pt idx="383">
                  <c:v>0.26666666666666666</c:v>
                </c:pt>
                <c:pt idx="384">
                  <c:v>0.46666666666666667</c:v>
                </c:pt>
                <c:pt idx="385">
                  <c:v>0.2</c:v>
                </c:pt>
                <c:pt idx="386">
                  <c:v>0.4</c:v>
                </c:pt>
                <c:pt idx="387">
                  <c:v>0.26666666666666666</c:v>
                </c:pt>
                <c:pt idx="388">
                  <c:v>0.2</c:v>
                </c:pt>
                <c:pt idx="389">
                  <c:v>0.26666666666666666</c:v>
                </c:pt>
                <c:pt idx="390">
                  <c:v>0.4</c:v>
                </c:pt>
                <c:pt idx="391">
                  <c:v>0.26666666666666666</c:v>
                </c:pt>
                <c:pt idx="392">
                  <c:v>0.2</c:v>
                </c:pt>
                <c:pt idx="393">
                  <c:v>0.2</c:v>
                </c:pt>
                <c:pt idx="394">
                  <c:v>0.33333333333333331</c:v>
                </c:pt>
                <c:pt idx="395">
                  <c:v>0.13333333333333333</c:v>
                </c:pt>
                <c:pt idx="396">
                  <c:v>0.13333333333333333</c:v>
                </c:pt>
                <c:pt idx="397">
                  <c:v>0.26666666666666666</c:v>
                </c:pt>
                <c:pt idx="398">
                  <c:v>0.53333333333333333</c:v>
                </c:pt>
                <c:pt idx="399">
                  <c:v>0.26666666666666666</c:v>
                </c:pt>
                <c:pt idx="400">
                  <c:v>0.4</c:v>
                </c:pt>
                <c:pt idx="401">
                  <c:v>0.26666666666666666</c:v>
                </c:pt>
                <c:pt idx="402">
                  <c:v>0.4</c:v>
                </c:pt>
                <c:pt idx="403">
                  <c:v>0.46666666666666667</c:v>
                </c:pt>
                <c:pt idx="404">
                  <c:v>0.4</c:v>
                </c:pt>
                <c:pt idx="405">
                  <c:v>0.6</c:v>
                </c:pt>
                <c:pt idx="406">
                  <c:v>0.26666666666666666</c:v>
                </c:pt>
                <c:pt idx="407">
                  <c:v>0.26666666666666666</c:v>
                </c:pt>
                <c:pt idx="408">
                  <c:v>0.2</c:v>
                </c:pt>
                <c:pt idx="409">
                  <c:v>6.6666666666666666E-2</c:v>
                </c:pt>
                <c:pt idx="410">
                  <c:v>0.46666666666666667</c:v>
                </c:pt>
                <c:pt idx="411">
                  <c:v>0.33333333333333331</c:v>
                </c:pt>
                <c:pt idx="412">
                  <c:v>0.73333333333333328</c:v>
                </c:pt>
                <c:pt idx="413">
                  <c:v>0.53333333333333333</c:v>
                </c:pt>
                <c:pt idx="414">
                  <c:v>0.4</c:v>
                </c:pt>
                <c:pt idx="415">
                  <c:v>0.26666666666666666</c:v>
                </c:pt>
                <c:pt idx="416">
                  <c:v>0.4</c:v>
                </c:pt>
                <c:pt idx="417">
                  <c:v>0.13333333333333333</c:v>
                </c:pt>
                <c:pt idx="418">
                  <c:v>0.26666666666666666</c:v>
                </c:pt>
                <c:pt idx="419">
                  <c:v>0.2</c:v>
                </c:pt>
                <c:pt idx="420">
                  <c:v>0.53333333333333333</c:v>
                </c:pt>
                <c:pt idx="421">
                  <c:v>0.4</c:v>
                </c:pt>
                <c:pt idx="422">
                  <c:v>0.13333333333333333</c:v>
                </c:pt>
                <c:pt idx="423">
                  <c:v>0.6</c:v>
                </c:pt>
                <c:pt idx="424">
                  <c:v>0.13333333333333333</c:v>
                </c:pt>
                <c:pt idx="425">
                  <c:v>0.26666666666666666</c:v>
                </c:pt>
                <c:pt idx="426">
                  <c:v>0.13333333333333333</c:v>
                </c:pt>
                <c:pt idx="427">
                  <c:v>0.33333333333333331</c:v>
                </c:pt>
                <c:pt idx="428">
                  <c:v>0.33333333333333331</c:v>
                </c:pt>
                <c:pt idx="429">
                  <c:v>0.6</c:v>
                </c:pt>
                <c:pt idx="430">
                  <c:v>0.46666666666666667</c:v>
                </c:pt>
                <c:pt idx="431">
                  <c:v>0.33333333333333331</c:v>
                </c:pt>
                <c:pt idx="432">
                  <c:v>0.66666666666666663</c:v>
                </c:pt>
                <c:pt idx="433">
                  <c:v>0.2</c:v>
                </c:pt>
                <c:pt idx="434">
                  <c:v>0.13333333333333333</c:v>
                </c:pt>
                <c:pt idx="435">
                  <c:v>0.26666666666666666</c:v>
                </c:pt>
                <c:pt idx="436">
                  <c:v>0.33333333333333331</c:v>
                </c:pt>
                <c:pt idx="437">
                  <c:v>0.2</c:v>
                </c:pt>
                <c:pt idx="438">
                  <c:v>0.2</c:v>
                </c:pt>
                <c:pt idx="439">
                  <c:v>0.33333333333333331</c:v>
                </c:pt>
                <c:pt idx="440">
                  <c:v>0.13333333333333333</c:v>
                </c:pt>
                <c:pt idx="441">
                  <c:v>0.33333333333333331</c:v>
                </c:pt>
                <c:pt idx="442">
                  <c:v>0.46666666666666667</c:v>
                </c:pt>
                <c:pt idx="443">
                  <c:v>0.13333333333333333</c:v>
                </c:pt>
                <c:pt idx="444">
                  <c:v>0.2</c:v>
                </c:pt>
                <c:pt idx="445">
                  <c:v>0.33333333333333331</c:v>
                </c:pt>
                <c:pt idx="446">
                  <c:v>0.53333333333333333</c:v>
                </c:pt>
                <c:pt idx="447">
                  <c:v>0.26666666666666666</c:v>
                </c:pt>
                <c:pt idx="448">
                  <c:v>0.13333333333333333</c:v>
                </c:pt>
                <c:pt idx="449">
                  <c:v>0.26666666666666666</c:v>
                </c:pt>
                <c:pt idx="450">
                  <c:v>0.53333333333333333</c:v>
                </c:pt>
                <c:pt idx="451">
                  <c:v>0.13333333333333333</c:v>
                </c:pt>
                <c:pt idx="452">
                  <c:v>0.2</c:v>
                </c:pt>
                <c:pt idx="453">
                  <c:v>0.33333333333333331</c:v>
                </c:pt>
                <c:pt idx="454">
                  <c:v>0.53333333333333333</c:v>
                </c:pt>
                <c:pt idx="455">
                  <c:v>0.2</c:v>
                </c:pt>
                <c:pt idx="456">
                  <c:v>0.4</c:v>
                </c:pt>
                <c:pt idx="457">
                  <c:v>0.2</c:v>
                </c:pt>
                <c:pt idx="458">
                  <c:v>0.73333333333333328</c:v>
                </c:pt>
                <c:pt idx="459">
                  <c:v>0.2</c:v>
                </c:pt>
                <c:pt idx="460">
                  <c:v>0.53333333333333333</c:v>
                </c:pt>
                <c:pt idx="461">
                  <c:v>0.66666666666666663</c:v>
                </c:pt>
                <c:pt idx="462">
                  <c:v>0.46666666666666667</c:v>
                </c:pt>
                <c:pt idx="463">
                  <c:v>0.26666666666666666</c:v>
                </c:pt>
                <c:pt idx="464">
                  <c:v>0.33333333333333331</c:v>
                </c:pt>
                <c:pt idx="465">
                  <c:v>0.13333333333333333</c:v>
                </c:pt>
                <c:pt idx="466">
                  <c:v>0.33333333333333331</c:v>
                </c:pt>
                <c:pt idx="467">
                  <c:v>0.26666666666666666</c:v>
                </c:pt>
                <c:pt idx="468">
                  <c:v>0.33333333333333331</c:v>
                </c:pt>
                <c:pt idx="469">
                  <c:v>0.53333333333333333</c:v>
                </c:pt>
                <c:pt idx="470">
                  <c:v>0.4</c:v>
                </c:pt>
                <c:pt idx="471">
                  <c:v>0.2</c:v>
                </c:pt>
                <c:pt idx="472">
                  <c:v>0.8</c:v>
                </c:pt>
                <c:pt idx="473">
                  <c:v>0.33333333333333331</c:v>
                </c:pt>
                <c:pt idx="474">
                  <c:v>0.73333333333333328</c:v>
                </c:pt>
                <c:pt idx="475">
                  <c:v>0.26666666666666666</c:v>
                </c:pt>
                <c:pt idx="476">
                  <c:v>0.13333333333333333</c:v>
                </c:pt>
                <c:pt idx="477">
                  <c:v>0.13333333333333333</c:v>
                </c:pt>
                <c:pt idx="478">
                  <c:v>0.33333333333333331</c:v>
                </c:pt>
                <c:pt idx="479">
                  <c:v>6.6666666666666666E-2</c:v>
                </c:pt>
                <c:pt idx="480">
                  <c:v>0.33333333333333331</c:v>
                </c:pt>
                <c:pt idx="481">
                  <c:v>0.33333333333333331</c:v>
                </c:pt>
                <c:pt idx="482">
                  <c:v>0.26666666666666666</c:v>
                </c:pt>
                <c:pt idx="483">
                  <c:v>0.26666666666666666</c:v>
                </c:pt>
                <c:pt idx="484">
                  <c:v>0.26666666666666666</c:v>
                </c:pt>
                <c:pt idx="485">
                  <c:v>0.6</c:v>
                </c:pt>
                <c:pt idx="486">
                  <c:v>0.2</c:v>
                </c:pt>
                <c:pt idx="487">
                  <c:v>0.33333333333333331</c:v>
                </c:pt>
                <c:pt idx="488">
                  <c:v>0.4</c:v>
                </c:pt>
                <c:pt idx="489">
                  <c:v>0.2</c:v>
                </c:pt>
                <c:pt idx="490">
                  <c:v>0.2</c:v>
                </c:pt>
                <c:pt idx="491">
                  <c:v>0.26666666666666666</c:v>
                </c:pt>
                <c:pt idx="492">
                  <c:v>0.2</c:v>
                </c:pt>
                <c:pt idx="493">
                  <c:v>0.33333333333333331</c:v>
                </c:pt>
                <c:pt idx="494">
                  <c:v>0.4</c:v>
                </c:pt>
                <c:pt idx="495">
                  <c:v>0.13333333333333333</c:v>
                </c:pt>
                <c:pt idx="496">
                  <c:v>0.2</c:v>
                </c:pt>
                <c:pt idx="497">
                  <c:v>0.46666666666666667</c:v>
                </c:pt>
                <c:pt idx="498">
                  <c:v>0.33333333333333331</c:v>
                </c:pt>
                <c:pt idx="499">
                  <c:v>0.4</c:v>
                </c:pt>
                <c:pt idx="500">
                  <c:v>0.46666666666666667</c:v>
                </c:pt>
                <c:pt idx="501">
                  <c:v>0.13333333333333333</c:v>
                </c:pt>
                <c:pt idx="502">
                  <c:v>0.46666666666666667</c:v>
                </c:pt>
                <c:pt idx="503">
                  <c:v>0.2</c:v>
                </c:pt>
                <c:pt idx="504">
                  <c:v>0.2</c:v>
                </c:pt>
                <c:pt idx="505">
                  <c:v>0.53333333333333333</c:v>
                </c:pt>
                <c:pt idx="506">
                  <c:v>0.26666666666666666</c:v>
                </c:pt>
                <c:pt idx="507">
                  <c:v>0.26666666666666666</c:v>
                </c:pt>
                <c:pt idx="508">
                  <c:v>0.33333333333333331</c:v>
                </c:pt>
                <c:pt idx="509">
                  <c:v>6.6666666666666666E-2</c:v>
                </c:pt>
                <c:pt idx="510">
                  <c:v>0.2</c:v>
                </c:pt>
                <c:pt idx="511">
                  <c:v>0.66666666666666663</c:v>
                </c:pt>
                <c:pt idx="512">
                  <c:v>0.46666666666666667</c:v>
                </c:pt>
                <c:pt idx="513">
                  <c:v>0.26666666666666666</c:v>
                </c:pt>
                <c:pt idx="514">
                  <c:v>0.2</c:v>
                </c:pt>
                <c:pt idx="515">
                  <c:v>0.2</c:v>
                </c:pt>
                <c:pt idx="516">
                  <c:v>0.13333333333333333</c:v>
                </c:pt>
                <c:pt idx="517">
                  <c:v>0.2</c:v>
                </c:pt>
                <c:pt idx="518">
                  <c:v>0.2</c:v>
                </c:pt>
                <c:pt idx="519">
                  <c:v>0.26666666666666666</c:v>
                </c:pt>
                <c:pt idx="520">
                  <c:v>0.26666666666666666</c:v>
                </c:pt>
                <c:pt idx="521">
                  <c:v>0.46666666666666667</c:v>
                </c:pt>
                <c:pt idx="522">
                  <c:v>0.53333333333333333</c:v>
                </c:pt>
                <c:pt idx="523">
                  <c:v>0.4</c:v>
                </c:pt>
                <c:pt idx="524">
                  <c:v>0.26666666666666666</c:v>
                </c:pt>
                <c:pt idx="525">
                  <c:v>6.6666666666666666E-2</c:v>
                </c:pt>
                <c:pt idx="526">
                  <c:v>0.2</c:v>
                </c:pt>
                <c:pt idx="527">
                  <c:v>0.26666666666666666</c:v>
                </c:pt>
                <c:pt idx="528">
                  <c:v>0.33333333333333331</c:v>
                </c:pt>
                <c:pt idx="529">
                  <c:v>0.2</c:v>
                </c:pt>
                <c:pt idx="530">
                  <c:v>0.2</c:v>
                </c:pt>
                <c:pt idx="531">
                  <c:v>0.13333333333333333</c:v>
                </c:pt>
                <c:pt idx="532">
                  <c:v>0.33333333333333331</c:v>
                </c:pt>
                <c:pt idx="533">
                  <c:v>0.2</c:v>
                </c:pt>
                <c:pt idx="534">
                  <c:v>0.2</c:v>
                </c:pt>
                <c:pt idx="535">
                  <c:v>0.4</c:v>
                </c:pt>
                <c:pt idx="536">
                  <c:v>0.26666666666666666</c:v>
                </c:pt>
                <c:pt idx="537">
                  <c:v>0.2</c:v>
                </c:pt>
                <c:pt idx="538">
                  <c:v>0.13333333333333333</c:v>
                </c:pt>
                <c:pt idx="539">
                  <c:v>0.2</c:v>
                </c:pt>
                <c:pt idx="540">
                  <c:v>0.13333333333333333</c:v>
                </c:pt>
                <c:pt idx="541">
                  <c:v>0.33333333333333331</c:v>
                </c:pt>
                <c:pt idx="542">
                  <c:v>0.46666666666666667</c:v>
                </c:pt>
                <c:pt idx="543">
                  <c:v>0.4</c:v>
                </c:pt>
                <c:pt idx="544">
                  <c:v>0.13333333333333333</c:v>
                </c:pt>
                <c:pt idx="545">
                  <c:v>0.2</c:v>
                </c:pt>
                <c:pt idx="546">
                  <c:v>0.2</c:v>
                </c:pt>
                <c:pt idx="547">
                  <c:v>6.6666666666666666E-2</c:v>
                </c:pt>
                <c:pt idx="548">
                  <c:v>0.2</c:v>
                </c:pt>
                <c:pt idx="549">
                  <c:v>0.33333333333333331</c:v>
                </c:pt>
                <c:pt idx="550">
                  <c:v>0.2</c:v>
                </c:pt>
                <c:pt idx="551">
                  <c:v>0.33333333333333331</c:v>
                </c:pt>
                <c:pt idx="552">
                  <c:v>0.13333333333333333</c:v>
                </c:pt>
                <c:pt idx="553">
                  <c:v>0.2</c:v>
                </c:pt>
                <c:pt idx="554">
                  <c:v>0.2</c:v>
                </c:pt>
                <c:pt idx="555">
                  <c:v>0.26666666666666666</c:v>
                </c:pt>
                <c:pt idx="556">
                  <c:v>0.13333333333333333</c:v>
                </c:pt>
                <c:pt idx="557">
                  <c:v>0.13333333333333333</c:v>
                </c:pt>
                <c:pt idx="558">
                  <c:v>0.13333333333333333</c:v>
                </c:pt>
                <c:pt idx="559">
                  <c:v>0.26666666666666666</c:v>
                </c:pt>
                <c:pt idx="560">
                  <c:v>0.2</c:v>
                </c:pt>
                <c:pt idx="561">
                  <c:v>0.2</c:v>
                </c:pt>
                <c:pt idx="562">
                  <c:v>0.13333333333333333</c:v>
                </c:pt>
                <c:pt idx="563">
                  <c:v>0.13333333333333333</c:v>
                </c:pt>
                <c:pt idx="564">
                  <c:v>0.2</c:v>
                </c:pt>
                <c:pt idx="565">
                  <c:v>6.6666666666666666E-2</c:v>
                </c:pt>
                <c:pt idx="566">
                  <c:v>0.13333333333333333</c:v>
                </c:pt>
                <c:pt idx="567">
                  <c:v>0.2</c:v>
                </c:pt>
                <c:pt idx="568">
                  <c:v>0.2</c:v>
                </c:pt>
                <c:pt idx="569">
                  <c:v>0</c:v>
                </c:pt>
                <c:pt idx="570">
                  <c:v>6.6666666666666666E-2</c:v>
                </c:pt>
                <c:pt idx="571">
                  <c:v>0.33333333333333331</c:v>
                </c:pt>
                <c:pt idx="572">
                  <c:v>0.2</c:v>
                </c:pt>
                <c:pt idx="573">
                  <c:v>0.2</c:v>
                </c:pt>
                <c:pt idx="574">
                  <c:v>0.2</c:v>
                </c:pt>
                <c:pt idx="575">
                  <c:v>0.2</c:v>
                </c:pt>
                <c:pt idx="576">
                  <c:v>6.6666666666666666E-2</c:v>
                </c:pt>
                <c:pt idx="577">
                  <c:v>0.2</c:v>
                </c:pt>
                <c:pt idx="578">
                  <c:v>0.2</c:v>
                </c:pt>
                <c:pt idx="579">
                  <c:v>0.2</c:v>
                </c:pt>
                <c:pt idx="580">
                  <c:v>0</c:v>
                </c:pt>
                <c:pt idx="581">
                  <c:v>0.13333333333333333</c:v>
                </c:pt>
                <c:pt idx="582">
                  <c:v>6.6666666666666666E-2</c:v>
                </c:pt>
                <c:pt idx="583">
                  <c:v>0.13333333333333333</c:v>
                </c:pt>
                <c:pt idx="584">
                  <c:v>0.2</c:v>
                </c:pt>
                <c:pt idx="585">
                  <c:v>0.2</c:v>
                </c:pt>
                <c:pt idx="586">
                  <c:v>0.13333333333333333</c:v>
                </c:pt>
                <c:pt idx="587">
                  <c:v>0.13333333333333333</c:v>
                </c:pt>
                <c:pt idx="588">
                  <c:v>0.2</c:v>
                </c:pt>
                <c:pt idx="589">
                  <c:v>0.26666666666666666</c:v>
                </c:pt>
                <c:pt idx="590">
                  <c:v>0.2</c:v>
                </c:pt>
                <c:pt idx="591">
                  <c:v>0.2</c:v>
                </c:pt>
                <c:pt idx="592">
                  <c:v>6.6666666666666666E-2</c:v>
                </c:pt>
                <c:pt idx="593">
                  <c:v>0.26666666666666666</c:v>
                </c:pt>
                <c:pt idx="594">
                  <c:v>0.26666666666666666</c:v>
                </c:pt>
                <c:pt idx="595">
                  <c:v>0.13333333333333333</c:v>
                </c:pt>
                <c:pt idx="596">
                  <c:v>0</c:v>
                </c:pt>
                <c:pt idx="597">
                  <c:v>0</c:v>
                </c:pt>
                <c:pt idx="598">
                  <c:v>0.2</c:v>
                </c:pt>
                <c:pt idx="599">
                  <c:v>0.2</c:v>
                </c:pt>
                <c:pt idx="600">
                  <c:v>0.4</c:v>
                </c:pt>
                <c:pt idx="601">
                  <c:v>0</c:v>
                </c:pt>
                <c:pt idx="602">
                  <c:v>0.2</c:v>
                </c:pt>
                <c:pt idx="603">
                  <c:v>0.13333333333333333</c:v>
                </c:pt>
                <c:pt idx="604">
                  <c:v>6.6666666666666666E-2</c:v>
                </c:pt>
                <c:pt idx="605">
                  <c:v>0.26666666666666666</c:v>
                </c:pt>
                <c:pt idx="606">
                  <c:v>6.6666666666666666E-2</c:v>
                </c:pt>
                <c:pt idx="607">
                  <c:v>0.2</c:v>
                </c:pt>
                <c:pt idx="608">
                  <c:v>0.13333333333333333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0.13333333333333333</c:v>
                </c:pt>
                <c:pt idx="613">
                  <c:v>0</c:v>
                </c:pt>
                <c:pt idx="614">
                  <c:v>6.6666666666666666E-2</c:v>
                </c:pt>
                <c:pt idx="615">
                  <c:v>0.13333333333333333</c:v>
                </c:pt>
                <c:pt idx="616">
                  <c:v>0</c:v>
                </c:pt>
                <c:pt idx="617">
                  <c:v>0</c:v>
                </c:pt>
                <c:pt idx="618">
                  <c:v>0.2</c:v>
                </c:pt>
                <c:pt idx="619">
                  <c:v>6.6666666666666666E-2</c:v>
                </c:pt>
                <c:pt idx="620">
                  <c:v>0</c:v>
                </c:pt>
                <c:pt idx="621">
                  <c:v>6.6666666666666666E-2</c:v>
                </c:pt>
                <c:pt idx="622">
                  <c:v>0.2</c:v>
                </c:pt>
                <c:pt idx="623">
                  <c:v>6.6666666666666666E-2</c:v>
                </c:pt>
                <c:pt idx="624">
                  <c:v>0</c:v>
                </c:pt>
                <c:pt idx="625">
                  <c:v>6.6666666666666666E-2</c:v>
                </c:pt>
                <c:pt idx="626">
                  <c:v>0.33333333333333331</c:v>
                </c:pt>
                <c:pt idx="627">
                  <c:v>0</c:v>
                </c:pt>
                <c:pt idx="628">
                  <c:v>0.13333333333333333</c:v>
                </c:pt>
                <c:pt idx="629">
                  <c:v>6.6666666666666666E-2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0.2</c:v>
                </c:pt>
                <c:pt idx="634">
                  <c:v>6.6666666666666666E-2</c:v>
                </c:pt>
                <c:pt idx="635">
                  <c:v>0</c:v>
                </c:pt>
                <c:pt idx="636">
                  <c:v>6.6666666666666666E-2</c:v>
                </c:pt>
                <c:pt idx="637">
                  <c:v>0</c:v>
                </c:pt>
                <c:pt idx="638">
                  <c:v>6.6666666666666666E-2</c:v>
                </c:pt>
                <c:pt idx="639">
                  <c:v>6.6666666666666666E-2</c:v>
                </c:pt>
                <c:pt idx="640">
                  <c:v>0</c:v>
                </c:pt>
                <c:pt idx="641">
                  <c:v>0.13333333333333333</c:v>
                </c:pt>
                <c:pt idx="642">
                  <c:v>0</c:v>
                </c:pt>
                <c:pt idx="643">
                  <c:v>0</c:v>
                </c:pt>
                <c:pt idx="644">
                  <c:v>6.6666666666666666E-2</c:v>
                </c:pt>
                <c:pt idx="645">
                  <c:v>0.13333333333333333</c:v>
                </c:pt>
                <c:pt idx="646">
                  <c:v>6.6666666666666666E-2</c:v>
                </c:pt>
                <c:pt idx="647">
                  <c:v>6.6666666666666666E-2</c:v>
                </c:pt>
                <c:pt idx="648">
                  <c:v>0.2</c:v>
                </c:pt>
                <c:pt idx="649">
                  <c:v>6.6666666666666666E-2</c:v>
                </c:pt>
                <c:pt idx="650">
                  <c:v>0.13333333333333333</c:v>
                </c:pt>
                <c:pt idx="651">
                  <c:v>6.6666666666666666E-2</c:v>
                </c:pt>
                <c:pt idx="652">
                  <c:v>0.13333333333333333</c:v>
                </c:pt>
                <c:pt idx="653">
                  <c:v>6.6666666666666666E-2</c:v>
                </c:pt>
                <c:pt idx="654">
                  <c:v>6.6666666666666666E-2</c:v>
                </c:pt>
                <c:pt idx="655">
                  <c:v>6.6666666666666666E-2</c:v>
                </c:pt>
                <c:pt idx="656">
                  <c:v>0</c:v>
                </c:pt>
                <c:pt idx="657">
                  <c:v>0</c:v>
                </c:pt>
                <c:pt idx="658">
                  <c:v>6.6666666666666666E-2</c:v>
                </c:pt>
                <c:pt idx="659">
                  <c:v>0</c:v>
                </c:pt>
                <c:pt idx="660">
                  <c:v>0</c:v>
                </c:pt>
                <c:pt idx="661">
                  <c:v>6.6666666666666666E-2</c:v>
                </c:pt>
                <c:pt idx="662">
                  <c:v>0</c:v>
                </c:pt>
                <c:pt idx="663">
                  <c:v>0</c:v>
                </c:pt>
                <c:pt idx="664">
                  <c:v>0.13333333333333333</c:v>
                </c:pt>
                <c:pt idx="665">
                  <c:v>0.2</c:v>
                </c:pt>
                <c:pt idx="666">
                  <c:v>6.6666666666666666E-2</c:v>
                </c:pt>
                <c:pt idx="667">
                  <c:v>6.6666666666666666E-2</c:v>
                </c:pt>
                <c:pt idx="668">
                  <c:v>6.6666666666666666E-2</c:v>
                </c:pt>
                <c:pt idx="669">
                  <c:v>0.33333333333333331</c:v>
                </c:pt>
                <c:pt idx="670">
                  <c:v>6.6666666666666666E-2</c:v>
                </c:pt>
                <c:pt idx="671">
                  <c:v>0</c:v>
                </c:pt>
                <c:pt idx="672">
                  <c:v>0.13333333333333333</c:v>
                </c:pt>
                <c:pt idx="673">
                  <c:v>6.6666666666666666E-2</c:v>
                </c:pt>
                <c:pt idx="674">
                  <c:v>0</c:v>
                </c:pt>
                <c:pt idx="675">
                  <c:v>6.6666666666666666E-2</c:v>
                </c:pt>
                <c:pt idx="676">
                  <c:v>6.6666666666666666E-2</c:v>
                </c:pt>
                <c:pt idx="677">
                  <c:v>6.6666666666666666E-2</c:v>
                </c:pt>
                <c:pt idx="678">
                  <c:v>0.13333333333333333</c:v>
                </c:pt>
                <c:pt idx="679">
                  <c:v>0</c:v>
                </c:pt>
                <c:pt idx="680">
                  <c:v>6.6666666666666666E-2</c:v>
                </c:pt>
                <c:pt idx="681">
                  <c:v>6.6666666666666666E-2</c:v>
                </c:pt>
                <c:pt idx="682">
                  <c:v>0.26666666666666666</c:v>
                </c:pt>
                <c:pt idx="683">
                  <c:v>0</c:v>
                </c:pt>
                <c:pt idx="684">
                  <c:v>0.13333333333333333</c:v>
                </c:pt>
                <c:pt idx="685">
                  <c:v>6.6666666666666666E-2</c:v>
                </c:pt>
                <c:pt idx="686">
                  <c:v>6.6666666666666666E-2</c:v>
                </c:pt>
                <c:pt idx="687">
                  <c:v>0.2</c:v>
                </c:pt>
                <c:pt idx="688">
                  <c:v>6.6666666666666666E-2</c:v>
                </c:pt>
                <c:pt idx="689">
                  <c:v>0.2</c:v>
                </c:pt>
                <c:pt idx="690">
                  <c:v>6.6666666666666666E-2</c:v>
                </c:pt>
                <c:pt idx="691">
                  <c:v>6.6666666666666666E-2</c:v>
                </c:pt>
                <c:pt idx="692">
                  <c:v>0.13333333333333333</c:v>
                </c:pt>
                <c:pt idx="693">
                  <c:v>6.6666666666666666E-2</c:v>
                </c:pt>
                <c:pt idx="694">
                  <c:v>0</c:v>
                </c:pt>
                <c:pt idx="695">
                  <c:v>6.6666666666666666E-2</c:v>
                </c:pt>
                <c:pt idx="696">
                  <c:v>6.6666666666666666E-2</c:v>
                </c:pt>
                <c:pt idx="697">
                  <c:v>0.13333333333333333</c:v>
                </c:pt>
                <c:pt idx="698">
                  <c:v>0</c:v>
                </c:pt>
                <c:pt idx="699">
                  <c:v>6.6666666666666666E-2</c:v>
                </c:pt>
                <c:pt idx="700">
                  <c:v>0</c:v>
                </c:pt>
                <c:pt idx="701">
                  <c:v>0</c:v>
                </c:pt>
                <c:pt idx="702">
                  <c:v>0.2</c:v>
                </c:pt>
                <c:pt idx="703">
                  <c:v>0</c:v>
                </c:pt>
                <c:pt idx="704">
                  <c:v>6.6666666666666666E-2</c:v>
                </c:pt>
                <c:pt idx="705">
                  <c:v>6.6666666666666666E-2</c:v>
                </c:pt>
                <c:pt idx="706">
                  <c:v>6.6666666666666666E-2</c:v>
                </c:pt>
                <c:pt idx="707">
                  <c:v>6.6666666666666666E-2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6.6666666666666666E-2</c:v>
                </c:pt>
                <c:pt idx="712">
                  <c:v>6.6666666666666666E-2</c:v>
                </c:pt>
                <c:pt idx="713">
                  <c:v>6.6666666666666666E-2</c:v>
                </c:pt>
                <c:pt idx="714">
                  <c:v>0</c:v>
                </c:pt>
                <c:pt idx="715">
                  <c:v>6.6666666666666666E-2</c:v>
                </c:pt>
                <c:pt idx="716">
                  <c:v>6.6666666666666666E-2</c:v>
                </c:pt>
                <c:pt idx="717">
                  <c:v>0</c:v>
                </c:pt>
                <c:pt idx="718">
                  <c:v>0.13333333333333333</c:v>
                </c:pt>
                <c:pt idx="719">
                  <c:v>0.26666666666666666</c:v>
                </c:pt>
                <c:pt idx="720">
                  <c:v>6.6666666666666666E-2</c:v>
                </c:pt>
                <c:pt idx="721">
                  <c:v>0</c:v>
                </c:pt>
                <c:pt idx="722">
                  <c:v>0.2</c:v>
                </c:pt>
                <c:pt idx="723">
                  <c:v>0</c:v>
                </c:pt>
                <c:pt idx="724">
                  <c:v>6.6666666666666666E-2</c:v>
                </c:pt>
                <c:pt idx="725">
                  <c:v>6.6666666666666666E-2</c:v>
                </c:pt>
                <c:pt idx="726">
                  <c:v>0</c:v>
                </c:pt>
                <c:pt idx="727">
                  <c:v>6.6666666666666666E-2</c:v>
                </c:pt>
                <c:pt idx="728">
                  <c:v>0</c:v>
                </c:pt>
                <c:pt idx="729">
                  <c:v>0.13333333333333333</c:v>
                </c:pt>
                <c:pt idx="730">
                  <c:v>0</c:v>
                </c:pt>
                <c:pt idx="731">
                  <c:v>6.6666666666666666E-2</c:v>
                </c:pt>
                <c:pt idx="732">
                  <c:v>0</c:v>
                </c:pt>
                <c:pt idx="733">
                  <c:v>6.6666666666666666E-2</c:v>
                </c:pt>
                <c:pt idx="734">
                  <c:v>0</c:v>
                </c:pt>
                <c:pt idx="735">
                  <c:v>6.6666666666666666E-2</c:v>
                </c:pt>
                <c:pt idx="736">
                  <c:v>6.6666666666666666E-2</c:v>
                </c:pt>
                <c:pt idx="737">
                  <c:v>6.6666666666666666E-2</c:v>
                </c:pt>
                <c:pt idx="738">
                  <c:v>0</c:v>
                </c:pt>
                <c:pt idx="739">
                  <c:v>6.6666666666666666E-2</c:v>
                </c:pt>
                <c:pt idx="740">
                  <c:v>6.6666666666666666E-2</c:v>
                </c:pt>
                <c:pt idx="741">
                  <c:v>6.6666666666666666E-2</c:v>
                </c:pt>
                <c:pt idx="742">
                  <c:v>0</c:v>
                </c:pt>
                <c:pt idx="743">
                  <c:v>6.6666666666666666E-2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6.6666666666666666E-2</c:v>
                </c:pt>
                <c:pt idx="748">
                  <c:v>0.13333333333333333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0.13333333333333333</c:v>
                </c:pt>
                <c:pt idx="755">
                  <c:v>0.13333333333333333</c:v>
                </c:pt>
                <c:pt idx="756">
                  <c:v>6.6666666666666666E-2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6.6666666666666666E-2</c:v>
                </c:pt>
                <c:pt idx="761">
                  <c:v>0</c:v>
                </c:pt>
                <c:pt idx="762">
                  <c:v>0</c:v>
                </c:pt>
                <c:pt idx="763">
                  <c:v>6.6666666666666666E-2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0.13333333333333333</c:v>
                </c:pt>
                <c:pt idx="769">
                  <c:v>6.6666666666666666E-2</c:v>
                </c:pt>
                <c:pt idx="770">
                  <c:v>0</c:v>
                </c:pt>
                <c:pt idx="771">
                  <c:v>0.13333333333333333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0.13333333333333333</c:v>
                </c:pt>
                <c:pt idx="779">
                  <c:v>0.2</c:v>
                </c:pt>
                <c:pt idx="780">
                  <c:v>0</c:v>
                </c:pt>
                <c:pt idx="781">
                  <c:v>0</c:v>
                </c:pt>
                <c:pt idx="782">
                  <c:v>6.6666666666666666E-2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6.6666666666666666E-2</c:v>
                </c:pt>
                <c:pt idx="787">
                  <c:v>0</c:v>
                </c:pt>
                <c:pt idx="788">
                  <c:v>6.6666666666666666E-2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6.6666666666666666E-2</c:v>
                </c:pt>
                <c:pt idx="793">
                  <c:v>0</c:v>
                </c:pt>
                <c:pt idx="794">
                  <c:v>6.6666666666666666E-2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6.6666666666666666E-2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6.6666666666666666E-2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6.6666666666666666E-2</c:v>
                </c:pt>
                <c:pt idx="811">
                  <c:v>6.6666666666666666E-2</c:v>
                </c:pt>
                <c:pt idx="812">
                  <c:v>0</c:v>
                </c:pt>
                <c:pt idx="813">
                  <c:v>0.13333333333333333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6.6666666666666666E-2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6.6666666666666666E-2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6.6666666666666666E-2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6.6666666666666666E-2</c:v>
                </c:pt>
                <c:pt idx="841">
                  <c:v>0</c:v>
                </c:pt>
                <c:pt idx="842">
                  <c:v>6.6666666666666666E-2</c:v>
                </c:pt>
                <c:pt idx="843">
                  <c:v>0</c:v>
                </c:pt>
                <c:pt idx="844">
                  <c:v>0.13333333333333333</c:v>
                </c:pt>
                <c:pt idx="845">
                  <c:v>6.6666666666666666E-2</c:v>
                </c:pt>
                <c:pt idx="846">
                  <c:v>0.2</c:v>
                </c:pt>
                <c:pt idx="847">
                  <c:v>0</c:v>
                </c:pt>
                <c:pt idx="848">
                  <c:v>0</c:v>
                </c:pt>
                <c:pt idx="849">
                  <c:v>6.6666666666666666E-2</c:v>
                </c:pt>
                <c:pt idx="850">
                  <c:v>6.6666666666666666E-2</c:v>
                </c:pt>
                <c:pt idx="851">
                  <c:v>0</c:v>
                </c:pt>
                <c:pt idx="852">
                  <c:v>0</c:v>
                </c:pt>
                <c:pt idx="853">
                  <c:v>6.6666666666666666E-2</c:v>
                </c:pt>
                <c:pt idx="854">
                  <c:v>0</c:v>
                </c:pt>
                <c:pt idx="855">
                  <c:v>0.13333333333333333</c:v>
                </c:pt>
                <c:pt idx="856">
                  <c:v>6.6666666666666666E-2</c:v>
                </c:pt>
                <c:pt idx="857">
                  <c:v>0</c:v>
                </c:pt>
                <c:pt idx="858">
                  <c:v>0</c:v>
                </c:pt>
                <c:pt idx="859">
                  <c:v>6.6666666666666666E-2</c:v>
                </c:pt>
                <c:pt idx="860">
                  <c:v>0</c:v>
                </c:pt>
                <c:pt idx="861">
                  <c:v>0</c:v>
                </c:pt>
                <c:pt idx="862">
                  <c:v>6.6666666666666666E-2</c:v>
                </c:pt>
                <c:pt idx="863">
                  <c:v>6.6666666666666666E-2</c:v>
                </c:pt>
                <c:pt idx="864">
                  <c:v>6.6666666666666666E-2</c:v>
                </c:pt>
                <c:pt idx="865">
                  <c:v>0.13333333333333333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6.6666666666666666E-2</c:v>
                </c:pt>
                <c:pt idx="871">
                  <c:v>0.13333333333333333</c:v>
                </c:pt>
                <c:pt idx="872">
                  <c:v>0.26666666666666666</c:v>
                </c:pt>
                <c:pt idx="873">
                  <c:v>0.13333333333333333</c:v>
                </c:pt>
                <c:pt idx="874">
                  <c:v>0.13333333333333333</c:v>
                </c:pt>
                <c:pt idx="875">
                  <c:v>0</c:v>
                </c:pt>
                <c:pt idx="876">
                  <c:v>0</c:v>
                </c:pt>
                <c:pt idx="877">
                  <c:v>6.6666666666666666E-2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0.13333333333333333</c:v>
                </c:pt>
                <c:pt idx="882">
                  <c:v>0</c:v>
                </c:pt>
                <c:pt idx="883">
                  <c:v>0.2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6.6666666666666666E-2</c:v>
                </c:pt>
                <c:pt idx="893">
                  <c:v>6.6666666666666666E-2</c:v>
                </c:pt>
                <c:pt idx="894">
                  <c:v>6.6666666666666666E-2</c:v>
                </c:pt>
                <c:pt idx="895">
                  <c:v>0</c:v>
                </c:pt>
                <c:pt idx="896">
                  <c:v>6.6666666666666666E-2</c:v>
                </c:pt>
                <c:pt idx="897">
                  <c:v>0</c:v>
                </c:pt>
                <c:pt idx="898">
                  <c:v>0</c:v>
                </c:pt>
                <c:pt idx="899">
                  <c:v>6.6666666666666666E-2</c:v>
                </c:pt>
                <c:pt idx="900">
                  <c:v>0</c:v>
                </c:pt>
                <c:pt idx="901">
                  <c:v>0</c:v>
                </c:pt>
                <c:pt idx="902">
                  <c:v>0.2</c:v>
                </c:pt>
                <c:pt idx="903">
                  <c:v>0</c:v>
                </c:pt>
                <c:pt idx="904">
                  <c:v>0</c:v>
                </c:pt>
                <c:pt idx="905">
                  <c:v>0.2</c:v>
                </c:pt>
                <c:pt idx="906">
                  <c:v>6.6666666666666666E-2</c:v>
                </c:pt>
                <c:pt idx="907">
                  <c:v>0</c:v>
                </c:pt>
                <c:pt idx="908">
                  <c:v>6.6666666666666666E-2</c:v>
                </c:pt>
                <c:pt idx="909">
                  <c:v>0</c:v>
                </c:pt>
                <c:pt idx="910">
                  <c:v>6.6666666666666666E-2</c:v>
                </c:pt>
                <c:pt idx="911">
                  <c:v>0.13333333333333333</c:v>
                </c:pt>
                <c:pt idx="912">
                  <c:v>0</c:v>
                </c:pt>
                <c:pt idx="913">
                  <c:v>0</c:v>
                </c:pt>
                <c:pt idx="914">
                  <c:v>0.13333333333333333</c:v>
                </c:pt>
                <c:pt idx="915">
                  <c:v>0</c:v>
                </c:pt>
                <c:pt idx="916">
                  <c:v>0.2</c:v>
                </c:pt>
                <c:pt idx="917">
                  <c:v>0.13333333333333333</c:v>
                </c:pt>
                <c:pt idx="918">
                  <c:v>0</c:v>
                </c:pt>
                <c:pt idx="919">
                  <c:v>0</c:v>
                </c:pt>
                <c:pt idx="920">
                  <c:v>6.6666666666666666E-2</c:v>
                </c:pt>
                <c:pt idx="921">
                  <c:v>0</c:v>
                </c:pt>
                <c:pt idx="922">
                  <c:v>6.6666666666666666E-2</c:v>
                </c:pt>
                <c:pt idx="923">
                  <c:v>0</c:v>
                </c:pt>
                <c:pt idx="924">
                  <c:v>6.6666666666666666E-2</c:v>
                </c:pt>
                <c:pt idx="925">
                  <c:v>0</c:v>
                </c:pt>
                <c:pt idx="926">
                  <c:v>6.6666666666666666E-2</c:v>
                </c:pt>
                <c:pt idx="927">
                  <c:v>0</c:v>
                </c:pt>
                <c:pt idx="928">
                  <c:v>0</c:v>
                </c:pt>
                <c:pt idx="929">
                  <c:v>6.6666666666666666E-2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0.13333333333333333</c:v>
                </c:pt>
                <c:pt idx="934">
                  <c:v>6.6666666666666666E-2</c:v>
                </c:pt>
                <c:pt idx="935">
                  <c:v>0</c:v>
                </c:pt>
                <c:pt idx="936">
                  <c:v>0.13333333333333333</c:v>
                </c:pt>
                <c:pt idx="937">
                  <c:v>6.6666666666666666E-2</c:v>
                </c:pt>
                <c:pt idx="938">
                  <c:v>6.6666666666666666E-2</c:v>
                </c:pt>
                <c:pt idx="939">
                  <c:v>0</c:v>
                </c:pt>
                <c:pt idx="940">
                  <c:v>0</c:v>
                </c:pt>
                <c:pt idx="941">
                  <c:v>6.6666666666666666E-2</c:v>
                </c:pt>
                <c:pt idx="942">
                  <c:v>0.13333333333333333</c:v>
                </c:pt>
                <c:pt idx="943">
                  <c:v>6.6666666666666666E-2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6.6666666666666666E-2</c:v>
                </c:pt>
                <c:pt idx="949">
                  <c:v>0</c:v>
                </c:pt>
                <c:pt idx="950">
                  <c:v>0.2</c:v>
                </c:pt>
                <c:pt idx="951">
                  <c:v>6.6666666666666666E-2</c:v>
                </c:pt>
                <c:pt idx="952">
                  <c:v>6.6666666666666666E-2</c:v>
                </c:pt>
                <c:pt idx="953">
                  <c:v>0</c:v>
                </c:pt>
                <c:pt idx="954">
                  <c:v>6.6666666666666666E-2</c:v>
                </c:pt>
                <c:pt idx="955">
                  <c:v>6.6666666666666666E-2</c:v>
                </c:pt>
                <c:pt idx="956">
                  <c:v>0</c:v>
                </c:pt>
                <c:pt idx="957">
                  <c:v>6.6666666666666666E-2</c:v>
                </c:pt>
                <c:pt idx="958">
                  <c:v>0.13333333333333333</c:v>
                </c:pt>
                <c:pt idx="959">
                  <c:v>0</c:v>
                </c:pt>
                <c:pt idx="960">
                  <c:v>0</c:v>
                </c:pt>
                <c:pt idx="961">
                  <c:v>6.6666666666666666E-2</c:v>
                </c:pt>
                <c:pt idx="962">
                  <c:v>0</c:v>
                </c:pt>
                <c:pt idx="963">
                  <c:v>0</c:v>
                </c:pt>
                <c:pt idx="964">
                  <c:v>6.6666666666666666E-2</c:v>
                </c:pt>
                <c:pt idx="965">
                  <c:v>0</c:v>
                </c:pt>
                <c:pt idx="966">
                  <c:v>6.6666666666666666E-2</c:v>
                </c:pt>
                <c:pt idx="967">
                  <c:v>0</c:v>
                </c:pt>
                <c:pt idx="968">
                  <c:v>6.6666666666666666E-2</c:v>
                </c:pt>
                <c:pt idx="969">
                  <c:v>0</c:v>
                </c:pt>
                <c:pt idx="970">
                  <c:v>6.6666666666666666E-2</c:v>
                </c:pt>
                <c:pt idx="971">
                  <c:v>6.6666666666666666E-2</c:v>
                </c:pt>
                <c:pt idx="972">
                  <c:v>0</c:v>
                </c:pt>
                <c:pt idx="973">
                  <c:v>0.13333333333333333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0.13333333333333333</c:v>
                </c:pt>
                <c:pt idx="978">
                  <c:v>6.6666666666666666E-2</c:v>
                </c:pt>
                <c:pt idx="979">
                  <c:v>6.6666666666666666E-2</c:v>
                </c:pt>
                <c:pt idx="980">
                  <c:v>0.13333333333333333</c:v>
                </c:pt>
                <c:pt idx="981">
                  <c:v>6.6666666666666666E-2</c:v>
                </c:pt>
                <c:pt idx="982">
                  <c:v>6.6666666666666666E-2</c:v>
                </c:pt>
                <c:pt idx="983">
                  <c:v>0.13333333333333333</c:v>
                </c:pt>
                <c:pt idx="984">
                  <c:v>0.13333333333333333</c:v>
                </c:pt>
                <c:pt idx="985">
                  <c:v>6.6666666666666666E-2</c:v>
                </c:pt>
                <c:pt idx="986">
                  <c:v>0</c:v>
                </c:pt>
                <c:pt idx="987">
                  <c:v>6.6666666666666666E-2</c:v>
                </c:pt>
                <c:pt idx="988">
                  <c:v>6.6666666666666666E-2</c:v>
                </c:pt>
                <c:pt idx="989">
                  <c:v>0</c:v>
                </c:pt>
                <c:pt idx="990">
                  <c:v>6.6666666666666666E-2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0.2</c:v>
                </c:pt>
                <c:pt idx="995">
                  <c:v>0.13333333333333333</c:v>
                </c:pt>
                <c:pt idx="996">
                  <c:v>0.13333333333333333</c:v>
                </c:pt>
                <c:pt idx="997">
                  <c:v>0</c:v>
                </c:pt>
                <c:pt idx="998">
                  <c:v>6.6666666666666666E-2</c:v>
                </c:pt>
                <c:pt idx="999">
                  <c:v>6.6666666666666666E-2</c:v>
                </c:pt>
                <c:pt idx="1000">
                  <c:v>0.2</c:v>
                </c:pt>
                <c:pt idx="1001">
                  <c:v>6.6666666666666666E-2</c:v>
                </c:pt>
                <c:pt idx="1002">
                  <c:v>0</c:v>
                </c:pt>
                <c:pt idx="1003">
                  <c:v>6.6666666666666666E-2</c:v>
                </c:pt>
                <c:pt idx="1004">
                  <c:v>0</c:v>
                </c:pt>
                <c:pt idx="1005">
                  <c:v>0.13333333333333333</c:v>
                </c:pt>
                <c:pt idx="1006">
                  <c:v>0</c:v>
                </c:pt>
                <c:pt idx="1007">
                  <c:v>0.2</c:v>
                </c:pt>
                <c:pt idx="1008">
                  <c:v>0</c:v>
                </c:pt>
                <c:pt idx="1009">
                  <c:v>6.6666666666666666E-2</c:v>
                </c:pt>
                <c:pt idx="1010">
                  <c:v>0</c:v>
                </c:pt>
                <c:pt idx="1011">
                  <c:v>0</c:v>
                </c:pt>
                <c:pt idx="1012">
                  <c:v>0.2</c:v>
                </c:pt>
                <c:pt idx="1013">
                  <c:v>0</c:v>
                </c:pt>
                <c:pt idx="1014">
                  <c:v>0.13333333333333333</c:v>
                </c:pt>
                <c:pt idx="1015">
                  <c:v>0</c:v>
                </c:pt>
                <c:pt idx="1016">
                  <c:v>0.26666666666666666</c:v>
                </c:pt>
                <c:pt idx="1017">
                  <c:v>0.13333333333333333</c:v>
                </c:pt>
                <c:pt idx="1018">
                  <c:v>0.2</c:v>
                </c:pt>
                <c:pt idx="1019">
                  <c:v>0</c:v>
                </c:pt>
                <c:pt idx="1020">
                  <c:v>6.6666666666666666E-2</c:v>
                </c:pt>
                <c:pt idx="1021">
                  <c:v>0</c:v>
                </c:pt>
                <c:pt idx="1022">
                  <c:v>6.6666666666666666E-2</c:v>
                </c:pt>
                <c:pt idx="1023">
                  <c:v>0.2</c:v>
                </c:pt>
                <c:pt idx="1024">
                  <c:v>6.6666666666666666E-2</c:v>
                </c:pt>
                <c:pt idx="1025">
                  <c:v>0.13333333333333333</c:v>
                </c:pt>
                <c:pt idx="1026">
                  <c:v>6.6666666666666666E-2</c:v>
                </c:pt>
                <c:pt idx="1027">
                  <c:v>6.6666666666666666E-2</c:v>
                </c:pt>
                <c:pt idx="1028">
                  <c:v>0.13333333333333333</c:v>
                </c:pt>
                <c:pt idx="1029">
                  <c:v>0.13333333333333333</c:v>
                </c:pt>
                <c:pt idx="1030">
                  <c:v>0.13333333333333333</c:v>
                </c:pt>
                <c:pt idx="1031">
                  <c:v>6.6666666666666666E-2</c:v>
                </c:pt>
                <c:pt idx="1032">
                  <c:v>0.13333333333333333</c:v>
                </c:pt>
                <c:pt idx="1033">
                  <c:v>0.26666666666666666</c:v>
                </c:pt>
                <c:pt idx="1034">
                  <c:v>6.6666666666666666E-2</c:v>
                </c:pt>
                <c:pt idx="1035">
                  <c:v>0.13333333333333333</c:v>
                </c:pt>
                <c:pt idx="1036">
                  <c:v>0</c:v>
                </c:pt>
                <c:pt idx="1037">
                  <c:v>0.13333333333333333</c:v>
                </c:pt>
                <c:pt idx="1038">
                  <c:v>6.6666666666666666E-2</c:v>
                </c:pt>
                <c:pt idx="1039">
                  <c:v>0</c:v>
                </c:pt>
                <c:pt idx="1040">
                  <c:v>0</c:v>
                </c:pt>
                <c:pt idx="1041">
                  <c:v>6.6666666666666666E-2</c:v>
                </c:pt>
                <c:pt idx="1042">
                  <c:v>0</c:v>
                </c:pt>
                <c:pt idx="1043">
                  <c:v>0.2</c:v>
                </c:pt>
                <c:pt idx="1044">
                  <c:v>0</c:v>
                </c:pt>
                <c:pt idx="1045">
                  <c:v>0.13333333333333333</c:v>
                </c:pt>
                <c:pt idx="1046">
                  <c:v>0.2</c:v>
                </c:pt>
                <c:pt idx="1047">
                  <c:v>0</c:v>
                </c:pt>
                <c:pt idx="1048">
                  <c:v>0.2</c:v>
                </c:pt>
                <c:pt idx="1049">
                  <c:v>0.2</c:v>
                </c:pt>
                <c:pt idx="1050">
                  <c:v>0.13333333333333333</c:v>
                </c:pt>
                <c:pt idx="1051">
                  <c:v>0</c:v>
                </c:pt>
                <c:pt idx="1052">
                  <c:v>0</c:v>
                </c:pt>
                <c:pt idx="1053">
                  <c:v>0.13333333333333333</c:v>
                </c:pt>
                <c:pt idx="1054">
                  <c:v>0.13333333333333333</c:v>
                </c:pt>
                <c:pt idx="1055">
                  <c:v>0.13333333333333333</c:v>
                </c:pt>
                <c:pt idx="1056">
                  <c:v>0.13333333333333333</c:v>
                </c:pt>
                <c:pt idx="1057">
                  <c:v>0</c:v>
                </c:pt>
                <c:pt idx="1058">
                  <c:v>0.13333333333333333</c:v>
                </c:pt>
                <c:pt idx="1059">
                  <c:v>6.6666666666666666E-2</c:v>
                </c:pt>
                <c:pt idx="1060">
                  <c:v>0.26666666666666666</c:v>
                </c:pt>
                <c:pt idx="1061">
                  <c:v>0.2</c:v>
                </c:pt>
                <c:pt idx="1062">
                  <c:v>0.4</c:v>
                </c:pt>
                <c:pt idx="1063">
                  <c:v>0.2</c:v>
                </c:pt>
                <c:pt idx="1064">
                  <c:v>0.2</c:v>
                </c:pt>
                <c:pt idx="1065">
                  <c:v>0.2</c:v>
                </c:pt>
                <c:pt idx="1066">
                  <c:v>0.2</c:v>
                </c:pt>
                <c:pt idx="1067">
                  <c:v>0.2</c:v>
                </c:pt>
                <c:pt idx="1068">
                  <c:v>0</c:v>
                </c:pt>
                <c:pt idx="1069">
                  <c:v>0.2</c:v>
                </c:pt>
                <c:pt idx="1070">
                  <c:v>0.13333333333333333</c:v>
                </c:pt>
                <c:pt idx="1071">
                  <c:v>0.2</c:v>
                </c:pt>
                <c:pt idx="1072">
                  <c:v>6.6666666666666666E-2</c:v>
                </c:pt>
                <c:pt idx="1073">
                  <c:v>0</c:v>
                </c:pt>
                <c:pt idx="1074">
                  <c:v>0.13333333333333333</c:v>
                </c:pt>
                <c:pt idx="1075">
                  <c:v>0.2</c:v>
                </c:pt>
                <c:pt idx="1076">
                  <c:v>0.33333333333333331</c:v>
                </c:pt>
                <c:pt idx="1077">
                  <c:v>0.26666666666666666</c:v>
                </c:pt>
                <c:pt idx="1078">
                  <c:v>0.13333333333333333</c:v>
                </c:pt>
                <c:pt idx="1079">
                  <c:v>0.26666666666666666</c:v>
                </c:pt>
                <c:pt idx="1080">
                  <c:v>0.13333333333333333</c:v>
                </c:pt>
                <c:pt idx="1081">
                  <c:v>0.13333333333333333</c:v>
                </c:pt>
                <c:pt idx="1082">
                  <c:v>0.26666666666666666</c:v>
                </c:pt>
                <c:pt idx="1083">
                  <c:v>0.2</c:v>
                </c:pt>
                <c:pt idx="1084">
                  <c:v>0.33333333333333331</c:v>
                </c:pt>
                <c:pt idx="1085">
                  <c:v>6.6666666666666666E-2</c:v>
                </c:pt>
                <c:pt idx="1086">
                  <c:v>0.26666666666666666</c:v>
                </c:pt>
                <c:pt idx="1087">
                  <c:v>6.6666666666666666E-2</c:v>
                </c:pt>
                <c:pt idx="1088">
                  <c:v>0.13333333333333333</c:v>
                </c:pt>
                <c:pt idx="1089">
                  <c:v>0</c:v>
                </c:pt>
                <c:pt idx="1090">
                  <c:v>0.2</c:v>
                </c:pt>
                <c:pt idx="1091">
                  <c:v>0.2</c:v>
                </c:pt>
                <c:pt idx="1092">
                  <c:v>0.2</c:v>
                </c:pt>
                <c:pt idx="1093">
                  <c:v>0.2</c:v>
                </c:pt>
                <c:pt idx="1094">
                  <c:v>0.13333333333333333</c:v>
                </c:pt>
                <c:pt idx="1095">
                  <c:v>6.6666666666666666E-2</c:v>
                </c:pt>
                <c:pt idx="1096">
                  <c:v>0.26666666666666666</c:v>
                </c:pt>
                <c:pt idx="1097">
                  <c:v>0.13333333333333333</c:v>
                </c:pt>
                <c:pt idx="1098">
                  <c:v>0.13333333333333333</c:v>
                </c:pt>
                <c:pt idx="1099">
                  <c:v>0.4</c:v>
                </c:pt>
                <c:pt idx="1100">
                  <c:v>0.33333333333333331</c:v>
                </c:pt>
                <c:pt idx="1101">
                  <c:v>0.26666666666666666</c:v>
                </c:pt>
                <c:pt idx="1102">
                  <c:v>0.33333333333333331</c:v>
                </c:pt>
                <c:pt idx="1103">
                  <c:v>0.26666666666666666</c:v>
                </c:pt>
                <c:pt idx="1104">
                  <c:v>6.6666666666666666E-2</c:v>
                </c:pt>
                <c:pt idx="1105">
                  <c:v>0.4</c:v>
                </c:pt>
                <c:pt idx="1106">
                  <c:v>0.2</c:v>
                </c:pt>
                <c:pt idx="1107">
                  <c:v>0.13333333333333333</c:v>
                </c:pt>
                <c:pt idx="1108">
                  <c:v>0</c:v>
                </c:pt>
                <c:pt idx="1109">
                  <c:v>0.33333333333333331</c:v>
                </c:pt>
                <c:pt idx="1110">
                  <c:v>0.26666666666666666</c:v>
                </c:pt>
                <c:pt idx="1111">
                  <c:v>0.53333333333333333</c:v>
                </c:pt>
                <c:pt idx="1112">
                  <c:v>0.26666666666666666</c:v>
                </c:pt>
                <c:pt idx="1113">
                  <c:v>0.46666666666666667</c:v>
                </c:pt>
                <c:pt idx="1114">
                  <c:v>0.2</c:v>
                </c:pt>
                <c:pt idx="1115">
                  <c:v>0.13333333333333333</c:v>
                </c:pt>
                <c:pt idx="1116">
                  <c:v>0.2</c:v>
                </c:pt>
                <c:pt idx="1117">
                  <c:v>0.33333333333333331</c:v>
                </c:pt>
                <c:pt idx="1118">
                  <c:v>0.26666666666666666</c:v>
                </c:pt>
                <c:pt idx="1119">
                  <c:v>0.26666666666666666</c:v>
                </c:pt>
                <c:pt idx="1120">
                  <c:v>0.26666666666666666</c:v>
                </c:pt>
                <c:pt idx="1121">
                  <c:v>0.2</c:v>
                </c:pt>
                <c:pt idx="1122">
                  <c:v>0.26666666666666666</c:v>
                </c:pt>
                <c:pt idx="1123">
                  <c:v>0.26666666666666666</c:v>
                </c:pt>
                <c:pt idx="1124">
                  <c:v>0.26666666666666666</c:v>
                </c:pt>
                <c:pt idx="1125">
                  <c:v>0.33333333333333331</c:v>
                </c:pt>
                <c:pt idx="1126">
                  <c:v>0.26666666666666666</c:v>
                </c:pt>
                <c:pt idx="1127">
                  <c:v>0.4</c:v>
                </c:pt>
                <c:pt idx="1128">
                  <c:v>0.4</c:v>
                </c:pt>
                <c:pt idx="1129">
                  <c:v>0.26666666666666666</c:v>
                </c:pt>
                <c:pt idx="1130">
                  <c:v>0.26666666666666666</c:v>
                </c:pt>
                <c:pt idx="1131">
                  <c:v>0.46666666666666667</c:v>
                </c:pt>
                <c:pt idx="1132">
                  <c:v>0.2</c:v>
                </c:pt>
                <c:pt idx="1133">
                  <c:v>0.2</c:v>
                </c:pt>
                <c:pt idx="1134">
                  <c:v>0.33333333333333331</c:v>
                </c:pt>
                <c:pt idx="1135">
                  <c:v>0.33333333333333331</c:v>
                </c:pt>
                <c:pt idx="1136">
                  <c:v>0.4</c:v>
                </c:pt>
                <c:pt idx="1137">
                  <c:v>0.26666666666666666</c:v>
                </c:pt>
                <c:pt idx="1138">
                  <c:v>0.2</c:v>
                </c:pt>
                <c:pt idx="1139">
                  <c:v>0.4</c:v>
                </c:pt>
                <c:pt idx="1140">
                  <c:v>0.53333333333333333</c:v>
                </c:pt>
                <c:pt idx="1141">
                  <c:v>0.13333333333333333</c:v>
                </c:pt>
                <c:pt idx="1142">
                  <c:v>0.46666666666666667</c:v>
                </c:pt>
                <c:pt idx="1143">
                  <c:v>0.33333333333333331</c:v>
                </c:pt>
                <c:pt idx="1144">
                  <c:v>0.73333333333333328</c:v>
                </c:pt>
                <c:pt idx="1145">
                  <c:v>0.26666666666666666</c:v>
                </c:pt>
                <c:pt idx="1146">
                  <c:v>0.2</c:v>
                </c:pt>
                <c:pt idx="1147">
                  <c:v>0.2</c:v>
                </c:pt>
                <c:pt idx="1148">
                  <c:v>0.33333333333333331</c:v>
                </c:pt>
                <c:pt idx="1149">
                  <c:v>0.26666666666666666</c:v>
                </c:pt>
                <c:pt idx="1150">
                  <c:v>0.4</c:v>
                </c:pt>
                <c:pt idx="1151">
                  <c:v>0.6</c:v>
                </c:pt>
                <c:pt idx="1152">
                  <c:v>0.6</c:v>
                </c:pt>
                <c:pt idx="1153">
                  <c:v>0.4</c:v>
                </c:pt>
                <c:pt idx="1154">
                  <c:v>0.4</c:v>
                </c:pt>
                <c:pt idx="1155">
                  <c:v>0.66666666666666663</c:v>
                </c:pt>
                <c:pt idx="1156">
                  <c:v>0.4</c:v>
                </c:pt>
                <c:pt idx="1157">
                  <c:v>0.4</c:v>
                </c:pt>
                <c:pt idx="1158">
                  <c:v>0.53333333333333333</c:v>
                </c:pt>
                <c:pt idx="1159">
                  <c:v>0.93333333333333335</c:v>
                </c:pt>
                <c:pt idx="1160">
                  <c:v>0.6</c:v>
                </c:pt>
                <c:pt idx="1161">
                  <c:v>0.26666666666666666</c:v>
                </c:pt>
                <c:pt idx="1162">
                  <c:v>0.6</c:v>
                </c:pt>
                <c:pt idx="1163">
                  <c:v>0.26666666666666666</c:v>
                </c:pt>
                <c:pt idx="1164">
                  <c:v>0.53333333333333333</c:v>
                </c:pt>
                <c:pt idx="1165">
                  <c:v>0.4</c:v>
                </c:pt>
                <c:pt idx="1166">
                  <c:v>0.53333333333333333</c:v>
                </c:pt>
                <c:pt idx="1167">
                  <c:v>0.46666666666666667</c:v>
                </c:pt>
                <c:pt idx="1168">
                  <c:v>0.2</c:v>
                </c:pt>
                <c:pt idx="1169">
                  <c:v>0.4</c:v>
                </c:pt>
                <c:pt idx="1170">
                  <c:v>0.6</c:v>
                </c:pt>
                <c:pt idx="1171">
                  <c:v>0.53333333333333333</c:v>
                </c:pt>
                <c:pt idx="1172">
                  <c:v>0.6</c:v>
                </c:pt>
                <c:pt idx="1173">
                  <c:v>0.66666666666666663</c:v>
                </c:pt>
                <c:pt idx="1174">
                  <c:v>0.46666666666666667</c:v>
                </c:pt>
                <c:pt idx="1175">
                  <c:v>0.8</c:v>
                </c:pt>
                <c:pt idx="1176">
                  <c:v>0.4</c:v>
                </c:pt>
                <c:pt idx="1177">
                  <c:v>0.53333333333333333</c:v>
                </c:pt>
                <c:pt idx="1178">
                  <c:v>0.26666666666666666</c:v>
                </c:pt>
                <c:pt idx="1179">
                  <c:v>0.26666666666666666</c:v>
                </c:pt>
                <c:pt idx="1180">
                  <c:v>0.46666666666666667</c:v>
                </c:pt>
                <c:pt idx="1181">
                  <c:v>0.4</c:v>
                </c:pt>
                <c:pt idx="1182">
                  <c:v>0.66666666666666663</c:v>
                </c:pt>
                <c:pt idx="1183">
                  <c:v>0.33333333333333331</c:v>
                </c:pt>
                <c:pt idx="1184">
                  <c:v>0.33333333333333331</c:v>
                </c:pt>
                <c:pt idx="1185">
                  <c:v>0.46666666666666667</c:v>
                </c:pt>
                <c:pt idx="1186">
                  <c:v>0.66666666666666663</c:v>
                </c:pt>
                <c:pt idx="1187">
                  <c:v>0.4</c:v>
                </c:pt>
                <c:pt idx="1188">
                  <c:v>0.6</c:v>
                </c:pt>
                <c:pt idx="1189">
                  <c:v>0.46666666666666667</c:v>
                </c:pt>
                <c:pt idx="1190">
                  <c:v>0.8</c:v>
                </c:pt>
                <c:pt idx="1191">
                  <c:v>0.8</c:v>
                </c:pt>
                <c:pt idx="1192">
                  <c:v>0.26666666666666666</c:v>
                </c:pt>
                <c:pt idx="1193">
                  <c:v>0.8</c:v>
                </c:pt>
                <c:pt idx="1194">
                  <c:v>0.46666666666666667</c:v>
                </c:pt>
                <c:pt idx="1195">
                  <c:v>0.46666666666666667</c:v>
                </c:pt>
                <c:pt idx="1196">
                  <c:v>0.73333333333333328</c:v>
                </c:pt>
                <c:pt idx="1197">
                  <c:v>0.53333333333333333</c:v>
                </c:pt>
                <c:pt idx="1198">
                  <c:v>0.4</c:v>
                </c:pt>
                <c:pt idx="1199">
                  <c:v>0.53333333333333333</c:v>
                </c:pt>
                <c:pt idx="1200">
                  <c:v>0.33333333333333331</c:v>
                </c:pt>
                <c:pt idx="1201">
                  <c:v>0.2</c:v>
                </c:pt>
                <c:pt idx="1202">
                  <c:v>0.6</c:v>
                </c:pt>
                <c:pt idx="1203">
                  <c:v>0.73333333333333328</c:v>
                </c:pt>
                <c:pt idx="1204">
                  <c:v>0.46666666666666667</c:v>
                </c:pt>
                <c:pt idx="1205">
                  <c:v>1.0666666666666667</c:v>
                </c:pt>
                <c:pt idx="1206">
                  <c:v>0.6</c:v>
                </c:pt>
                <c:pt idx="1207">
                  <c:v>0.8</c:v>
                </c:pt>
                <c:pt idx="1208">
                  <c:v>0.53333333333333333</c:v>
                </c:pt>
                <c:pt idx="1209">
                  <c:v>1</c:v>
                </c:pt>
                <c:pt idx="1210">
                  <c:v>0.4</c:v>
                </c:pt>
                <c:pt idx="1211">
                  <c:v>0.73333333333333328</c:v>
                </c:pt>
                <c:pt idx="1212">
                  <c:v>0.53333333333333333</c:v>
                </c:pt>
                <c:pt idx="1213">
                  <c:v>0.6</c:v>
                </c:pt>
                <c:pt idx="1214">
                  <c:v>0.26666666666666666</c:v>
                </c:pt>
                <c:pt idx="1215">
                  <c:v>0.66666666666666663</c:v>
                </c:pt>
                <c:pt idx="1216">
                  <c:v>0.6</c:v>
                </c:pt>
                <c:pt idx="1217">
                  <c:v>0.4</c:v>
                </c:pt>
                <c:pt idx="1218">
                  <c:v>0.6</c:v>
                </c:pt>
                <c:pt idx="1219">
                  <c:v>0.53333333333333333</c:v>
                </c:pt>
                <c:pt idx="1220">
                  <c:v>1.2</c:v>
                </c:pt>
                <c:pt idx="1221">
                  <c:v>0.8666666666666667</c:v>
                </c:pt>
                <c:pt idx="1222">
                  <c:v>0.66666666666666663</c:v>
                </c:pt>
                <c:pt idx="1223">
                  <c:v>0.66666666666666663</c:v>
                </c:pt>
                <c:pt idx="1224">
                  <c:v>0.8666666666666667</c:v>
                </c:pt>
                <c:pt idx="1225">
                  <c:v>0.8666666666666667</c:v>
                </c:pt>
                <c:pt idx="1226">
                  <c:v>0.53333333333333333</c:v>
                </c:pt>
                <c:pt idx="1227">
                  <c:v>0.73333333333333328</c:v>
                </c:pt>
                <c:pt idx="1228">
                  <c:v>0.93333333333333335</c:v>
                </c:pt>
                <c:pt idx="1229">
                  <c:v>0.6</c:v>
                </c:pt>
                <c:pt idx="1230">
                  <c:v>0.8</c:v>
                </c:pt>
                <c:pt idx="1231">
                  <c:v>0.93333333333333335</c:v>
                </c:pt>
                <c:pt idx="1232">
                  <c:v>0.8</c:v>
                </c:pt>
                <c:pt idx="1233">
                  <c:v>0.93333333333333335</c:v>
                </c:pt>
                <c:pt idx="1234">
                  <c:v>0.53333333333333333</c:v>
                </c:pt>
                <c:pt idx="1235">
                  <c:v>1.2666666666666666</c:v>
                </c:pt>
                <c:pt idx="1236">
                  <c:v>1.0666666666666667</c:v>
                </c:pt>
                <c:pt idx="1237">
                  <c:v>1.1333333333333333</c:v>
                </c:pt>
                <c:pt idx="1238">
                  <c:v>0.73333333333333328</c:v>
                </c:pt>
                <c:pt idx="1239">
                  <c:v>1.0666666666666667</c:v>
                </c:pt>
                <c:pt idx="1240">
                  <c:v>0.73333333333333328</c:v>
                </c:pt>
                <c:pt idx="1241">
                  <c:v>0.93333333333333335</c:v>
                </c:pt>
                <c:pt idx="1242">
                  <c:v>0.73333333333333328</c:v>
                </c:pt>
                <c:pt idx="1243">
                  <c:v>1.2</c:v>
                </c:pt>
                <c:pt idx="1244">
                  <c:v>1.2</c:v>
                </c:pt>
                <c:pt idx="1245">
                  <c:v>1</c:v>
                </c:pt>
                <c:pt idx="1246">
                  <c:v>1</c:v>
                </c:pt>
                <c:pt idx="1247">
                  <c:v>0.73333333333333328</c:v>
                </c:pt>
                <c:pt idx="1248">
                  <c:v>1.2</c:v>
                </c:pt>
                <c:pt idx="1249">
                  <c:v>0.8</c:v>
                </c:pt>
                <c:pt idx="1250">
                  <c:v>1.0666666666666667</c:v>
                </c:pt>
                <c:pt idx="1251">
                  <c:v>1.0666666666666667</c:v>
                </c:pt>
                <c:pt idx="1252">
                  <c:v>1.5333333333333334</c:v>
                </c:pt>
                <c:pt idx="1253">
                  <c:v>1.0666666666666667</c:v>
                </c:pt>
                <c:pt idx="1254">
                  <c:v>1.0666666666666667</c:v>
                </c:pt>
                <c:pt idx="1255">
                  <c:v>0.93333333333333335</c:v>
                </c:pt>
                <c:pt idx="1256">
                  <c:v>1.4</c:v>
                </c:pt>
                <c:pt idx="1257">
                  <c:v>1.5333333333333334</c:v>
                </c:pt>
                <c:pt idx="1258">
                  <c:v>1.1333333333333333</c:v>
                </c:pt>
                <c:pt idx="1259">
                  <c:v>1.0666666666666667</c:v>
                </c:pt>
                <c:pt idx="1260">
                  <c:v>1.4</c:v>
                </c:pt>
                <c:pt idx="1261">
                  <c:v>0.73333333333333328</c:v>
                </c:pt>
                <c:pt idx="1262">
                  <c:v>1.7333333333333334</c:v>
                </c:pt>
                <c:pt idx="1263">
                  <c:v>0.6</c:v>
                </c:pt>
                <c:pt idx="1264">
                  <c:v>1.4</c:v>
                </c:pt>
                <c:pt idx="1265">
                  <c:v>1.6666666666666667</c:v>
                </c:pt>
                <c:pt idx="1266">
                  <c:v>1.4</c:v>
                </c:pt>
                <c:pt idx="1267">
                  <c:v>1.4666666666666666</c:v>
                </c:pt>
                <c:pt idx="1268">
                  <c:v>1.2</c:v>
                </c:pt>
                <c:pt idx="1269">
                  <c:v>1.8666666666666667</c:v>
                </c:pt>
                <c:pt idx="1270">
                  <c:v>1.6</c:v>
                </c:pt>
                <c:pt idx="1271">
                  <c:v>0.93333333333333335</c:v>
                </c:pt>
                <c:pt idx="1272">
                  <c:v>1.4</c:v>
                </c:pt>
                <c:pt idx="1273">
                  <c:v>2.2666666666666666</c:v>
                </c:pt>
                <c:pt idx="1274">
                  <c:v>1.3333333333333333</c:v>
                </c:pt>
                <c:pt idx="1275">
                  <c:v>1.4666666666666666</c:v>
                </c:pt>
                <c:pt idx="1276">
                  <c:v>1.3333333333333333</c:v>
                </c:pt>
                <c:pt idx="1277">
                  <c:v>1.2</c:v>
                </c:pt>
                <c:pt idx="1278">
                  <c:v>2.7333333333333334</c:v>
                </c:pt>
                <c:pt idx="1279">
                  <c:v>1.4666666666666666</c:v>
                </c:pt>
                <c:pt idx="1280">
                  <c:v>1.6666666666666667</c:v>
                </c:pt>
                <c:pt idx="1281">
                  <c:v>1.8</c:v>
                </c:pt>
                <c:pt idx="1282">
                  <c:v>2.1333333333333333</c:v>
                </c:pt>
                <c:pt idx="1283">
                  <c:v>2.4666666666666668</c:v>
                </c:pt>
                <c:pt idx="1284">
                  <c:v>2</c:v>
                </c:pt>
                <c:pt idx="1285">
                  <c:v>2.3333333333333335</c:v>
                </c:pt>
                <c:pt idx="1286">
                  <c:v>1.4666666666666666</c:v>
                </c:pt>
                <c:pt idx="1287">
                  <c:v>2.4</c:v>
                </c:pt>
                <c:pt idx="1288">
                  <c:v>2.1333333333333333</c:v>
                </c:pt>
                <c:pt idx="1289">
                  <c:v>1.9333333333333333</c:v>
                </c:pt>
                <c:pt idx="1290">
                  <c:v>2.4</c:v>
                </c:pt>
                <c:pt idx="1291">
                  <c:v>2.3333333333333335</c:v>
                </c:pt>
                <c:pt idx="1292">
                  <c:v>2.8666666666666667</c:v>
                </c:pt>
                <c:pt idx="1293">
                  <c:v>4</c:v>
                </c:pt>
                <c:pt idx="1294">
                  <c:v>2.6</c:v>
                </c:pt>
                <c:pt idx="1295">
                  <c:v>2.8</c:v>
                </c:pt>
                <c:pt idx="1296">
                  <c:v>2.1333333333333333</c:v>
                </c:pt>
                <c:pt idx="1297">
                  <c:v>2</c:v>
                </c:pt>
                <c:pt idx="1298">
                  <c:v>2.1333333333333333</c:v>
                </c:pt>
                <c:pt idx="1299">
                  <c:v>2.4666666666666668</c:v>
                </c:pt>
                <c:pt idx="1300">
                  <c:v>2.6</c:v>
                </c:pt>
                <c:pt idx="1301">
                  <c:v>2.6666666666666665</c:v>
                </c:pt>
                <c:pt idx="1302">
                  <c:v>3.2666666666666666</c:v>
                </c:pt>
                <c:pt idx="1303">
                  <c:v>3.8</c:v>
                </c:pt>
                <c:pt idx="1304">
                  <c:v>3</c:v>
                </c:pt>
                <c:pt idx="1305">
                  <c:v>2.8</c:v>
                </c:pt>
                <c:pt idx="1306">
                  <c:v>3.1333333333333333</c:v>
                </c:pt>
                <c:pt idx="1307">
                  <c:v>2.7333333333333334</c:v>
                </c:pt>
                <c:pt idx="1308">
                  <c:v>2.4666666666666668</c:v>
                </c:pt>
                <c:pt idx="1309">
                  <c:v>2.8666666666666667</c:v>
                </c:pt>
                <c:pt idx="1310">
                  <c:v>3</c:v>
                </c:pt>
                <c:pt idx="1311">
                  <c:v>2.5333333333333332</c:v>
                </c:pt>
                <c:pt idx="1312">
                  <c:v>2.0666666666666669</c:v>
                </c:pt>
                <c:pt idx="1313">
                  <c:v>2.4</c:v>
                </c:pt>
                <c:pt idx="1314">
                  <c:v>2.2666666666666666</c:v>
                </c:pt>
                <c:pt idx="1315">
                  <c:v>2.6</c:v>
                </c:pt>
                <c:pt idx="1316">
                  <c:v>2.6666666666666665</c:v>
                </c:pt>
                <c:pt idx="1317">
                  <c:v>3.2</c:v>
                </c:pt>
                <c:pt idx="1318">
                  <c:v>2.5333333333333332</c:v>
                </c:pt>
                <c:pt idx="1319">
                  <c:v>2.6666666666666665</c:v>
                </c:pt>
                <c:pt idx="1320">
                  <c:v>2.4</c:v>
                </c:pt>
                <c:pt idx="1321">
                  <c:v>2.7333333333333334</c:v>
                </c:pt>
                <c:pt idx="1322">
                  <c:v>3</c:v>
                </c:pt>
                <c:pt idx="1323">
                  <c:v>2.7333333333333334</c:v>
                </c:pt>
                <c:pt idx="1324">
                  <c:v>3</c:v>
                </c:pt>
                <c:pt idx="1325">
                  <c:v>3.4</c:v>
                </c:pt>
                <c:pt idx="1326">
                  <c:v>3.2666666666666666</c:v>
                </c:pt>
                <c:pt idx="1327">
                  <c:v>3.3333333333333335</c:v>
                </c:pt>
                <c:pt idx="1328">
                  <c:v>3.4</c:v>
                </c:pt>
                <c:pt idx="1329">
                  <c:v>2.7333333333333334</c:v>
                </c:pt>
                <c:pt idx="1330">
                  <c:v>3.5333333333333332</c:v>
                </c:pt>
                <c:pt idx="1331">
                  <c:v>3.8</c:v>
                </c:pt>
                <c:pt idx="1332">
                  <c:v>3.6</c:v>
                </c:pt>
                <c:pt idx="1333">
                  <c:v>3.2</c:v>
                </c:pt>
                <c:pt idx="1334">
                  <c:v>2.6</c:v>
                </c:pt>
                <c:pt idx="1335">
                  <c:v>3.3333333333333335</c:v>
                </c:pt>
                <c:pt idx="1336">
                  <c:v>4.2</c:v>
                </c:pt>
                <c:pt idx="1337">
                  <c:v>2.8</c:v>
                </c:pt>
                <c:pt idx="1338">
                  <c:v>3.4</c:v>
                </c:pt>
                <c:pt idx="1339">
                  <c:v>4.4000000000000004</c:v>
                </c:pt>
                <c:pt idx="1340">
                  <c:v>3.8666666666666667</c:v>
                </c:pt>
                <c:pt idx="1341">
                  <c:v>4</c:v>
                </c:pt>
                <c:pt idx="1342">
                  <c:v>3</c:v>
                </c:pt>
                <c:pt idx="1343">
                  <c:v>3.5333333333333332</c:v>
                </c:pt>
                <c:pt idx="1344">
                  <c:v>3</c:v>
                </c:pt>
                <c:pt idx="1345">
                  <c:v>4.1333333333333337</c:v>
                </c:pt>
                <c:pt idx="1346">
                  <c:v>3</c:v>
                </c:pt>
                <c:pt idx="1347">
                  <c:v>3.8666666666666667</c:v>
                </c:pt>
                <c:pt idx="1348">
                  <c:v>5.0666666666666664</c:v>
                </c:pt>
                <c:pt idx="1349">
                  <c:v>4.4000000000000004</c:v>
                </c:pt>
                <c:pt idx="1350">
                  <c:v>4.2</c:v>
                </c:pt>
                <c:pt idx="1351">
                  <c:v>3.5333333333333332</c:v>
                </c:pt>
                <c:pt idx="1352">
                  <c:v>3.8666666666666667</c:v>
                </c:pt>
                <c:pt idx="1353">
                  <c:v>3.3333333333333335</c:v>
                </c:pt>
                <c:pt idx="1354">
                  <c:v>3.7333333333333334</c:v>
                </c:pt>
                <c:pt idx="1355">
                  <c:v>3.8666666666666667</c:v>
                </c:pt>
                <c:pt idx="1356">
                  <c:v>4.2</c:v>
                </c:pt>
                <c:pt idx="1357">
                  <c:v>3.9333333333333331</c:v>
                </c:pt>
                <c:pt idx="1358">
                  <c:v>3.4</c:v>
                </c:pt>
                <c:pt idx="1359">
                  <c:v>4.1333333333333337</c:v>
                </c:pt>
                <c:pt idx="1360">
                  <c:v>3.6666666666666665</c:v>
                </c:pt>
                <c:pt idx="1361">
                  <c:v>4.2</c:v>
                </c:pt>
                <c:pt idx="1362">
                  <c:v>4.4666666666666668</c:v>
                </c:pt>
                <c:pt idx="1363">
                  <c:v>4.1333333333333337</c:v>
                </c:pt>
                <c:pt idx="1364">
                  <c:v>3.1333333333333333</c:v>
                </c:pt>
                <c:pt idx="1365">
                  <c:v>3.8666666666666667</c:v>
                </c:pt>
                <c:pt idx="1366">
                  <c:v>3.6666666666666665</c:v>
                </c:pt>
                <c:pt idx="1367">
                  <c:v>3.4666666666666668</c:v>
                </c:pt>
                <c:pt idx="1368">
                  <c:v>4.8666666666666663</c:v>
                </c:pt>
                <c:pt idx="1369">
                  <c:v>3.6666666666666665</c:v>
                </c:pt>
                <c:pt idx="1370">
                  <c:v>3.6</c:v>
                </c:pt>
                <c:pt idx="1371">
                  <c:v>4.666666666666667</c:v>
                </c:pt>
                <c:pt idx="1372">
                  <c:v>4.4000000000000004</c:v>
                </c:pt>
                <c:pt idx="1373">
                  <c:v>4.333333333333333</c:v>
                </c:pt>
                <c:pt idx="1374">
                  <c:v>4</c:v>
                </c:pt>
                <c:pt idx="1375">
                  <c:v>4.9333333333333336</c:v>
                </c:pt>
                <c:pt idx="1376">
                  <c:v>3.8666666666666667</c:v>
                </c:pt>
                <c:pt idx="1377">
                  <c:v>3.9333333333333331</c:v>
                </c:pt>
                <c:pt idx="1378">
                  <c:v>4.666666666666667</c:v>
                </c:pt>
                <c:pt idx="1379">
                  <c:v>5.2666666666666666</c:v>
                </c:pt>
                <c:pt idx="1380">
                  <c:v>2.9333333333333331</c:v>
                </c:pt>
                <c:pt idx="1381">
                  <c:v>3.9333333333333331</c:v>
                </c:pt>
                <c:pt idx="1382">
                  <c:v>4.7333333333333334</c:v>
                </c:pt>
                <c:pt idx="1383">
                  <c:v>5.6</c:v>
                </c:pt>
                <c:pt idx="1384">
                  <c:v>3.5333333333333332</c:v>
                </c:pt>
                <c:pt idx="1385">
                  <c:v>4.7333333333333334</c:v>
                </c:pt>
                <c:pt idx="1386">
                  <c:v>4.2</c:v>
                </c:pt>
                <c:pt idx="1387">
                  <c:v>3.8666666666666667</c:v>
                </c:pt>
                <c:pt idx="1388">
                  <c:v>5</c:v>
                </c:pt>
                <c:pt idx="1389">
                  <c:v>4.2666666666666666</c:v>
                </c:pt>
                <c:pt idx="1390">
                  <c:v>4.5333333333333332</c:v>
                </c:pt>
                <c:pt idx="1391">
                  <c:v>4.8666666666666663</c:v>
                </c:pt>
                <c:pt idx="1392">
                  <c:v>4.333333333333333</c:v>
                </c:pt>
                <c:pt idx="1393">
                  <c:v>5</c:v>
                </c:pt>
                <c:pt idx="1394">
                  <c:v>4.666666666666667</c:v>
                </c:pt>
                <c:pt idx="1395">
                  <c:v>4.5333333333333332</c:v>
                </c:pt>
                <c:pt idx="1396">
                  <c:v>4.333333333333333</c:v>
                </c:pt>
                <c:pt idx="1397">
                  <c:v>4.7333333333333334</c:v>
                </c:pt>
                <c:pt idx="1398">
                  <c:v>3.9333333333333331</c:v>
                </c:pt>
                <c:pt idx="1399">
                  <c:v>4.2666666666666666</c:v>
                </c:pt>
                <c:pt idx="1400">
                  <c:v>4.2</c:v>
                </c:pt>
                <c:pt idx="1401">
                  <c:v>4.1333333333333337</c:v>
                </c:pt>
                <c:pt idx="1402">
                  <c:v>3.7333333333333334</c:v>
                </c:pt>
                <c:pt idx="1403">
                  <c:v>5.7333333333333334</c:v>
                </c:pt>
                <c:pt idx="1404">
                  <c:v>3.4</c:v>
                </c:pt>
                <c:pt idx="1405">
                  <c:v>4.5999999999999996</c:v>
                </c:pt>
                <c:pt idx="1406">
                  <c:v>4.666666666666667</c:v>
                </c:pt>
                <c:pt idx="1407">
                  <c:v>3.7333333333333334</c:v>
                </c:pt>
                <c:pt idx="1408">
                  <c:v>3.9333333333333331</c:v>
                </c:pt>
                <c:pt idx="1409">
                  <c:v>4.5999999999999996</c:v>
                </c:pt>
                <c:pt idx="1410">
                  <c:v>4.7333333333333334</c:v>
                </c:pt>
                <c:pt idx="1411">
                  <c:v>4.2</c:v>
                </c:pt>
                <c:pt idx="1412">
                  <c:v>4.2666666666666666</c:v>
                </c:pt>
                <c:pt idx="1413">
                  <c:v>5.666666666666667</c:v>
                </c:pt>
                <c:pt idx="1414">
                  <c:v>4.5333333333333332</c:v>
                </c:pt>
                <c:pt idx="1415">
                  <c:v>3.2</c:v>
                </c:pt>
                <c:pt idx="1416">
                  <c:v>4.2666666666666666</c:v>
                </c:pt>
                <c:pt idx="1417">
                  <c:v>4.8666666666666663</c:v>
                </c:pt>
                <c:pt idx="1418">
                  <c:v>3.3333333333333335</c:v>
                </c:pt>
                <c:pt idx="1419">
                  <c:v>4.5333333333333332</c:v>
                </c:pt>
                <c:pt idx="1420">
                  <c:v>4.2666666666666666</c:v>
                </c:pt>
                <c:pt idx="1421">
                  <c:v>5</c:v>
                </c:pt>
                <c:pt idx="1422">
                  <c:v>4.9333333333333336</c:v>
                </c:pt>
                <c:pt idx="1423">
                  <c:v>3.8</c:v>
                </c:pt>
                <c:pt idx="1424">
                  <c:v>4</c:v>
                </c:pt>
                <c:pt idx="1425">
                  <c:v>4.333333333333333</c:v>
                </c:pt>
                <c:pt idx="1426">
                  <c:v>5.2</c:v>
                </c:pt>
                <c:pt idx="1427">
                  <c:v>4.8</c:v>
                </c:pt>
                <c:pt idx="1428">
                  <c:v>3.5333333333333332</c:v>
                </c:pt>
                <c:pt idx="1429">
                  <c:v>4.8</c:v>
                </c:pt>
                <c:pt idx="1430">
                  <c:v>3.9333333333333331</c:v>
                </c:pt>
                <c:pt idx="1431">
                  <c:v>5.1333333333333337</c:v>
                </c:pt>
                <c:pt idx="1432">
                  <c:v>4.1333333333333337</c:v>
                </c:pt>
                <c:pt idx="1433">
                  <c:v>5</c:v>
                </c:pt>
                <c:pt idx="1434">
                  <c:v>5.1333333333333337</c:v>
                </c:pt>
                <c:pt idx="1435">
                  <c:v>4.7333333333333334</c:v>
                </c:pt>
                <c:pt idx="1436">
                  <c:v>4</c:v>
                </c:pt>
                <c:pt idx="1437">
                  <c:v>4.4000000000000004</c:v>
                </c:pt>
                <c:pt idx="1438">
                  <c:v>4.7333333333333334</c:v>
                </c:pt>
                <c:pt idx="1439">
                  <c:v>4.5999999999999996</c:v>
                </c:pt>
                <c:pt idx="1440">
                  <c:v>4.5333333333333332</c:v>
                </c:pt>
                <c:pt idx="1441">
                  <c:v>5</c:v>
                </c:pt>
                <c:pt idx="1442">
                  <c:v>4.5999999999999996</c:v>
                </c:pt>
                <c:pt idx="1443">
                  <c:v>4</c:v>
                </c:pt>
                <c:pt idx="1444">
                  <c:v>4</c:v>
                </c:pt>
                <c:pt idx="1445">
                  <c:v>4.5333333333333332</c:v>
                </c:pt>
                <c:pt idx="1446">
                  <c:v>4.7333333333333334</c:v>
                </c:pt>
                <c:pt idx="1447">
                  <c:v>4.333333333333333</c:v>
                </c:pt>
                <c:pt idx="1448">
                  <c:v>4</c:v>
                </c:pt>
                <c:pt idx="1449">
                  <c:v>5.2</c:v>
                </c:pt>
                <c:pt idx="1450">
                  <c:v>4.333333333333333</c:v>
                </c:pt>
                <c:pt idx="1451">
                  <c:v>4.5999999999999996</c:v>
                </c:pt>
                <c:pt idx="1452">
                  <c:v>4.9333333333333336</c:v>
                </c:pt>
                <c:pt idx="1453">
                  <c:v>5</c:v>
                </c:pt>
                <c:pt idx="1454">
                  <c:v>5.0666666666666664</c:v>
                </c:pt>
                <c:pt idx="1455">
                  <c:v>4.5333333333333332</c:v>
                </c:pt>
                <c:pt idx="1456">
                  <c:v>4.4000000000000004</c:v>
                </c:pt>
                <c:pt idx="1457">
                  <c:v>4.8</c:v>
                </c:pt>
                <c:pt idx="1458">
                  <c:v>4.5999999999999996</c:v>
                </c:pt>
                <c:pt idx="1459">
                  <c:v>4.2</c:v>
                </c:pt>
                <c:pt idx="1460">
                  <c:v>5</c:v>
                </c:pt>
                <c:pt idx="1461">
                  <c:v>4.2</c:v>
                </c:pt>
                <c:pt idx="1462">
                  <c:v>5.2666666666666666</c:v>
                </c:pt>
                <c:pt idx="1463">
                  <c:v>3.6666666666666665</c:v>
                </c:pt>
                <c:pt idx="1464">
                  <c:v>3.9333333333333331</c:v>
                </c:pt>
                <c:pt idx="1465">
                  <c:v>3.2666666666666666</c:v>
                </c:pt>
                <c:pt idx="1466">
                  <c:v>4.666666666666667</c:v>
                </c:pt>
                <c:pt idx="1467">
                  <c:v>4.2</c:v>
                </c:pt>
                <c:pt idx="1468">
                  <c:v>5.2666666666666666</c:v>
                </c:pt>
                <c:pt idx="1469">
                  <c:v>4.5333333333333332</c:v>
                </c:pt>
                <c:pt idx="1470">
                  <c:v>4.5333333333333332</c:v>
                </c:pt>
                <c:pt idx="1471">
                  <c:v>4.7333333333333334</c:v>
                </c:pt>
                <c:pt idx="1472">
                  <c:v>3.9333333333333331</c:v>
                </c:pt>
                <c:pt idx="1473">
                  <c:v>3.4666666666666668</c:v>
                </c:pt>
                <c:pt idx="1474">
                  <c:v>4.7333333333333334</c:v>
                </c:pt>
                <c:pt idx="1475">
                  <c:v>4.5999999999999996</c:v>
                </c:pt>
                <c:pt idx="1476">
                  <c:v>4.4000000000000004</c:v>
                </c:pt>
                <c:pt idx="1477">
                  <c:v>4.8666666666666663</c:v>
                </c:pt>
                <c:pt idx="1478">
                  <c:v>3.7333333333333334</c:v>
                </c:pt>
                <c:pt idx="1479">
                  <c:v>3.6666666666666665</c:v>
                </c:pt>
                <c:pt idx="1480">
                  <c:v>4.2666666666666666</c:v>
                </c:pt>
                <c:pt idx="1481">
                  <c:v>4.4000000000000004</c:v>
                </c:pt>
                <c:pt idx="1482">
                  <c:v>4.666666666666667</c:v>
                </c:pt>
                <c:pt idx="1483">
                  <c:v>4.4666666666666668</c:v>
                </c:pt>
                <c:pt idx="1484">
                  <c:v>4.9333333333333336</c:v>
                </c:pt>
                <c:pt idx="1485">
                  <c:v>4.1333333333333337</c:v>
                </c:pt>
                <c:pt idx="1486">
                  <c:v>3.6</c:v>
                </c:pt>
                <c:pt idx="1487">
                  <c:v>4.7333333333333334</c:v>
                </c:pt>
                <c:pt idx="1488">
                  <c:v>4.7333333333333334</c:v>
                </c:pt>
                <c:pt idx="1489">
                  <c:v>5.7333333333333334</c:v>
                </c:pt>
                <c:pt idx="1490">
                  <c:v>3.2</c:v>
                </c:pt>
                <c:pt idx="1491">
                  <c:v>4.2666666666666666</c:v>
                </c:pt>
                <c:pt idx="1492">
                  <c:v>3.7333333333333334</c:v>
                </c:pt>
                <c:pt idx="1493">
                  <c:v>4.333333333333333</c:v>
                </c:pt>
                <c:pt idx="1494">
                  <c:v>5.0666666666666664</c:v>
                </c:pt>
                <c:pt idx="1495">
                  <c:v>3.4</c:v>
                </c:pt>
                <c:pt idx="1496">
                  <c:v>4.666666666666667</c:v>
                </c:pt>
                <c:pt idx="1497">
                  <c:v>5.2666666666666666</c:v>
                </c:pt>
                <c:pt idx="1498">
                  <c:v>5.1333333333333337</c:v>
                </c:pt>
                <c:pt idx="1499">
                  <c:v>4.666666666666667</c:v>
                </c:pt>
                <c:pt idx="1500">
                  <c:v>4.1333333333333337</c:v>
                </c:pt>
                <c:pt idx="1501">
                  <c:v>4.5999999999999996</c:v>
                </c:pt>
                <c:pt idx="1502">
                  <c:v>3.8666666666666667</c:v>
                </c:pt>
                <c:pt idx="1503">
                  <c:v>4</c:v>
                </c:pt>
                <c:pt idx="1504">
                  <c:v>3.8666666666666667</c:v>
                </c:pt>
                <c:pt idx="1505">
                  <c:v>3.9333333333333331</c:v>
                </c:pt>
                <c:pt idx="1506">
                  <c:v>3.5333333333333332</c:v>
                </c:pt>
                <c:pt idx="1507">
                  <c:v>4.8</c:v>
                </c:pt>
                <c:pt idx="1508">
                  <c:v>4.9333333333333336</c:v>
                </c:pt>
                <c:pt idx="1509">
                  <c:v>5</c:v>
                </c:pt>
                <c:pt idx="1510">
                  <c:v>4</c:v>
                </c:pt>
                <c:pt idx="1511">
                  <c:v>4.8666666666666663</c:v>
                </c:pt>
                <c:pt idx="1512">
                  <c:v>3.9333333333333331</c:v>
                </c:pt>
                <c:pt idx="1513">
                  <c:v>4.0666666666666664</c:v>
                </c:pt>
                <c:pt idx="1514">
                  <c:v>4.1333333333333337</c:v>
                </c:pt>
                <c:pt idx="1515">
                  <c:v>3.8</c:v>
                </c:pt>
                <c:pt idx="1516">
                  <c:v>4.7333333333333334</c:v>
                </c:pt>
                <c:pt idx="1517">
                  <c:v>4.5333333333333332</c:v>
                </c:pt>
                <c:pt idx="1518">
                  <c:v>4.8</c:v>
                </c:pt>
                <c:pt idx="1519">
                  <c:v>4.333333333333333</c:v>
                </c:pt>
                <c:pt idx="1520">
                  <c:v>4.666666666666667</c:v>
                </c:pt>
                <c:pt idx="1521">
                  <c:v>6.333333333333333</c:v>
                </c:pt>
                <c:pt idx="1522">
                  <c:v>4.666666666666667</c:v>
                </c:pt>
                <c:pt idx="1523">
                  <c:v>4.7333333333333334</c:v>
                </c:pt>
                <c:pt idx="1524">
                  <c:v>3.2666666666666666</c:v>
                </c:pt>
                <c:pt idx="1525">
                  <c:v>4.5333333333333332</c:v>
                </c:pt>
                <c:pt idx="1526">
                  <c:v>3.6666666666666665</c:v>
                </c:pt>
                <c:pt idx="1527">
                  <c:v>4.4666666666666668</c:v>
                </c:pt>
                <c:pt idx="1528">
                  <c:v>4.4000000000000004</c:v>
                </c:pt>
                <c:pt idx="1529">
                  <c:v>5.4666666666666668</c:v>
                </c:pt>
                <c:pt idx="1530">
                  <c:v>4.4666666666666668</c:v>
                </c:pt>
                <c:pt idx="1531">
                  <c:v>4.8666666666666663</c:v>
                </c:pt>
                <c:pt idx="1532">
                  <c:v>5.8666666666666663</c:v>
                </c:pt>
                <c:pt idx="1533">
                  <c:v>5</c:v>
                </c:pt>
                <c:pt idx="1534">
                  <c:v>4.4666666666666668</c:v>
                </c:pt>
                <c:pt idx="1535">
                  <c:v>4.0666666666666664</c:v>
                </c:pt>
                <c:pt idx="1536">
                  <c:v>5.9333333333333336</c:v>
                </c:pt>
                <c:pt idx="1537">
                  <c:v>5.1333333333333337</c:v>
                </c:pt>
                <c:pt idx="1538">
                  <c:v>4.1333333333333337</c:v>
                </c:pt>
                <c:pt idx="1539">
                  <c:v>4.4000000000000004</c:v>
                </c:pt>
                <c:pt idx="1540">
                  <c:v>5.0666666666666664</c:v>
                </c:pt>
                <c:pt idx="1541">
                  <c:v>5.4</c:v>
                </c:pt>
                <c:pt idx="1542">
                  <c:v>4.7333333333333334</c:v>
                </c:pt>
                <c:pt idx="1543">
                  <c:v>5.5333333333333332</c:v>
                </c:pt>
                <c:pt idx="1544">
                  <c:v>4.5333333333333332</c:v>
                </c:pt>
                <c:pt idx="1545">
                  <c:v>5.5333333333333332</c:v>
                </c:pt>
                <c:pt idx="1546">
                  <c:v>5.4</c:v>
                </c:pt>
                <c:pt idx="1547">
                  <c:v>5.333333333333333</c:v>
                </c:pt>
                <c:pt idx="1548">
                  <c:v>4.0666666666666664</c:v>
                </c:pt>
                <c:pt idx="1549">
                  <c:v>3.7333333333333334</c:v>
                </c:pt>
                <c:pt idx="1550">
                  <c:v>4.333333333333333</c:v>
                </c:pt>
                <c:pt idx="1551">
                  <c:v>4.5999999999999996</c:v>
                </c:pt>
                <c:pt idx="1552">
                  <c:v>5</c:v>
                </c:pt>
                <c:pt idx="1553">
                  <c:v>4.5333333333333332</c:v>
                </c:pt>
                <c:pt idx="1554">
                  <c:v>3.9333333333333331</c:v>
                </c:pt>
                <c:pt idx="1555">
                  <c:v>6.333333333333333</c:v>
                </c:pt>
                <c:pt idx="1556">
                  <c:v>5.0666666666666664</c:v>
                </c:pt>
                <c:pt idx="1557">
                  <c:v>4.8666666666666663</c:v>
                </c:pt>
                <c:pt idx="1558">
                  <c:v>4.4666666666666668</c:v>
                </c:pt>
                <c:pt idx="1559">
                  <c:v>5</c:v>
                </c:pt>
                <c:pt idx="1560">
                  <c:v>5.2666666666666666</c:v>
                </c:pt>
                <c:pt idx="1561">
                  <c:v>6.4</c:v>
                </c:pt>
                <c:pt idx="1562">
                  <c:v>4.4666666666666668</c:v>
                </c:pt>
                <c:pt idx="1563">
                  <c:v>5.8666666666666663</c:v>
                </c:pt>
                <c:pt idx="1564">
                  <c:v>5.0666666666666664</c:v>
                </c:pt>
                <c:pt idx="1565">
                  <c:v>4.5333333333333332</c:v>
                </c:pt>
                <c:pt idx="1566">
                  <c:v>5.2666666666666666</c:v>
                </c:pt>
                <c:pt idx="1567">
                  <c:v>4.9333333333333336</c:v>
                </c:pt>
                <c:pt idx="1568">
                  <c:v>6.9333333333333336</c:v>
                </c:pt>
                <c:pt idx="1569">
                  <c:v>4.666666666666667</c:v>
                </c:pt>
                <c:pt idx="1570">
                  <c:v>6.666666666666667</c:v>
                </c:pt>
                <c:pt idx="1571">
                  <c:v>6.2</c:v>
                </c:pt>
                <c:pt idx="1572">
                  <c:v>5.8</c:v>
                </c:pt>
                <c:pt idx="1573">
                  <c:v>6.4666666666666668</c:v>
                </c:pt>
                <c:pt idx="1574">
                  <c:v>6.333333333333333</c:v>
                </c:pt>
                <c:pt idx="1575">
                  <c:v>4.5999999999999996</c:v>
                </c:pt>
                <c:pt idx="1576">
                  <c:v>6.666666666666667</c:v>
                </c:pt>
                <c:pt idx="1577">
                  <c:v>5.4</c:v>
                </c:pt>
                <c:pt idx="1578">
                  <c:v>7.7333333333333334</c:v>
                </c:pt>
                <c:pt idx="1579">
                  <c:v>5.7333333333333334</c:v>
                </c:pt>
                <c:pt idx="1580">
                  <c:v>6.0666666666666664</c:v>
                </c:pt>
                <c:pt idx="1581">
                  <c:v>6.5333333333333332</c:v>
                </c:pt>
                <c:pt idx="1582">
                  <c:v>5.2</c:v>
                </c:pt>
                <c:pt idx="1583">
                  <c:v>7.6</c:v>
                </c:pt>
                <c:pt idx="1584">
                  <c:v>6.1333333333333337</c:v>
                </c:pt>
                <c:pt idx="1585">
                  <c:v>5.666666666666667</c:v>
                </c:pt>
                <c:pt idx="1586">
                  <c:v>7.4</c:v>
                </c:pt>
                <c:pt idx="1587">
                  <c:v>6.5333333333333332</c:v>
                </c:pt>
                <c:pt idx="1588">
                  <c:v>7.0666666666666664</c:v>
                </c:pt>
                <c:pt idx="1589">
                  <c:v>7.4666666666666668</c:v>
                </c:pt>
                <c:pt idx="1590">
                  <c:v>6.4666666666666668</c:v>
                </c:pt>
                <c:pt idx="1591">
                  <c:v>6.4666666666666668</c:v>
                </c:pt>
                <c:pt idx="1592">
                  <c:v>6.4666666666666668</c:v>
                </c:pt>
                <c:pt idx="1593">
                  <c:v>5.6</c:v>
                </c:pt>
                <c:pt idx="1594">
                  <c:v>7</c:v>
                </c:pt>
                <c:pt idx="1595">
                  <c:v>7.1333333333333337</c:v>
                </c:pt>
                <c:pt idx="1596">
                  <c:v>8.1999999999999993</c:v>
                </c:pt>
                <c:pt idx="1597">
                  <c:v>7.2666666666666666</c:v>
                </c:pt>
                <c:pt idx="1598">
                  <c:v>6.8</c:v>
                </c:pt>
                <c:pt idx="1599">
                  <c:v>6.4666666666666668</c:v>
                </c:pt>
                <c:pt idx="1600">
                  <c:v>7.1333333333333337</c:v>
                </c:pt>
                <c:pt idx="1601">
                  <c:v>6.333333333333333</c:v>
                </c:pt>
                <c:pt idx="1602">
                  <c:v>8.7333333333333325</c:v>
                </c:pt>
                <c:pt idx="1603">
                  <c:v>7.0666666666666664</c:v>
                </c:pt>
                <c:pt idx="1604">
                  <c:v>8.6666666666666661</c:v>
                </c:pt>
                <c:pt idx="1605">
                  <c:v>6.8666666666666663</c:v>
                </c:pt>
                <c:pt idx="1606">
                  <c:v>6.8666666666666663</c:v>
                </c:pt>
                <c:pt idx="1607">
                  <c:v>8.6</c:v>
                </c:pt>
                <c:pt idx="1608">
                  <c:v>8.0666666666666664</c:v>
                </c:pt>
                <c:pt idx="1609">
                  <c:v>7.4</c:v>
                </c:pt>
                <c:pt idx="1610">
                  <c:v>7.7333333333333334</c:v>
                </c:pt>
                <c:pt idx="1611">
                  <c:v>9.3333333333333339</c:v>
                </c:pt>
                <c:pt idx="1612">
                  <c:v>9.6666666666666661</c:v>
                </c:pt>
                <c:pt idx="1613">
                  <c:v>9.3333333333333339</c:v>
                </c:pt>
                <c:pt idx="1614">
                  <c:v>10.133333333333333</c:v>
                </c:pt>
                <c:pt idx="1615">
                  <c:v>9.2666666666666675</c:v>
                </c:pt>
                <c:pt idx="1616">
                  <c:v>10.866666666666667</c:v>
                </c:pt>
                <c:pt idx="1617">
                  <c:v>10.6</c:v>
                </c:pt>
                <c:pt idx="1618">
                  <c:v>10.199999999999999</c:v>
                </c:pt>
                <c:pt idx="1619">
                  <c:v>11.266666666666667</c:v>
                </c:pt>
                <c:pt idx="1620">
                  <c:v>12.933333333333334</c:v>
                </c:pt>
                <c:pt idx="1621">
                  <c:v>10.8</c:v>
                </c:pt>
                <c:pt idx="1622">
                  <c:v>12.533333333333333</c:v>
                </c:pt>
                <c:pt idx="1623">
                  <c:v>11.333333333333334</c:v>
                </c:pt>
                <c:pt idx="1624">
                  <c:v>12</c:v>
                </c:pt>
                <c:pt idx="1625">
                  <c:v>12.733333333333333</c:v>
                </c:pt>
                <c:pt idx="1626">
                  <c:v>13.4</c:v>
                </c:pt>
                <c:pt idx="1627">
                  <c:v>12.733333333333333</c:v>
                </c:pt>
                <c:pt idx="1628">
                  <c:v>14.4</c:v>
                </c:pt>
                <c:pt idx="1629">
                  <c:v>12.133333333333333</c:v>
                </c:pt>
                <c:pt idx="1630">
                  <c:v>12.533333333333333</c:v>
                </c:pt>
                <c:pt idx="1631">
                  <c:v>12.666666666666666</c:v>
                </c:pt>
                <c:pt idx="1632">
                  <c:v>14.933333333333334</c:v>
                </c:pt>
                <c:pt idx="1633">
                  <c:v>12.666666666666666</c:v>
                </c:pt>
                <c:pt idx="1634">
                  <c:v>12.2</c:v>
                </c:pt>
                <c:pt idx="1635">
                  <c:v>13.266666666666667</c:v>
                </c:pt>
                <c:pt idx="1636">
                  <c:v>13.866666666666667</c:v>
                </c:pt>
                <c:pt idx="1637">
                  <c:v>15.333333333333334</c:v>
                </c:pt>
                <c:pt idx="1638">
                  <c:v>12.666666666666666</c:v>
                </c:pt>
                <c:pt idx="1639">
                  <c:v>12.6</c:v>
                </c:pt>
                <c:pt idx="1640">
                  <c:v>14.2</c:v>
                </c:pt>
                <c:pt idx="1641">
                  <c:v>14.4</c:v>
                </c:pt>
                <c:pt idx="1642">
                  <c:v>13.266666666666667</c:v>
                </c:pt>
                <c:pt idx="1643">
                  <c:v>13.866666666666667</c:v>
                </c:pt>
                <c:pt idx="1644">
                  <c:v>13.133333333333333</c:v>
                </c:pt>
                <c:pt idx="1645">
                  <c:v>13.8</c:v>
                </c:pt>
                <c:pt idx="1646">
                  <c:v>10.866666666666667</c:v>
                </c:pt>
                <c:pt idx="1647">
                  <c:v>11.4</c:v>
                </c:pt>
                <c:pt idx="1648">
                  <c:v>10.933333333333334</c:v>
                </c:pt>
                <c:pt idx="1649">
                  <c:v>10.733333333333333</c:v>
                </c:pt>
                <c:pt idx="1650">
                  <c:v>10.199999999999999</c:v>
                </c:pt>
                <c:pt idx="1651">
                  <c:v>11.2</c:v>
                </c:pt>
                <c:pt idx="1652">
                  <c:v>10.199999999999999</c:v>
                </c:pt>
                <c:pt idx="1653">
                  <c:v>11.933333333333334</c:v>
                </c:pt>
                <c:pt idx="1654">
                  <c:v>11.866666666666667</c:v>
                </c:pt>
                <c:pt idx="1655">
                  <c:v>11.466666666666667</c:v>
                </c:pt>
                <c:pt idx="1656">
                  <c:v>11.533333333333333</c:v>
                </c:pt>
                <c:pt idx="1657">
                  <c:v>11.066666666666666</c:v>
                </c:pt>
                <c:pt idx="1658">
                  <c:v>12</c:v>
                </c:pt>
                <c:pt idx="1659">
                  <c:v>12.533333333333333</c:v>
                </c:pt>
                <c:pt idx="1660">
                  <c:v>12.533333333333333</c:v>
                </c:pt>
                <c:pt idx="1661">
                  <c:v>11.466666666666667</c:v>
                </c:pt>
                <c:pt idx="1662">
                  <c:v>13.8</c:v>
                </c:pt>
                <c:pt idx="1663">
                  <c:v>11.4</c:v>
                </c:pt>
                <c:pt idx="1664">
                  <c:v>12.2</c:v>
                </c:pt>
                <c:pt idx="1665">
                  <c:v>12.933333333333334</c:v>
                </c:pt>
                <c:pt idx="1666">
                  <c:v>12</c:v>
                </c:pt>
                <c:pt idx="1667">
                  <c:v>11.866666666666667</c:v>
                </c:pt>
                <c:pt idx="1668">
                  <c:v>13.866666666666667</c:v>
                </c:pt>
                <c:pt idx="1669">
                  <c:v>13.133333333333333</c:v>
                </c:pt>
                <c:pt idx="1670">
                  <c:v>11.8</c:v>
                </c:pt>
                <c:pt idx="1671">
                  <c:v>13.666666666666666</c:v>
                </c:pt>
                <c:pt idx="1672">
                  <c:v>13.266666666666667</c:v>
                </c:pt>
                <c:pt idx="1673">
                  <c:v>13.333333333333334</c:v>
                </c:pt>
                <c:pt idx="1674">
                  <c:v>14.133333333333333</c:v>
                </c:pt>
                <c:pt idx="1675">
                  <c:v>13.2</c:v>
                </c:pt>
                <c:pt idx="1676">
                  <c:v>15</c:v>
                </c:pt>
                <c:pt idx="1677">
                  <c:v>16.266666666666666</c:v>
                </c:pt>
                <c:pt idx="1678">
                  <c:v>15.066666666666666</c:v>
                </c:pt>
                <c:pt idx="1679">
                  <c:v>15.866666666666667</c:v>
                </c:pt>
                <c:pt idx="1680">
                  <c:v>14.466666666666667</c:v>
                </c:pt>
                <c:pt idx="1681">
                  <c:v>17</c:v>
                </c:pt>
                <c:pt idx="1682">
                  <c:v>16.399999999999999</c:v>
                </c:pt>
                <c:pt idx="1683">
                  <c:v>17</c:v>
                </c:pt>
                <c:pt idx="1684">
                  <c:v>16.733333333333334</c:v>
                </c:pt>
                <c:pt idx="1685">
                  <c:v>16.733333333333334</c:v>
                </c:pt>
                <c:pt idx="1686">
                  <c:v>17.266666666666666</c:v>
                </c:pt>
                <c:pt idx="1687">
                  <c:v>19.066666666666666</c:v>
                </c:pt>
                <c:pt idx="1688">
                  <c:v>18.133333333333333</c:v>
                </c:pt>
                <c:pt idx="1689">
                  <c:v>19.866666666666667</c:v>
                </c:pt>
                <c:pt idx="1690">
                  <c:v>17.866666666666667</c:v>
                </c:pt>
                <c:pt idx="1691">
                  <c:v>18.333333333333332</c:v>
                </c:pt>
                <c:pt idx="1692">
                  <c:v>20.333333333333332</c:v>
                </c:pt>
                <c:pt idx="1693">
                  <c:v>19.733333333333334</c:v>
                </c:pt>
                <c:pt idx="1694">
                  <c:v>20.266666666666666</c:v>
                </c:pt>
                <c:pt idx="1695">
                  <c:v>20.666666666666668</c:v>
                </c:pt>
                <c:pt idx="1696">
                  <c:v>21.2</c:v>
                </c:pt>
                <c:pt idx="1697">
                  <c:v>17.533333333333335</c:v>
                </c:pt>
                <c:pt idx="1698">
                  <c:v>23.4</c:v>
                </c:pt>
                <c:pt idx="1699">
                  <c:v>20.266666666666666</c:v>
                </c:pt>
                <c:pt idx="1700">
                  <c:v>22.6</c:v>
                </c:pt>
                <c:pt idx="1701">
                  <c:v>22.266666666666666</c:v>
                </c:pt>
                <c:pt idx="1702">
                  <c:v>24.466666666666665</c:v>
                </c:pt>
                <c:pt idx="1703">
                  <c:v>23</c:v>
                </c:pt>
                <c:pt idx="1704">
                  <c:v>23.6</c:v>
                </c:pt>
                <c:pt idx="1705">
                  <c:v>24.2</c:v>
                </c:pt>
                <c:pt idx="1706">
                  <c:v>25.666666666666668</c:v>
                </c:pt>
                <c:pt idx="1707">
                  <c:v>25.666666666666668</c:v>
                </c:pt>
                <c:pt idx="1708">
                  <c:v>27.6</c:v>
                </c:pt>
                <c:pt idx="1709">
                  <c:v>27.466666666666665</c:v>
                </c:pt>
                <c:pt idx="1710">
                  <c:v>27.866666666666667</c:v>
                </c:pt>
                <c:pt idx="1711">
                  <c:v>28.2</c:v>
                </c:pt>
                <c:pt idx="1712">
                  <c:v>29.2</c:v>
                </c:pt>
                <c:pt idx="1713">
                  <c:v>29.266666666666666</c:v>
                </c:pt>
                <c:pt idx="1714">
                  <c:v>29.733333333333334</c:v>
                </c:pt>
                <c:pt idx="1715">
                  <c:v>29</c:v>
                </c:pt>
                <c:pt idx="1716">
                  <c:v>32</c:v>
                </c:pt>
                <c:pt idx="1717">
                  <c:v>33.6</c:v>
                </c:pt>
                <c:pt idx="1718">
                  <c:v>34.93333333333333</c:v>
                </c:pt>
                <c:pt idx="1719">
                  <c:v>34.133333333333333</c:v>
                </c:pt>
                <c:pt idx="1720">
                  <c:v>38.133333333333333</c:v>
                </c:pt>
                <c:pt idx="1721">
                  <c:v>36.333333333333336</c:v>
                </c:pt>
                <c:pt idx="1722">
                  <c:v>39.266666666666666</c:v>
                </c:pt>
                <c:pt idx="1723">
                  <c:v>37.200000000000003</c:v>
                </c:pt>
                <c:pt idx="1724">
                  <c:v>39.333333333333336</c:v>
                </c:pt>
                <c:pt idx="1725">
                  <c:v>42.866666666666667</c:v>
                </c:pt>
                <c:pt idx="1726">
                  <c:v>45.466666666666669</c:v>
                </c:pt>
                <c:pt idx="1727">
                  <c:v>62.333333333333336</c:v>
                </c:pt>
                <c:pt idx="1728">
                  <c:v>64.400000000000006</c:v>
                </c:pt>
                <c:pt idx="1729">
                  <c:v>64</c:v>
                </c:pt>
                <c:pt idx="1730">
                  <c:v>69.13333333333334</c:v>
                </c:pt>
                <c:pt idx="1731">
                  <c:v>88.733333333333334</c:v>
                </c:pt>
                <c:pt idx="1732">
                  <c:v>94.933333333333337</c:v>
                </c:pt>
                <c:pt idx="1733">
                  <c:v>93.8</c:v>
                </c:pt>
                <c:pt idx="1734">
                  <c:v>97.13333333333334</c:v>
                </c:pt>
                <c:pt idx="1735">
                  <c:v>101.33333333333333</c:v>
                </c:pt>
                <c:pt idx="1736">
                  <c:v>101.53333333333333</c:v>
                </c:pt>
                <c:pt idx="1737">
                  <c:v>102.4</c:v>
                </c:pt>
                <c:pt idx="1738">
                  <c:v>110.46666666666667</c:v>
                </c:pt>
                <c:pt idx="1739">
                  <c:v>113</c:v>
                </c:pt>
                <c:pt idx="1740">
                  <c:v>113.66666666666667</c:v>
                </c:pt>
                <c:pt idx="1741">
                  <c:v>116.13333333333334</c:v>
                </c:pt>
                <c:pt idx="1742">
                  <c:v>125.33333333333333</c:v>
                </c:pt>
                <c:pt idx="1743">
                  <c:v>124.46666666666667</c:v>
                </c:pt>
                <c:pt idx="1744">
                  <c:v>130.53333333333333</c:v>
                </c:pt>
                <c:pt idx="1745">
                  <c:v>138.93333333333334</c:v>
                </c:pt>
                <c:pt idx="1746">
                  <c:v>131.19999999999999</c:v>
                </c:pt>
                <c:pt idx="1747">
                  <c:v>144.86666666666667</c:v>
                </c:pt>
                <c:pt idx="1748">
                  <c:v>153.46666666666667</c:v>
                </c:pt>
                <c:pt idx="1749">
                  <c:v>151.53333333333333</c:v>
                </c:pt>
                <c:pt idx="1750">
                  <c:v>152.4</c:v>
                </c:pt>
                <c:pt idx="1751">
                  <c:v>160.93333333333334</c:v>
                </c:pt>
                <c:pt idx="1752">
                  <c:v>167.33333333333334</c:v>
                </c:pt>
                <c:pt idx="1753">
                  <c:v>175</c:v>
                </c:pt>
                <c:pt idx="1754">
                  <c:v>178.53333333333333</c:v>
                </c:pt>
                <c:pt idx="1755">
                  <c:v>184.13333333333333</c:v>
                </c:pt>
                <c:pt idx="1756">
                  <c:v>195.13333333333333</c:v>
                </c:pt>
                <c:pt idx="1757">
                  <c:v>200.73333333333332</c:v>
                </c:pt>
                <c:pt idx="1758">
                  <c:v>203.86666666666667</c:v>
                </c:pt>
                <c:pt idx="1759">
                  <c:v>305.8</c:v>
                </c:pt>
                <c:pt idx="1760">
                  <c:v>310</c:v>
                </c:pt>
                <c:pt idx="1761">
                  <c:v>317.39999999999998</c:v>
                </c:pt>
                <c:pt idx="1762">
                  <c:v>331</c:v>
                </c:pt>
                <c:pt idx="1763">
                  <c:v>329.86666666666667</c:v>
                </c:pt>
                <c:pt idx="1764">
                  <c:v>329.53333333333336</c:v>
                </c:pt>
                <c:pt idx="1765">
                  <c:v>337.73333333333335</c:v>
                </c:pt>
                <c:pt idx="1766">
                  <c:v>348.06666666666666</c:v>
                </c:pt>
                <c:pt idx="1767">
                  <c:v>366.13333333333333</c:v>
                </c:pt>
                <c:pt idx="1768">
                  <c:v>376.33333333333331</c:v>
                </c:pt>
                <c:pt idx="1769">
                  <c:v>370.46666666666664</c:v>
                </c:pt>
                <c:pt idx="1770">
                  <c:v>386.86666666666667</c:v>
                </c:pt>
                <c:pt idx="1771">
                  <c:v>394</c:v>
                </c:pt>
                <c:pt idx="1772">
                  <c:v>410.06666666666666</c:v>
                </c:pt>
                <c:pt idx="1773">
                  <c:v>418</c:v>
                </c:pt>
                <c:pt idx="1774">
                  <c:v>435.33333333333331</c:v>
                </c:pt>
                <c:pt idx="1775">
                  <c:v>440.06666666666666</c:v>
                </c:pt>
                <c:pt idx="1776">
                  <c:v>456.46666666666664</c:v>
                </c:pt>
                <c:pt idx="1777">
                  <c:v>482.53333333333336</c:v>
                </c:pt>
                <c:pt idx="1778">
                  <c:v>483.33333333333331</c:v>
                </c:pt>
                <c:pt idx="1779">
                  <c:v>493.2</c:v>
                </c:pt>
                <c:pt idx="1780">
                  <c:v>511.46666666666664</c:v>
                </c:pt>
                <c:pt idx="1781">
                  <c:v>519.73333333333335</c:v>
                </c:pt>
                <c:pt idx="1782">
                  <c:v>530.66666666666663</c:v>
                </c:pt>
                <c:pt idx="1783">
                  <c:v>545.13333333333333</c:v>
                </c:pt>
                <c:pt idx="1784">
                  <c:v>564.4666666666667</c:v>
                </c:pt>
                <c:pt idx="1785">
                  <c:v>572.93333333333328</c:v>
                </c:pt>
                <c:pt idx="1786">
                  <c:v>593.4666666666667</c:v>
                </c:pt>
                <c:pt idx="1787">
                  <c:v>592.06666666666672</c:v>
                </c:pt>
                <c:pt idx="1788">
                  <c:v>603.26666666666665</c:v>
                </c:pt>
                <c:pt idx="1789">
                  <c:v>621.26666666666665</c:v>
                </c:pt>
                <c:pt idx="1790">
                  <c:v>644.20000000000005</c:v>
                </c:pt>
                <c:pt idx="1791">
                  <c:v>626.33333333333337</c:v>
                </c:pt>
                <c:pt idx="1792">
                  <c:v>620.66666666666663</c:v>
                </c:pt>
                <c:pt idx="1793">
                  <c:v>609.73333333333335</c:v>
                </c:pt>
                <c:pt idx="1794">
                  <c:v>627.20000000000005</c:v>
                </c:pt>
                <c:pt idx="1795">
                  <c:v>656.8</c:v>
                </c:pt>
                <c:pt idx="1796">
                  <c:v>672.2</c:v>
                </c:pt>
                <c:pt idx="1797">
                  <c:v>663.93333333333328</c:v>
                </c:pt>
                <c:pt idx="1798">
                  <c:v>685.86666666666667</c:v>
                </c:pt>
                <c:pt idx="1799">
                  <c:v>711.26666666666665</c:v>
                </c:pt>
                <c:pt idx="1800">
                  <c:v>716.86666666666667</c:v>
                </c:pt>
                <c:pt idx="1801">
                  <c:v>742.5333333333333</c:v>
                </c:pt>
                <c:pt idx="1802">
                  <c:v>761</c:v>
                </c:pt>
                <c:pt idx="1803">
                  <c:v>780.93333333333328</c:v>
                </c:pt>
                <c:pt idx="1804">
                  <c:v>816.26666666666665</c:v>
                </c:pt>
                <c:pt idx="1805">
                  <c:v>852.26666666666665</c:v>
                </c:pt>
                <c:pt idx="1806">
                  <c:v>864.2</c:v>
                </c:pt>
                <c:pt idx="1807">
                  <c:v>891.4</c:v>
                </c:pt>
                <c:pt idx="1808">
                  <c:v>906.93333333333328</c:v>
                </c:pt>
                <c:pt idx="1809">
                  <c:v>950.13333333333333</c:v>
                </c:pt>
                <c:pt idx="1810">
                  <c:v>963.66666666666663</c:v>
                </c:pt>
                <c:pt idx="1811">
                  <c:v>988.33333333333337</c:v>
                </c:pt>
                <c:pt idx="1812">
                  <c:v>1019.8666666666667</c:v>
                </c:pt>
                <c:pt idx="1813">
                  <c:v>1047.4666666666667</c:v>
                </c:pt>
                <c:pt idx="1814">
                  <c:v>1072.0666666666666</c:v>
                </c:pt>
                <c:pt idx="1815">
                  <c:v>1089.2666666666667</c:v>
                </c:pt>
                <c:pt idx="1816">
                  <c:v>1136.9333333333334</c:v>
                </c:pt>
                <c:pt idx="1817">
                  <c:v>564.5333333333333</c:v>
                </c:pt>
                <c:pt idx="1818">
                  <c:v>439.2</c:v>
                </c:pt>
                <c:pt idx="1819">
                  <c:v>394.2</c:v>
                </c:pt>
                <c:pt idx="1820">
                  <c:v>367.06666666666666</c:v>
                </c:pt>
                <c:pt idx="1821">
                  <c:v>354.73333333333335</c:v>
                </c:pt>
                <c:pt idx="1822">
                  <c:v>353.73333333333335</c:v>
                </c:pt>
                <c:pt idx="1823">
                  <c:v>347.06666666666666</c:v>
                </c:pt>
                <c:pt idx="1824">
                  <c:v>347.26666666666665</c:v>
                </c:pt>
                <c:pt idx="1825">
                  <c:v>331.93333333333334</c:v>
                </c:pt>
                <c:pt idx="1826">
                  <c:v>341.33333333333331</c:v>
                </c:pt>
                <c:pt idx="1827">
                  <c:v>350.2</c:v>
                </c:pt>
                <c:pt idx="1828">
                  <c:v>343.33333333333331</c:v>
                </c:pt>
                <c:pt idx="1829">
                  <c:v>348.06666666666666</c:v>
                </c:pt>
                <c:pt idx="1830">
                  <c:v>336.93333333333334</c:v>
                </c:pt>
                <c:pt idx="1831">
                  <c:v>327.66666666666669</c:v>
                </c:pt>
                <c:pt idx="1832">
                  <c:v>342.66666666666669</c:v>
                </c:pt>
                <c:pt idx="1833">
                  <c:v>349.93333333333334</c:v>
                </c:pt>
                <c:pt idx="1834">
                  <c:v>341.2</c:v>
                </c:pt>
                <c:pt idx="1835">
                  <c:v>341.66666666666669</c:v>
                </c:pt>
                <c:pt idx="1836">
                  <c:v>344.73333333333335</c:v>
                </c:pt>
                <c:pt idx="1837">
                  <c:v>345.46666666666664</c:v>
                </c:pt>
                <c:pt idx="1838">
                  <c:v>335.73333333333335</c:v>
                </c:pt>
                <c:pt idx="1839">
                  <c:v>336.2</c:v>
                </c:pt>
                <c:pt idx="1840">
                  <c:v>333.53333333333336</c:v>
                </c:pt>
                <c:pt idx="1841">
                  <c:v>331.2</c:v>
                </c:pt>
                <c:pt idx="1842">
                  <c:v>325.46666666666664</c:v>
                </c:pt>
                <c:pt idx="1843">
                  <c:v>335.13333333333333</c:v>
                </c:pt>
                <c:pt idx="1844">
                  <c:v>337.66666666666669</c:v>
                </c:pt>
                <c:pt idx="1845">
                  <c:v>342.46666666666664</c:v>
                </c:pt>
                <c:pt idx="1846">
                  <c:v>330.06666666666666</c:v>
                </c:pt>
                <c:pt idx="1847">
                  <c:v>331.93333333333334</c:v>
                </c:pt>
                <c:pt idx="1848">
                  <c:v>373.13333333333333</c:v>
                </c:pt>
                <c:pt idx="1849">
                  <c:v>377.06666666666666</c:v>
                </c:pt>
                <c:pt idx="1850">
                  <c:v>376.8</c:v>
                </c:pt>
                <c:pt idx="1851">
                  <c:v>372.8</c:v>
                </c:pt>
                <c:pt idx="1852">
                  <c:v>374.6</c:v>
                </c:pt>
                <c:pt idx="1853">
                  <c:v>381.6</c:v>
                </c:pt>
                <c:pt idx="1854">
                  <c:v>376.53333333333336</c:v>
                </c:pt>
                <c:pt idx="1855">
                  <c:v>378.4</c:v>
                </c:pt>
                <c:pt idx="1856">
                  <c:v>387.26666666666665</c:v>
                </c:pt>
                <c:pt idx="1857">
                  <c:v>390</c:v>
                </c:pt>
                <c:pt idx="1858">
                  <c:v>385.53333333333336</c:v>
                </c:pt>
                <c:pt idx="1859">
                  <c:v>383.2</c:v>
                </c:pt>
                <c:pt idx="1860">
                  <c:v>394.06666666666666</c:v>
                </c:pt>
                <c:pt idx="1861">
                  <c:v>383.73333333333335</c:v>
                </c:pt>
                <c:pt idx="1862">
                  <c:v>382.26666666666665</c:v>
                </c:pt>
                <c:pt idx="1863">
                  <c:v>392.73333333333335</c:v>
                </c:pt>
                <c:pt idx="1864">
                  <c:v>386.66666666666669</c:v>
                </c:pt>
                <c:pt idx="1865">
                  <c:v>390.46666666666664</c:v>
                </c:pt>
                <c:pt idx="1866">
                  <c:v>388.93333333333334</c:v>
                </c:pt>
                <c:pt idx="1867">
                  <c:v>400.73333333333335</c:v>
                </c:pt>
                <c:pt idx="1868">
                  <c:v>398.8</c:v>
                </c:pt>
                <c:pt idx="1869">
                  <c:v>394.13333333333333</c:v>
                </c:pt>
                <c:pt idx="1870">
                  <c:v>396.8</c:v>
                </c:pt>
                <c:pt idx="1871">
                  <c:v>412.73333333333335</c:v>
                </c:pt>
                <c:pt idx="1872">
                  <c:v>407.4</c:v>
                </c:pt>
                <c:pt idx="1873">
                  <c:v>415.8</c:v>
                </c:pt>
                <c:pt idx="1874">
                  <c:v>409.53333333333336</c:v>
                </c:pt>
                <c:pt idx="1875">
                  <c:v>407.13333333333333</c:v>
                </c:pt>
                <c:pt idx="1876">
                  <c:v>416.33333333333331</c:v>
                </c:pt>
                <c:pt idx="1877">
                  <c:v>421.26666666666665</c:v>
                </c:pt>
                <c:pt idx="1878">
                  <c:v>417.33333333333331</c:v>
                </c:pt>
                <c:pt idx="1879">
                  <c:v>419</c:v>
                </c:pt>
                <c:pt idx="1880">
                  <c:v>420.73333333333335</c:v>
                </c:pt>
                <c:pt idx="1881">
                  <c:v>426.06666666666666</c:v>
                </c:pt>
                <c:pt idx="1882">
                  <c:v>429.06666666666666</c:v>
                </c:pt>
                <c:pt idx="1883">
                  <c:v>428.53333333333336</c:v>
                </c:pt>
                <c:pt idx="1884">
                  <c:v>428.2</c:v>
                </c:pt>
                <c:pt idx="1885">
                  <c:v>428.06666666666666</c:v>
                </c:pt>
                <c:pt idx="1886">
                  <c:v>433.4</c:v>
                </c:pt>
                <c:pt idx="1887">
                  <c:v>436.33333333333331</c:v>
                </c:pt>
                <c:pt idx="1888">
                  <c:v>432.73333333333335</c:v>
                </c:pt>
                <c:pt idx="1889">
                  <c:v>429.8</c:v>
                </c:pt>
                <c:pt idx="1890">
                  <c:v>435.53333333333336</c:v>
                </c:pt>
                <c:pt idx="1891">
                  <c:v>431.33333333333331</c:v>
                </c:pt>
                <c:pt idx="1892">
                  <c:v>459.86666666666667</c:v>
                </c:pt>
                <c:pt idx="1893">
                  <c:v>460.53333333333336</c:v>
                </c:pt>
                <c:pt idx="1894">
                  <c:v>462.73333333333335</c:v>
                </c:pt>
                <c:pt idx="1895">
                  <c:v>461.4</c:v>
                </c:pt>
                <c:pt idx="1896">
                  <c:v>461.66666666666669</c:v>
                </c:pt>
                <c:pt idx="1897">
                  <c:v>463.8</c:v>
                </c:pt>
                <c:pt idx="1898">
                  <c:v>464.4</c:v>
                </c:pt>
                <c:pt idx="1899">
                  <c:v>466.6</c:v>
                </c:pt>
                <c:pt idx="1900">
                  <c:v>473</c:v>
                </c:pt>
                <c:pt idx="1901">
                  <c:v>467.93333333333334</c:v>
                </c:pt>
                <c:pt idx="1902">
                  <c:v>469.06666666666666</c:v>
                </c:pt>
                <c:pt idx="1903">
                  <c:v>479.86666666666667</c:v>
                </c:pt>
                <c:pt idx="1904">
                  <c:v>476.26666666666665</c:v>
                </c:pt>
                <c:pt idx="1905">
                  <c:v>473.06666666666666</c:v>
                </c:pt>
                <c:pt idx="1906">
                  <c:v>469.86666666666667</c:v>
                </c:pt>
                <c:pt idx="1907">
                  <c:v>482.93333333333334</c:v>
                </c:pt>
                <c:pt idx="1908">
                  <c:v>476.53333333333336</c:v>
                </c:pt>
                <c:pt idx="1909">
                  <c:v>479.26666666666665</c:v>
                </c:pt>
                <c:pt idx="1910">
                  <c:v>481.86666666666667</c:v>
                </c:pt>
                <c:pt idx="1911">
                  <c:v>475.8</c:v>
                </c:pt>
                <c:pt idx="1912">
                  <c:v>482</c:v>
                </c:pt>
                <c:pt idx="1913">
                  <c:v>489</c:v>
                </c:pt>
                <c:pt idx="1914">
                  <c:v>482.33333333333331</c:v>
                </c:pt>
                <c:pt idx="1915">
                  <c:v>483.73333333333335</c:v>
                </c:pt>
                <c:pt idx="1916">
                  <c:v>494.33333333333331</c:v>
                </c:pt>
                <c:pt idx="1917">
                  <c:v>498.4</c:v>
                </c:pt>
                <c:pt idx="1918">
                  <c:v>483.53333333333336</c:v>
                </c:pt>
                <c:pt idx="1919">
                  <c:v>485.66666666666669</c:v>
                </c:pt>
                <c:pt idx="1920">
                  <c:v>487.2</c:v>
                </c:pt>
                <c:pt idx="1921">
                  <c:v>488.53333333333336</c:v>
                </c:pt>
                <c:pt idx="1922">
                  <c:v>495.4</c:v>
                </c:pt>
                <c:pt idx="1923">
                  <c:v>484.13333333333333</c:v>
                </c:pt>
                <c:pt idx="1924">
                  <c:v>490.46666666666664</c:v>
                </c:pt>
                <c:pt idx="1925">
                  <c:v>495.73333333333335</c:v>
                </c:pt>
                <c:pt idx="1926">
                  <c:v>504.06666666666666</c:v>
                </c:pt>
                <c:pt idx="1927">
                  <c:v>504.53333333333336</c:v>
                </c:pt>
                <c:pt idx="1928">
                  <c:v>499.53333333333336</c:v>
                </c:pt>
                <c:pt idx="1929">
                  <c:v>502.8</c:v>
                </c:pt>
                <c:pt idx="1930">
                  <c:v>495.93333333333334</c:v>
                </c:pt>
                <c:pt idx="1931">
                  <c:v>504.33333333333331</c:v>
                </c:pt>
                <c:pt idx="1932">
                  <c:v>502.26666666666665</c:v>
                </c:pt>
                <c:pt idx="1933">
                  <c:v>498.86666666666667</c:v>
                </c:pt>
                <c:pt idx="1934">
                  <c:v>502.86666666666667</c:v>
                </c:pt>
                <c:pt idx="1935">
                  <c:v>503.8</c:v>
                </c:pt>
                <c:pt idx="1936">
                  <c:v>505.66666666666669</c:v>
                </c:pt>
                <c:pt idx="1937">
                  <c:v>523</c:v>
                </c:pt>
                <c:pt idx="1938">
                  <c:v>523.73333333333335</c:v>
                </c:pt>
                <c:pt idx="1939">
                  <c:v>519</c:v>
                </c:pt>
                <c:pt idx="1940">
                  <c:v>540.4666666666667</c:v>
                </c:pt>
                <c:pt idx="1941">
                  <c:v>538.06666666666672</c:v>
                </c:pt>
                <c:pt idx="1942">
                  <c:v>533.33333333333337</c:v>
                </c:pt>
                <c:pt idx="1943">
                  <c:v>539.6</c:v>
                </c:pt>
                <c:pt idx="1944">
                  <c:v>560</c:v>
                </c:pt>
                <c:pt idx="1945">
                  <c:v>543.73333333333335</c:v>
                </c:pt>
                <c:pt idx="1946">
                  <c:v>550.33333333333337</c:v>
                </c:pt>
                <c:pt idx="1947">
                  <c:v>548.13333333333333</c:v>
                </c:pt>
                <c:pt idx="1948">
                  <c:v>544.5333333333333</c:v>
                </c:pt>
                <c:pt idx="1949">
                  <c:v>550.4</c:v>
                </c:pt>
                <c:pt idx="1950">
                  <c:v>571.73333333333335</c:v>
                </c:pt>
                <c:pt idx="1951">
                  <c:v>571.5333333333333</c:v>
                </c:pt>
                <c:pt idx="1952">
                  <c:v>567.4</c:v>
                </c:pt>
                <c:pt idx="1953">
                  <c:v>579.79999999999995</c:v>
                </c:pt>
                <c:pt idx="1954">
                  <c:v>574.79999999999995</c:v>
                </c:pt>
                <c:pt idx="1955">
                  <c:v>576.06666666666672</c:v>
                </c:pt>
                <c:pt idx="1956">
                  <c:v>581.5333333333333</c:v>
                </c:pt>
                <c:pt idx="1957">
                  <c:v>581.66666666666663</c:v>
                </c:pt>
                <c:pt idx="1958">
                  <c:v>585.93333333333328</c:v>
                </c:pt>
                <c:pt idx="1959">
                  <c:v>585.5333333333333</c:v>
                </c:pt>
                <c:pt idx="1960">
                  <c:v>602.5333333333333</c:v>
                </c:pt>
                <c:pt idx="1961">
                  <c:v>595.5333333333333</c:v>
                </c:pt>
                <c:pt idx="1962">
                  <c:v>599.26666666666665</c:v>
                </c:pt>
                <c:pt idx="1963">
                  <c:v>598.06666666666672</c:v>
                </c:pt>
                <c:pt idx="1964">
                  <c:v>611.13333333333333</c:v>
                </c:pt>
                <c:pt idx="1965">
                  <c:v>621</c:v>
                </c:pt>
                <c:pt idx="1966">
                  <c:v>628.26666666666665</c:v>
                </c:pt>
                <c:pt idx="1967">
                  <c:v>628.13333333333333</c:v>
                </c:pt>
                <c:pt idx="1968">
                  <c:v>624.79999999999995</c:v>
                </c:pt>
                <c:pt idx="1969">
                  <c:v>622.33333333333337</c:v>
                </c:pt>
                <c:pt idx="1970">
                  <c:v>639.06666666666672</c:v>
                </c:pt>
                <c:pt idx="1971">
                  <c:v>651.5333333333333</c:v>
                </c:pt>
                <c:pt idx="1972">
                  <c:v>660.33333333333337</c:v>
                </c:pt>
                <c:pt idx="1973">
                  <c:v>660.8</c:v>
                </c:pt>
                <c:pt idx="1974">
                  <c:v>666.5333333333333</c:v>
                </c:pt>
                <c:pt idx="1975">
                  <c:v>665.4</c:v>
                </c:pt>
                <c:pt idx="1976">
                  <c:v>728.86666666666667</c:v>
                </c:pt>
                <c:pt idx="1977">
                  <c:v>755.5333333333333</c:v>
                </c:pt>
                <c:pt idx="1978">
                  <c:v>755.73333333333335</c:v>
                </c:pt>
                <c:pt idx="1979">
                  <c:v>749.93333333333328</c:v>
                </c:pt>
                <c:pt idx="1980">
                  <c:v>767.66666666666663</c:v>
                </c:pt>
                <c:pt idx="1981">
                  <c:v>759.33333333333337</c:v>
                </c:pt>
                <c:pt idx="1982">
                  <c:v>783.4</c:v>
                </c:pt>
                <c:pt idx="1983">
                  <c:v>786.4</c:v>
                </c:pt>
                <c:pt idx="1984">
                  <c:v>801.33333333333337</c:v>
                </c:pt>
                <c:pt idx="1985">
                  <c:v>810.86666666666667</c:v>
                </c:pt>
                <c:pt idx="1986">
                  <c:v>819.6</c:v>
                </c:pt>
                <c:pt idx="1987">
                  <c:v>828.2</c:v>
                </c:pt>
                <c:pt idx="1988">
                  <c:v>827.8</c:v>
                </c:pt>
                <c:pt idx="1989">
                  <c:v>843.33333333333337</c:v>
                </c:pt>
                <c:pt idx="1990">
                  <c:v>859.06666666666672</c:v>
                </c:pt>
                <c:pt idx="1991">
                  <c:v>853.33333333333337</c:v>
                </c:pt>
                <c:pt idx="1992">
                  <c:v>881.6</c:v>
                </c:pt>
                <c:pt idx="1993">
                  <c:v>881.4</c:v>
                </c:pt>
                <c:pt idx="1994">
                  <c:v>894.26666666666665</c:v>
                </c:pt>
                <c:pt idx="1995">
                  <c:v>900.33333333333337</c:v>
                </c:pt>
                <c:pt idx="1996">
                  <c:v>902.93333333333328</c:v>
                </c:pt>
                <c:pt idx="1997">
                  <c:v>927.4666666666667</c:v>
                </c:pt>
                <c:pt idx="1998">
                  <c:v>928.66666666666663</c:v>
                </c:pt>
                <c:pt idx="1999">
                  <c:v>956.73333333333335</c:v>
                </c:pt>
                <c:pt idx="2000">
                  <c:v>962.5333333333333</c:v>
                </c:pt>
                <c:pt idx="2001">
                  <c:v>984.66666666666663</c:v>
                </c:pt>
                <c:pt idx="2002">
                  <c:v>981.93333333333328</c:v>
                </c:pt>
                <c:pt idx="2003">
                  <c:v>996.5333333333333</c:v>
                </c:pt>
                <c:pt idx="2004">
                  <c:v>987.73333333333335</c:v>
                </c:pt>
                <c:pt idx="2005">
                  <c:v>1002.4666666666667</c:v>
                </c:pt>
                <c:pt idx="2006">
                  <c:v>1018.9333333333333</c:v>
                </c:pt>
                <c:pt idx="2007">
                  <c:v>1021.3333333333334</c:v>
                </c:pt>
                <c:pt idx="2008">
                  <c:v>1041.2666666666667</c:v>
                </c:pt>
                <c:pt idx="2009">
                  <c:v>1040.0666666666666</c:v>
                </c:pt>
                <c:pt idx="2010">
                  <c:v>1046.7333333333333</c:v>
                </c:pt>
                <c:pt idx="2011">
                  <c:v>1069.4000000000001</c:v>
                </c:pt>
                <c:pt idx="2012">
                  <c:v>1069.8</c:v>
                </c:pt>
                <c:pt idx="2013">
                  <c:v>1083.2666666666667</c:v>
                </c:pt>
                <c:pt idx="2014">
                  <c:v>1082.1333333333334</c:v>
                </c:pt>
                <c:pt idx="2015">
                  <c:v>1116.7333333333333</c:v>
                </c:pt>
                <c:pt idx="2016">
                  <c:v>1112.3333333333333</c:v>
                </c:pt>
                <c:pt idx="2017">
                  <c:v>1117.1333333333334</c:v>
                </c:pt>
                <c:pt idx="2018">
                  <c:v>1134.2</c:v>
                </c:pt>
                <c:pt idx="2019">
                  <c:v>1162.9333333333334</c:v>
                </c:pt>
                <c:pt idx="2020">
                  <c:v>1169.4666666666667</c:v>
                </c:pt>
                <c:pt idx="2021">
                  <c:v>1177.4666666666667</c:v>
                </c:pt>
                <c:pt idx="2022">
                  <c:v>1214.5333333333333</c:v>
                </c:pt>
                <c:pt idx="2023">
                  <c:v>1232.5333333333333</c:v>
                </c:pt>
                <c:pt idx="2024">
                  <c:v>1215.7333333333333</c:v>
                </c:pt>
                <c:pt idx="2025">
                  <c:v>1213.6666666666667</c:v>
                </c:pt>
                <c:pt idx="2026">
                  <c:v>1224.5333333333333</c:v>
                </c:pt>
                <c:pt idx="2027">
                  <c:v>1239.6666666666667</c:v>
                </c:pt>
                <c:pt idx="2028">
                  <c:v>1389.3333333333333</c:v>
                </c:pt>
                <c:pt idx="2029">
                  <c:v>1472.8666666666666</c:v>
                </c:pt>
                <c:pt idx="2030">
                  <c:v>1438.9333333333334</c:v>
                </c:pt>
                <c:pt idx="2031">
                  <c:v>1439.8</c:v>
                </c:pt>
                <c:pt idx="2032">
                  <c:v>1476.2666666666667</c:v>
                </c:pt>
                <c:pt idx="2033">
                  <c:v>1458.9333333333334</c:v>
                </c:pt>
                <c:pt idx="2034">
                  <c:v>1480.6666666666667</c:v>
                </c:pt>
                <c:pt idx="2035">
                  <c:v>1476.8</c:v>
                </c:pt>
                <c:pt idx="2036">
                  <c:v>1653.6666666666667</c:v>
                </c:pt>
                <c:pt idx="2037">
                  <c:v>1532.8666666666666</c:v>
                </c:pt>
                <c:pt idx="2038">
                  <c:v>1483.6</c:v>
                </c:pt>
                <c:pt idx="2039">
                  <c:v>1508.2</c:v>
                </c:pt>
                <c:pt idx="2040">
                  <c:v>1515.5333333333333</c:v>
                </c:pt>
                <c:pt idx="2041">
                  <c:v>2066.3333333333335</c:v>
                </c:pt>
                <c:pt idx="2042">
                  <c:v>2120.9333333333334</c:v>
                </c:pt>
                <c:pt idx="2043">
                  <c:v>2084.2666666666669</c:v>
                </c:pt>
                <c:pt idx="2044">
                  <c:v>2031.4666666666667</c:v>
                </c:pt>
                <c:pt idx="2045">
                  <c:v>1987.8</c:v>
                </c:pt>
                <c:pt idx="2046">
                  <c:v>1901.0666666666666</c:v>
                </c:pt>
                <c:pt idx="2047">
                  <c:v>1864.8666666666666</c:v>
                </c:pt>
                <c:pt idx="2048">
                  <c:v>1817.1333333333334</c:v>
                </c:pt>
                <c:pt idx="2049">
                  <c:v>1763.2</c:v>
                </c:pt>
                <c:pt idx="2050">
                  <c:v>1713.2666666666667</c:v>
                </c:pt>
                <c:pt idx="2051">
                  <c:v>1701.5333333333333</c:v>
                </c:pt>
                <c:pt idx="2052">
                  <c:v>1707.4</c:v>
                </c:pt>
                <c:pt idx="2053">
                  <c:v>1660.8666666666666</c:v>
                </c:pt>
                <c:pt idx="2054">
                  <c:v>1651.9333333333334</c:v>
                </c:pt>
                <c:pt idx="2055">
                  <c:v>1650.6</c:v>
                </c:pt>
                <c:pt idx="2056">
                  <c:v>1623.8666666666666</c:v>
                </c:pt>
                <c:pt idx="2057">
                  <c:v>1588.5333333333333</c:v>
                </c:pt>
                <c:pt idx="2058">
                  <c:v>1601.0666666666666</c:v>
                </c:pt>
                <c:pt idx="2059">
                  <c:v>1579.6666666666667</c:v>
                </c:pt>
                <c:pt idx="2060">
                  <c:v>1561.6</c:v>
                </c:pt>
                <c:pt idx="2061">
                  <c:v>1572.5333333333333</c:v>
                </c:pt>
                <c:pt idx="2062">
                  <c:v>1548.6666666666667</c:v>
                </c:pt>
                <c:pt idx="2063">
                  <c:v>1546.2</c:v>
                </c:pt>
                <c:pt idx="2064">
                  <c:v>1540.9333333333334</c:v>
                </c:pt>
                <c:pt idx="2065">
                  <c:v>1540</c:v>
                </c:pt>
                <c:pt idx="2066">
                  <c:v>1507.7333333333333</c:v>
                </c:pt>
                <c:pt idx="2067">
                  <c:v>1513.5333333333333</c:v>
                </c:pt>
                <c:pt idx="2068">
                  <c:v>1501.2666666666667</c:v>
                </c:pt>
                <c:pt idx="2069">
                  <c:v>1503.4</c:v>
                </c:pt>
                <c:pt idx="2070">
                  <c:v>1489</c:v>
                </c:pt>
                <c:pt idx="2071">
                  <c:v>1494.7333333333333</c:v>
                </c:pt>
                <c:pt idx="2072">
                  <c:v>1479.6666666666667</c:v>
                </c:pt>
                <c:pt idx="2073">
                  <c:v>1476.2666666666667</c:v>
                </c:pt>
                <c:pt idx="2074">
                  <c:v>1477.6666666666667</c:v>
                </c:pt>
                <c:pt idx="2075">
                  <c:v>1459.8666666666666</c:v>
                </c:pt>
                <c:pt idx="2076">
                  <c:v>1466.5333333333333</c:v>
                </c:pt>
                <c:pt idx="2077">
                  <c:v>1441.2</c:v>
                </c:pt>
                <c:pt idx="2078">
                  <c:v>1460.4</c:v>
                </c:pt>
                <c:pt idx="2079">
                  <c:v>1438.6666666666667</c:v>
                </c:pt>
                <c:pt idx="2080">
                  <c:v>1436.8</c:v>
                </c:pt>
                <c:pt idx="2081">
                  <c:v>1460.6</c:v>
                </c:pt>
                <c:pt idx="2082">
                  <c:v>1447.2</c:v>
                </c:pt>
                <c:pt idx="2083">
                  <c:v>1447.2</c:v>
                </c:pt>
                <c:pt idx="2084">
                  <c:v>1400.3333333333333</c:v>
                </c:pt>
                <c:pt idx="2085">
                  <c:v>1382.1333333333334</c:v>
                </c:pt>
                <c:pt idx="2086">
                  <c:v>1396.6</c:v>
                </c:pt>
                <c:pt idx="2087">
                  <c:v>1382.6666666666667</c:v>
                </c:pt>
                <c:pt idx="2088">
                  <c:v>1385.1333333333334</c:v>
                </c:pt>
                <c:pt idx="2089">
                  <c:v>1382.2</c:v>
                </c:pt>
                <c:pt idx="2090">
                  <c:v>1359.6</c:v>
                </c:pt>
                <c:pt idx="2091">
                  <c:v>1391.5333333333333</c:v>
                </c:pt>
                <c:pt idx="2092">
                  <c:v>1371.7333333333333</c:v>
                </c:pt>
                <c:pt idx="2093">
                  <c:v>1370</c:v>
                </c:pt>
                <c:pt idx="2094">
                  <c:v>1368.8666666666666</c:v>
                </c:pt>
                <c:pt idx="2095">
                  <c:v>1371.3333333333333</c:v>
                </c:pt>
                <c:pt idx="2096">
                  <c:v>1367.6666666666667</c:v>
                </c:pt>
                <c:pt idx="2097">
                  <c:v>1385.4666666666667</c:v>
                </c:pt>
                <c:pt idx="2098">
                  <c:v>1377.6</c:v>
                </c:pt>
                <c:pt idx="2099">
                  <c:v>1358.6666666666667</c:v>
                </c:pt>
                <c:pt idx="2100">
                  <c:v>1374.1333333333334</c:v>
                </c:pt>
                <c:pt idx="2101">
                  <c:v>1389.4</c:v>
                </c:pt>
                <c:pt idx="2102">
                  <c:v>1391.5333333333333</c:v>
                </c:pt>
                <c:pt idx="2103">
                  <c:v>1383.6666666666667</c:v>
                </c:pt>
                <c:pt idx="2104">
                  <c:v>1382.6666666666667</c:v>
                </c:pt>
                <c:pt idx="2105">
                  <c:v>1371.4</c:v>
                </c:pt>
                <c:pt idx="2106">
                  <c:v>1379.4666666666667</c:v>
                </c:pt>
                <c:pt idx="2107">
                  <c:v>1370</c:v>
                </c:pt>
                <c:pt idx="2108">
                  <c:v>1369.0666666666666</c:v>
                </c:pt>
                <c:pt idx="2109">
                  <c:v>1349.3333333333333</c:v>
                </c:pt>
                <c:pt idx="2110">
                  <c:v>1369.6</c:v>
                </c:pt>
                <c:pt idx="2111">
                  <c:v>1343.5333333333333</c:v>
                </c:pt>
                <c:pt idx="2112">
                  <c:v>1346.2</c:v>
                </c:pt>
                <c:pt idx="2113">
                  <c:v>1345.4666666666667</c:v>
                </c:pt>
                <c:pt idx="2114">
                  <c:v>1327.1333333333334</c:v>
                </c:pt>
                <c:pt idx="2115">
                  <c:v>1329.1333333333334</c:v>
                </c:pt>
                <c:pt idx="2116">
                  <c:v>1339.9333333333334</c:v>
                </c:pt>
                <c:pt idx="2117">
                  <c:v>1308</c:v>
                </c:pt>
                <c:pt idx="2118">
                  <c:v>1314.6</c:v>
                </c:pt>
                <c:pt idx="2119">
                  <c:v>1291.8666666666666</c:v>
                </c:pt>
                <c:pt idx="2120">
                  <c:v>1285.8666666666666</c:v>
                </c:pt>
                <c:pt idx="2121">
                  <c:v>1300.5333333333333</c:v>
                </c:pt>
                <c:pt idx="2122">
                  <c:v>1305.8666666666666</c:v>
                </c:pt>
                <c:pt idx="2123">
                  <c:v>1321.4</c:v>
                </c:pt>
                <c:pt idx="2124">
                  <c:v>1324.7333333333333</c:v>
                </c:pt>
                <c:pt idx="2125">
                  <c:v>1322.1333333333334</c:v>
                </c:pt>
                <c:pt idx="2126">
                  <c:v>1328.2</c:v>
                </c:pt>
                <c:pt idx="2127">
                  <c:v>1318.9333333333334</c:v>
                </c:pt>
                <c:pt idx="2128">
                  <c:v>1304.4666666666667</c:v>
                </c:pt>
                <c:pt idx="2129">
                  <c:v>1314.9333333333334</c:v>
                </c:pt>
                <c:pt idx="2130">
                  <c:v>1224.3333333333333</c:v>
                </c:pt>
                <c:pt idx="2131">
                  <c:v>1216.6666666666667</c:v>
                </c:pt>
                <c:pt idx="2132">
                  <c:v>1203.4000000000001</c:v>
                </c:pt>
                <c:pt idx="2133">
                  <c:v>1174.8666666666666</c:v>
                </c:pt>
                <c:pt idx="2134">
                  <c:v>1166.1333333333334</c:v>
                </c:pt>
                <c:pt idx="2135">
                  <c:v>1161.1333333333334</c:v>
                </c:pt>
                <c:pt idx="2136">
                  <c:v>1150.2666666666667</c:v>
                </c:pt>
                <c:pt idx="2137">
                  <c:v>1169.4000000000001</c:v>
                </c:pt>
                <c:pt idx="2138">
                  <c:v>1192.8666666666666</c:v>
                </c:pt>
                <c:pt idx="2139">
                  <c:v>1525.6666666666667</c:v>
                </c:pt>
                <c:pt idx="2140">
                  <c:v>2005</c:v>
                </c:pt>
                <c:pt idx="2141">
                  <c:v>1881.2666666666667</c:v>
                </c:pt>
                <c:pt idx="2142">
                  <c:v>2127</c:v>
                </c:pt>
                <c:pt idx="2143">
                  <c:v>1564</c:v>
                </c:pt>
                <c:pt idx="2144">
                  <c:v>1805</c:v>
                </c:pt>
                <c:pt idx="2145">
                  <c:v>1798.6666666666667</c:v>
                </c:pt>
                <c:pt idx="2146">
                  <c:v>1733.7333333333333</c:v>
                </c:pt>
                <c:pt idx="2147">
                  <c:v>1629.7333333333333</c:v>
                </c:pt>
                <c:pt idx="2148">
                  <c:v>1544.9333333333334</c:v>
                </c:pt>
                <c:pt idx="2149">
                  <c:v>1484.6666666666667</c:v>
                </c:pt>
                <c:pt idx="2150">
                  <c:v>1459.4</c:v>
                </c:pt>
                <c:pt idx="2151">
                  <c:v>1402.8666666666666</c:v>
                </c:pt>
                <c:pt idx="2152">
                  <c:v>1375</c:v>
                </c:pt>
                <c:pt idx="2153">
                  <c:v>1353</c:v>
                </c:pt>
                <c:pt idx="2154">
                  <c:v>1319.8666666666666</c:v>
                </c:pt>
                <c:pt idx="2155">
                  <c:v>1307.7333333333333</c:v>
                </c:pt>
                <c:pt idx="2156">
                  <c:v>1253.2666666666667</c:v>
                </c:pt>
                <c:pt idx="2157">
                  <c:v>1228.8666666666666</c:v>
                </c:pt>
                <c:pt idx="2158">
                  <c:v>1218.2666666666667</c:v>
                </c:pt>
                <c:pt idx="2159">
                  <c:v>1208.2666666666667</c:v>
                </c:pt>
                <c:pt idx="2160">
                  <c:v>1194.2666666666667</c:v>
                </c:pt>
                <c:pt idx="2161">
                  <c:v>1148.5333333333333</c:v>
                </c:pt>
                <c:pt idx="2162">
                  <c:v>1163.6666666666667</c:v>
                </c:pt>
                <c:pt idx="2163">
                  <c:v>1154.5999999999999</c:v>
                </c:pt>
                <c:pt idx="2164">
                  <c:v>1129.2</c:v>
                </c:pt>
                <c:pt idx="2165">
                  <c:v>1132.2</c:v>
                </c:pt>
                <c:pt idx="2166">
                  <c:v>1111.5999999999999</c:v>
                </c:pt>
                <c:pt idx="2167">
                  <c:v>1110.2</c:v>
                </c:pt>
                <c:pt idx="2168">
                  <c:v>1115.4666666666667</c:v>
                </c:pt>
                <c:pt idx="2169">
                  <c:v>1089.4666666666667</c:v>
                </c:pt>
                <c:pt idx="2170">
                  <c:v>1102.9333333333334</c:v>
                </c:pt>
                <c:pt idx="2171">
                  <c:v>1080.2666666666667</c:v>
                </c:pt>
                <c:pt idx="2172">
                  <c:v>1098.2</c:v>
                </c:pt>
                <c:pt idx="2173">
                  <c:v>1097.4000000000001</c:v>
                </c:pt>
                <c:pt idx="2174">
                  <c:v>1091.2666666666667</c:v>
                </c:pt>
                <c:pt idx="2175">
                  <c:v>1064.1333333333334</c:v>
                </c:pt>
                <c:pt idx="2176">
                  <c:v>1065.4000000000001</c:v>
                </c:pt>
                <c:pt idx="2177">
                  <c:v>1053.9333333333334</c:v>
                </c:pt>
                <c:pt idx="2178">
                  <c:v>1059.2666666666667</c:v>
                </c:pt>
                <c:pt idx="2179">
                  <c:v>1041.3333333333333</c:v>
                </c:pt>
                <c:pt idx="2180">
                  <c:v>1044.3333333333333</c:v>
                </c:pt>
                <c:pt idx="2181">
                  <c:v>1020.4</c:v>
                </c:pt>
                <c:pt idx="2182">
                  <c:v>933.86666666666667</c:v>
                </c:pt>
                <c:pt idx="2183">
                  <c:v>908</c:v>
                </c:pt>
                <c:pt idx="2184">
                  <c:v>934.06666666666672</c:v>
                </c:pt>
                <c:pt idx="2185">
                  <c:v>922.13333333333333</c:v>
                </c:pt>
                <c:pt idx="2186">
                  <c:v>914.6</c:v>
                </c:pt>
                <c:pt idx="2187">
                  <c:v>904.2</c:v>
                </c:pt>
                <c:pt idx="2188">
                  <c:v>910.13333333333333</c:v>
                </c:pt>
                <c:pt idx="2189">
                  <c:v>915.66666666666663</c:v>
                </c:pt>
                <c:pt idx="2190">
                  <c:v>909.06666666666672</c:v>
                </c:pt>
                <c:pt idx="2191">
                  <c:v>898.26666666666665</c:v>
                </c:pt>
                <c:pt idx="2192">
                  <c:v>911.4666666666667</c:v>
                </c:pt>
                <c:pt idx="2193">
                  <c:v>890.86666666666667</c:v>
                </c:pt>
                <c:pt idx="2194">
                  <c:v>894.4</c:v>
                </c:pt>
                <c:pt idx="2195">
                  <c:v>875.4</c:v>
                </c:pt>
                <c:pt idx="2196">
                  <c:v>868.73333333333335</c:v>
                </c:pt>
                <c:pt idx="2197">
                  <c:v>864.66666666666663</c:v>
                </c:pt>
                <c:pt idx="2198">
                  <c:v>857.26666666666665</c:v>
                </c:pt>
                <c:pt idx="2199">
                  <c:v>843.93333333333328</c:v>
                </c:pt>
                <c:pt idx="2200">
                  <c:v>844.86666666666667</c:v>
                </c:pt>
                <c:pt idx="2201">
                  <c:v>825.6</c:v>
                </c:pt>
                <c:pt idx="2202">
                  <c:v>823.4</c:v>
                </c:pt>
                <c:pt idx="2203">
                  <c:v>813.86666666666667</c:v>
                </c:pt>
                <c:pt idx="2204">
                  <c:v>814.4666666666667</c:v>
                </c:pt>
                <c:pt idx="2205">
                  <c:v>821.13333333333333</c:v>
                </c:pt>
                <c:pt idx="2206">
                  <c:v>787.6</c:v>
                </c:pt>
                <c:pt idx="2207">
                  <c:v>808.4</c:v>
                </c:pt>
                <c:pt idx="2208">
                  <c:v>789.73333333333335</c:v>
                </c:pt>
                <c:pt idx="2209">
                  <c:v>788.93333333333328</c:v>
                </c:pt>
                <c:pt idx="2210">
                  <c:v>788.8</c:v>
                </c:pt>
                <c:pt idx="2211">
                  <c:v>781.4</c:v>
                </c:pt>
                <c:pt idx="2212">
                  <c:v>790.13333333333333</c:v>
                </c:pt>
                <c:pt idx="2213">
                  <c:v>784.4666666666667</c:v>
                </c:pt>
                <c:pt idx="2214">
                  <c:v>799.73333333333335</c:v>
                </c:pt>
                <c:pt idx="2215">
                  <c:v>794.73333333333335</c:v>
                </c:pt>
                <c:pt idx="2216">
                  <c:v>784.73333333333335</c:v>
                </c:pt>
                <c:pt idx="2217">
                  <c:v>790.13333333333333</c:v>
                </c:pt>
                <c:pt idx="2218">
                  <c:v>798</c:v>
                </c:pt>
                <c:pt idx="2219">
                  <c:v>795.33333333333337</c:v>
                </c:pt>
                <c:pt idx="2220">
                  <c:v>784.13333333333333</c:v>
                </c:pt>
                <c:pt idx="2221">
                  <c:v>789.66666666666663</c:v>
                </c:pt>
                <c:pt idx="2222">
                  <c:v>780.5333333333333</c:v>
                </c:pt>
                <c:pt idx="2223">
                  <c:v>766</c:v>
                </c:pt>
                <c:pt idx="2224">
                  <c:v>772.4666666666667</c:v>
                </c:pt>
                <c:pt idx="2225">
                  <c:v>755.73333333333335</c:v>
                </c:pt>
                <c:pt idx="2226">
                  <c:v>759.8</c:v>
                </c:pt>
                <c:pt idx="2227">
                  <c:v>734.73333333333335</c:v>
                </c:pt>
                <c:pt idx="2228">
                  <c:v>653.6</c:v>
                </c:pt>
                <c:pt idx="2229">
                  <c:v>621.66666666666663</c:v>
                </c:pt>
                <c:pt idx="2230">
                  <c:v>603.4</c:v>
                </c:pt>
                <c:pt idx="2231">
                  <c:v>596.4</c:v>
                </c:pt>
                <c:pt idx="2232">
                  <c:v>559.73333333333335</c:v>
                </c:pt>
                <c:pt idx="2233">
                  <c:v>544.26666666666665</c:v>
                </c:pt>
                <c:pt idx="2234">
                  <c:v>532.4666666666667</c:v>
                </c:pt>
                <c:pt idx="2235">
                  <c:v>510.2</c:v>
                </c:pt>
                <c:pt idx="2236">
                  <c:v>487.53333333333336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Temp!$N$2</c:f>
              <c:strCache>
                <c:ptCount val="1"/>
                <c:pt idx="0">
                  <c:v>L8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2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Temp!$K$3:$K$2906</c:f>
              <c:numCache>
                <c:formatCode>0.0</c:formatCode>
                <c:ptCount val="2904"/>
                <c:pt idx="0" formatCode="General">
                  <c:v>30</c:v>
                </c:pt>
                <c:pt idx="1">
                  <c:v>30.165289256198346</c:v>
                </c:pt>
                <c:pt idx="2">
                  <c:v>30.330578512396691</c:v>
                </c:pt>
                <c:pt idx="3">
                  <c:v>30.495867768595037</c:v>
                </c:pt>
                <c:pt idx="4">
                  <c:v>30.661157024793383</c:v>
                </c:pt>
                <c:pt idx="5">
                  <c:v>30.826446280991728</c:v>
                </c:pt>
                <c:pt idx="6">
                  <c:v>30.991735537190074</c:v>
                </c:pt>
                <c:pt idx="7">
                  <c:v>31.15702479338842</c:v>
                </c:pt>
                <c:pt idx="8">
                  <c:v>31.322314049586765</c:v>
                </c:pt>
                <c:pt idx="9">
                  <c:v>31.487603305785111</c:v>
                </c:pt>
                <c:pt idx="10">
                  <c:v>31.652892561983457</c:v>
                </c:pt>
                <c:pt idx="11">
                  <c:v>31.818181818181802</c:v>
                </c:pt>
                <c:pt idx="12">
                  <c:v>31.983471074380148</c:v>
                </c:pt>
                <c:pt idx="13">
                  <c:v>32.148760330578497</c:v>
                </c:pt>
                <c:pt idx="14">
                  <c:v>32.314049586776846</c:v>
                </c:pt>
                <c:pt idx="15">
                  <c:v>32.479338842975196</c:v>
                </c:pt>
                <c:pt idx="16">
                  <c:v>32.644628099173545</c:v>
                </c:pt>
                <c:pt idx="17">
                  <c:v>32.809917355371894</c:v>
                </c:pt>
                <c:pt idx="18">
                  <c:v>32.975206611570243</c:v>
                </c:pt>
                <c:pt idx="19">
                  <c:v>33.140495867768593</c:v>
                </c:pt>
                <c:pt idx="20">
                  <c:v>33.305785123966942</c:v>
                </c:pt>
                <c:pt idx="21">
                  <c:v>33.471074380165291</c:v>
                </c:pt>
                <c:pt idx="22">
                  <c:v>33.63636363636364</c:v>
                </c:pt>
                <c:pt idx="23">
                  <c:v>33.801652892561989</c:v>
                </c:pt>
                <c:pt idx="24">
                  <c:v>33.966942148760339</c:v>
                </c:pt>
                <c:pt idx="25">
                  <c:v>34.132231404958688</c:v>
                </c:pt>
                <c:pt idx="26">
                  <c:v>34.297520661157037</c:v>
                </c:pt>
                <c:pt idx="27">
                  <c:v>34.462809917355386</c:v>
                </c:pt>
                <c:pt idx="28">
                  <c:v>34.628099173553736</c:v>
                </c:pt>
                <c:pt idx="29">
                  <c:v>34.793388429752085</c:v>
                </c:pt>
                <c:pt idx="30">
                  <c:v>34.958677685950434</c:v>
                </c:pt>
                <c:pt idx="31">
                  <c:v>35.123966942148783</c:v>
                </c:pt>
                <c:pt idx="32">
                  <c:v>35.289256198347132</c:v>
                </c:pt>
                <c:pt idx="33">
                  <c:v>35.454545454545482</c:v>
                </c:pt>
                <c:pt idx="34">
                  <c:v>35.619834710743831</c:v>
                </c:pt>
                <c:pt idx="35">
                  <c:v>35.78512396694218</c:v>
                </c:pt>
                <c:pt idx="36">
                  <c:v>35.950413223140529</c:v>
                </c:pt>
                <c:pt idx="37">
                  <c:v>36.115702479338879</c:v>
                </c:pt>
                <c:pt idx="38">
                  <c:v>36.280991735537228</c:v>
                </c:pt>
                <c:pt idx="39">
                  <c:v>36.446280991735577</c:v>
                </c:pt>
                <c:pt idx="40">
                  <c:v>36.611570247933926</c:v>
                </c:pt>
                <c:pt idx="41">
                  <c:v>36.776859504132275</c:v>
                </c:pt>
                <c:pt idx="42">
                  <c:v>36.942148760330625</c:v>
                </c:pt>
                <c:pt idx="43">
                  <c:v>37.107438016528974</c:v>
                </c:pt>
                <c:pt idx="44">
                  <c:v>37.272727272727323</c:v>
                </c:pt>
                <c:pt idx="45">
                  <c:v>37.438016528925672</c:v>
                </c:pt>
                <c:pt idx="46">
                  <c:v>37.603305785124022</c:v>
                </c:pt>
                <c:pt idx="47">
                  <c:v>37.768595041322371</c:v>
                </c:pt>
                <c:pt idx="48">
                  <c:v>37.93388429752072</c:v>
                </c:pt>
                <c:pt idx="49">
                  <c:v>38.099173553719069</c:v>
                </c:pt>
                <c:pt idx="50">
                  <c:v>38.264462809917418</c:v>
                </c:pt>
                <c:pt idx="51">
                  <c:v>38.429752066115768</c:v>
                </c:pt>
                <c:pt idx="52">
                  <c:v>38.595041322314117</c:v>
                </c:pt>
                <c:pt idx="53">
                  <c:v>38.760330578512466</c:v>
                </c:pt>
                <c:pt idx="54">
                  <c:v>38.925619834710815</c:v>
                </c:pt>
                <c:pt idx="55">
                  <c:v>39.090909090909165</c:v>
                </c:pt>
                <c:pt idx="56">
                  <c:v>39.256198347107514</c:v>
                </c:pt>
                <c:pt idx="57">
                  <c:v>39.421487603305863</c:v>
                </c:pt>
                <c:pt idx="58">
                  <c:v>39.586776859504212</c:v>
                </c:pt>
                <c:pt idx="59">
                  <c:v>39.752066115702561</c:v>
                </c:pt>
                <c:pt idx="60">
                  <c:v>39.917355371900911</c:v>
                </c:pt>
                <c:pt idx="61">
                  <c:v>40.08264462809926</c:v>
                </c:pt>
                <c:pt idx="62">
                  <c:v>40.247933884297609</c:v>
                </c:pt>
                <c:pt idx="63">
                  <c:v>40.413223140495958</c:v>
                </c:pt>
                <c:pt idx="64">
                  <c:v>40.578512396694308</c:v>
                </c:pt>
                <c:pt idx="65">
                  <c:v>40.743801652892657</c:v>
                </c:pt>
                <c:pt idx="66">
                  <c:v>40.909090909091006</c:v>
                </c:pt>
                <c:pt idx="67">
                  <c:v>41.074380165289355</c:v>
                </c:pt>
                <c:pt idx="68">
                  <c:v>41.239669421487704</c:v>
                </c:pt>
                <c:pt idx="69">
                  <c:v>41.404958677686054</c:v>
                </c:pt>
                <c:pt idx="70">
                  <c:v>41.570247933884403</c:v>
                </c:pt>
                <c:pt idx="71">
                  <c:v>41.735537190082752</c:v>
                </c:pt>
                <c:pt idx="72">
                  <c:v>41.900826446281101</c:v>
                </c:pt>
                <c:pt idx="73">
                  <c:v>42.066115702479451</c:v>
                </c:pt>
                <c:pt idx="74">
                  <c:v>42.2314049586778</c:v>
                </c:pt>
                <c:pt idx="75">
                  <c:v>42.396694214876149</c:v>
                </c:pt>
                <c:pt idx="76">
                  <c:v>42.561983471074498</c:v>
                </c:pt>
                <c:pt idx="77">
                  <c:v>42.727272727272847</c:v>
                </c:pt>
                <c:pt idx="78">
                  <c:v>42.892561983471197</c:v>
                </c:pt>
                <c:pt idx="79">
                  <c:v>43.057851239669546</c:v>
                </c:pt>
                <c:pt idx="80">
                  <c:v>43.223140495867895</c:v>
                </c:pt>
                <c:pt idx="81">
                  <c:v>43.388429752066244</c:v>
                </c:pt>
                <c:pt idx="82">
                  <c:v>43.553719008264594</c:v>
                </c:pt>
                <c:pt idx="83">
                  <c:v>43.719008264462943</c:v>
                </c:pt>
                <c:pt idx="84">
                  <c:v>43.884297520661292</c:v>
                </c:pt>
                <c:pt idx="85">
                  <c:v>44.049586776859641</c:v>
                </c:pt>
                <c:pt idx="86">
                  <c:v>44.21487603305799</c:v>
                </c:pt>
                <c:pt idx="87">
                  <c:v>44.38016528925634</c:v>
                </c:pt>
                <c:pt idx="88">
                  <c:v>44.545454545454689</c:v>
                </c:pt>
                <c:pt idx="89">
                  <c:v>44.710743801653038</c:v>
                </c:pt>
                <c:pt idx="90">
                  <c:v>44.876033057851387</c:v>
                </c:pt>
                <c:pt idx="91">
                  <c:v>45.041322314049737</c:v>
                </c:pt>
                <c:pt idx="92">
                  <c:v>45.206611570248086</c:v>
                </c:pt>
                <c:pt idx="93">
                  <c:v>45.371900826446435</c:v>
                </c:pt>
                <c:pt idx="94">
                  <c:v>45.537190082644784</c:v>
                </c:pt>
                <c:pt idx="95">
                  <c:v>45.702479338843133</c:v>
                </c:pt>
                <c:pt idx="96">
                  <c:v>45.867768595041483</c:v>
                </c:pt>
                <c:pt idx="97">
                  <c:v>46.033057851239832</c:v>
                </c:pt>
                <c:pt idx="98">
                  <c:v>46.198347107438181</c:v>
                </c:pt>
                <c:pt idx="99">
                  <c:v>46.36363636363653</c:v>
                </c:pt>
                <c:pt idx="100">
                  <c:v>46.52892561983488</c:v>
                </c:pt>
                <c:pt idx="101">
                  <c:v>46.694214876033229</c:v>
                </c:pt>
                <c:pt idx="102">
                  <c:v>46.859504132231578</c:v>
                </c:pt>
                <c:pt idx="103">
                  <c:v>47.024793388429927</c:v>
                </c:pt>
                <c:pt idx="104">
                  <c:v>47.190082644628276</c:v>
                </c:pt>
                <c:pt idx="105">
                  <c:v>47.355371900826626</c:v>
                </c:pt>
                <c:pt idx="106">
                  <c:v>47.520661157024975</c:v>
                </c:pt>
                <c:pt idx="107">
                  <c:v>47.685950413223324</c:v>
                </c:pt>
                <c:pt idx="108">
                  <c:v>47.851239669421673</c:v>
                </c:pt>
                <c:pt idx="109">
                  <c:v>48.016528925620023</c:v>
                </c:pt>
                <c:pt idx="110">
                  <c:v>48.181818181818372</c:v>
                </c:pt>
                <c:pt idx="111">
                  <c:v>48.347107438016721</c:v>
                </c:pt>
                <c:pt idx="112">
                  <c:v>48.51239669421507</c:v>
                </c:pt>
                <c:pt idx="113">
                  <c:v>48.677685950413419</c:v>
                </c:pt>
                <c:pt idx="114">
                  <c:v>48.842975206611769</c:v>
                </c:pt>
                <c:pt idx="115">
                  <c:v>49.008264462810118</c:v>
                </c:pt>
                <c:pt idx="116">
                  <c:v>49.173553719008467</c:v>
                </c:pt>
                <c:pt idx="117">
                  <c:v>49.338842975206816</c:v>
                </c:pt>
                <c:pt idx="118">
                  <c:v>49.504132231405165</c:v>
                </c:pt>
                <c:pt idx="119">
                  <c:v>49.669421487603515</c:v>
                </c:pt>
                <c:pt idx="120">
                  <c:v>49.834710743801864</c:v>
                </c:pt>
                <c:pt idx="121">
                  <c:v>50.000000000000213</c:v>
                </c:pt>
                <c:pt idx="122">
                  <c:v>50.165289256198562</c:v>
                </c:pt>
                <c:pt idx="123">
                  <c:v>50.330578512396912</c:v>
                </c:pt>
                <c:pt idx="124">
                  <c:v>50.495867768595261</c:v>
                </c:pt>
                <c:pt idx="125">
                  <c:v>50.66115702479361</c:v>
                </c:pt>
                <c:pt idx="126">
                  <c:v>50.826446280991959</c:v>
                </c:pt>
                <c:pt idx="127">
                  <c:v>50.991735537190308</c:v>
                </c:pt>
                <c:pt idx="128">
                  <c:v>51.157024793388658</c:v>
                </c:pt>
                <c:pt idx="129">
                  <c:v>51.322314049587007</c:v>
                </c:pt>
                <c:pt idx="130">
                  <c:v>51.487603305785356</c:v>
                </c:pt>
                <c:pt idx="131">
                  <c:v>51.652892561983705</c:v>
                </c:pt>
                <c:pt idx="132">
                  <c:v>51.818181818182055</c:v>
                </c:pt>
                <c:pt idx="133">
                  <c:v>51.983471074380404</c:v>
                </c:pt>
                <c:pt idx="134">
                  <c:v>52.148760330578753</c:v>
                </c:pt>
                <c:pt idx="135">
                  <c:v>52.314049586777102</c:v>
                </c:pt>
                <c:pt idx="136">
                  <c:v>52.479338842975451</c:v>
                </c:pt>
                <c:pt idx="137">
                  <c:v>52.644628099173801</c:v>
                </c:pt>
                <c:pt idx="138">
                  <c:v>52.80991735537215</c:v>
                </c:pt>
                <c:pt idx="139">
                  <c:v>52.975206611570499</c:v>
                </c:pt>
                <c:pt idx="140">
                  <c:v>53.140495867768848</c:v>
                </c:pt>
                <c:pt idx="141">
                  <c:v>53.305785123967198</c:v>
                </c:pt>
                <c:pt idx="142">
                  <c:v>53.471074380165547</c:v>
                </c:pt>
                <c:pt idx="143">
                  <c:v>53.636363636363896</c:v>
                </c:pt>
                <c:pt idx="144">
                  <c:v>53.801652892562245</c:v>
                </c:pt>
                <c:pt idx="145">
                  <c:v>53.966942148760594</c:v>
                </c:pt>
                <c:pt idx="146">
                  <c:v>54.132231404958944</c:v>
                </c:pt>
                <c:pt idx="147">
                  <c:v>54.297520661157293</c:v>
                </c:pt>
                <c:pt idx="148">
                  <c:v>54.462809917355642</c:v>
                </c:pt>
                <c:pt idx="149">
                  <c:v>54.628099173553991</c:v>
                </c:pt>
                <c:pt idx="150">
                  <c:v>54.793388429752341</c:v>
                </c:pt>
                <c:pt idx="151">
                  <c:v>54.95867768595069</c:v>
                </c:pt>
                <c:pt idx="152">
                  <c:v>55.123966942149039</c:v>
                </c:pt>
                <c:pt idx="153">
                  <c:v>55.289256198347388</c:v>
                </c:pt>
                <c:pt idx="154">
                  <c:v>55.454545454545737</c:v>
                </c:pt>
                <c:pt idx="155">
                  <c:v>55.619834710744087</c:v>
                </c:pt>
                <c:pt idx="156">
                  <c:v>55.785123966942436</c:v>
                </c:pt>
                <c:pt idx="157">
                  <c:v>55.950413223140785</c:v>
                </c:pt>
                <c:pt idx="158">
                  <c:v>56.115702479339134</c:v>
                </c:pt>
                <c:pt idx="159">
                  <c:v>56.280991735537484</c:v>
                </c:pt>
                <c:pt idx="160">
                  <c:v>56.446280991735833</c:v>
                </c:pt>
                <c:pt idx="161">
                  <c:v>56.611570247934182</c:v>
                </c:pt>
                <c:pt idx="162">
                  <c:v>56.776859504132531</c:v>
                </c:pt>
                <c:pt idx="163">
                  <c:v>56.94214876033088</c:v>
                </c:pt>
                <c:pt idx="164">
                  <c:v>57.10743801652923</c:v>
                </c:pt>
                <c:pt idx="165">
                  <c:v>57.272727272727579</c:v>
                </c:pt>
                <c:pt idx="166">
                  <c:v>57.438016528925928</c:v>
                </c:pt>
                <c:pt idx="167">
                  <c:v>57.603305785124277</c:v>
                </c:pt>
                <c:pt idx="168">
                  <c:v>57.768595041322627</c:v>
                </c:pt>
                <c:pt idx="169">
                  <c:v>57.933884297520976</c:v>
                </c:pt>
                <c:pt idx="170">
                  <c:v>58.099173553719325</c:v>
                </c:pt>
                <c:pt idx="171">
                  <c:v>58.264462809917674</c:v>
                </c:pt>
                <c:pt idx="172">
                  <c:v>58.429752066116023</c:v>
                </c:pt>
                <c:pt idx="173">
                  <c:v>58.595041322314373</c:v>
                </c:pt>
                <c:pt idx="174">
                  <c:v>58.760330578512722</c:v>
                </c:pt>
                <c:pt idx="175">
                  <c:v>58.925619834711071</c:v>
                </c:pt>
                <c:pt idx="176">
                  <c:v>59.09090909090942</c:v>
                </c:pt>
                <c:pt idx="177">
                  <c:v>59.25619834710777</c:v>
                </c:pt>
                <c:pt idx="178">
                  <c:v>59.421487603306119</c:v>
                </c:pt>
                <c:pt idx="179">
                  <c:v>59.586776859504468</c:v>
                </c:pt>
                <c:pt idx="180">
                  <c:v>59.752066115702817</c:v>
                </c:pt>
                <c:pt idx="181">
                  <c:v>59.917355371901166</c:v>
                </c:pt>
                <c:pt idx="182">
                  <c:v>60.082644628099516</c:v>
                </c:pt>
                <c:pt idx="183">
                  <c:v>60.247933884297865</c:v>
                </c:pt>
                <c:pt idx="184">
                  <c:v>60.413223140496214</c:v>
                </c:pt>
                <c:pt idx="185">
                  <c:v>60.578512396694563</c:v>
                </c:pt>
                <c:pt idx="186">
                  <c:v>60.743801652892913</c:v>
                </c:pt>
                <c:pt idx="187">
                  <c:v>60.909090909091262</c:v>
                </c:pt>
                <c:pt idx="188">
                  <c:v>61.074380165289611</c:v>
                </c:pt>
                <c:pt idx="189">
                  <c:v>61.23966942148796</c:v>
                </c:pt>
                <c:pt idx="190">
                  <c:v>61.404958677686309</c:v>
                </c:pt>
                <c:pt idx="191">
                  <c:v>61.570247933884659</c:v>
                </c:pt>
                <c:pt idx="192">
                  <c:v>61.735537190083008</c:v>
                </c:pt>
                <c:pt idx="193">
                  <c:v>61.900826446281357</c:v>
                </c:pt>
                <c:pt idx="194">
                  <c:v>62.066115702479706</c:v>
                </c:pt>
                <c:pt idx="195">
                  <c:v>62.231404958678056</c:v>
                </c:pt>
                <c:pt idx="196">
                  <c:v>62.396694214876405</c:v>
                </c:pt>
                <c:pt idx="197">
                  <c:v>62.561983471074754</c:v>
                </c:pt>
                <c:pt idx="198">
                  <c:v>62.727272727273103</c:v>
                </c:pt>
                <c:pt idx="199">
                  <c:v>62.892561983471452</c:v>
                </c:pt>
                <c:pt idx="200">
                  <c:v>63.057851239669802</c:v>
                </c:pt>
                <c:pt idx="201">
                  <c:v>63.223140495868151</c:v>
                </c:pt>
                <c:pt idx="202">
                  <c:v>63.3884297520665</c:v>
                </c:pt>
                <c:pt idx="203">
                  <c:v>63.553719008264849</c:v>
                </c:pt>
                <c:pt idx="204">
                  <c:v>63.719008264463199</c:v>
                </c:pt>
                <c:pt idx="205">
                  <c:v>63.884297520661548</c:v>
                </c:pt>
                <c:pt idx="206">
                  <c:v>64.049586776859897</c:v>
                </c:pt>
                <c:pt idx="207">
                  <c:v>64.214876033058246</c:v>
                </c:pt>
                <c:pt idx="208">
                  <c:v>64.380165289256595</c:v>
                </c:pt>
                <c:pt idx="209">
                  <c:v>64.545454545454945</c:v>
                </c:pt>
                <c:pt idx="210">
                  <c:v>64.710743801653294</c:v>
                </c:pt>
                <c:pt idx="211">
                  <c:v>64.876033057851643</c:v>
                </c:pt>
                <c:pt idx="212">
                  <c:v>65.041322314049992</c:v>
                </c:pt>
                <c:pt idx="213">
                  <c:v>65.206611570248342</c:v>
                </c:pt>
                <c:pt idx="214">
                  <c:v>65.371900826446691</c:v>
                </c:pt>
                <c:pt idx="215">
                  <c:v>65.53719008264504</c:v>
                </c:pt>
                <c:pt idx="216">
                  <c:v>65.702479338843389</c:v>
                </c:pt>
                <c:pt idx="217">
                  <c:v>65.867768595041738</c:v>
                </c:pt>
                <c:pt idx="218">
                  <c:v>66.033057851240088</c:v>
                </c:pt>
                <c:pt idx="219">
                  <c:v>66.198347107438437</c:v>
                </c:pt>
                <c:pt idx="220">
                  <c:v>66.363636363636786</c:v>
                </c:pt>
                <c:pt idx="221">
                  <c:v>66.528925619835135</c:v>
                </c:pt>
                <c:pt idx="222">
                  <c:v>66.694214876033485</c:v>
                </c:pt>
                <c:pt idx="223">
                  <c:v>66.859504132231834</c:v>
                </c:pt>
                <c:pt idx="224">
                  <c:v>67.024793388430183</c:v>
                </c:pt>
                <c:pt idx="225">
                  <c:v>67.190082644628532</c:v>
                </c:pt>
                <c:pt idx="226">
                  <c:v>67.355371900826881</c:v>
                </c:pt>
                <c:pt idx="227">
                  <c:v>67.520661157025231</c:v>
                </c:pt>
                <c:pt idx="228">
                  <c:v>67.68595041322358</c:v>
                </c:pt>
                <c:pt idx="229">
                  <c:v>67.851239669421929</c:v>
                </c:pt>
                <c:pt idx="230">
                  <c:v>68.016528925620278</c:v>
                </c:pt>
                <c:pt idx="231">
                  <c:v>68.181818181818628</c:v>
                </c:pt>
                <c:pt idx="232">
                  <c:v>68.347107438016977</c:v>
                </c:pt>
                <c:pt idx="233">
                  <c:v>68.512396694215326</c:v>
                </c:pt>
                <c:pt idx="234">
                  <c:v>68.677685950413675</c:v>
                </c:pt>
                <c:pt idx="235">
                  <c:v>68.842975206612024</c:v>
                </c:pt>
                <c:pt idx="236">
                  <c:v>69.008264462810374</c:v>
                </c:pt>
                <c:pt idx="237">
                  <c:v>69.173553719008723</c:v>
                </c:pt>
                <c:pt idx="238">
                  <c:v>69.338842975207072</c:v>
                </c:pt>
                <c:pt idx="239">
                  <c:v>69.504132231405421</c:v>
                </c:pt>
                <c:pt idx="240">
                  <c:v>69.669421487603771</c:v>
                </c:pt>
                <c:pt idx="241">
                  <c:v>69.83471074380212</c:v>
                </c:pt>
                <c:pt idx="242">
                  <c:v>70.000000000000469</c:v>
                </c:pt>
                <c:pt idx="243">
                  <c:v>70.165289256198818</c:v>
                </c:pt>
                <c:pt idx="244">
                  <c:v>70.330578512397167</c:v>
                </c:pt>
                <c:pt idx="245">
                  <c:v>70.495867768595517</c:v>
                </c:pt>
                <c:pt idx="246">
                  <c:v>70.661157024793866</c:v>
                </c:pt>
                <c:pt idx="247">
                  <c:v>70.826446280992215</c:v>
                </c:pt>
                <c:pt idx="248">
                  <c:v>70.991735537190564</c:v>
                </c:pt>
                <c:pt idx="249">
                  <c:v>71.157024793388914</c:v>
                </c:pt>
                <c:pt idx="250">
                  <c:v>71.322314049587263</c:v>
                </c:pt>
                <c:pt idx="251">
                  <c:v>71.487603305785612</c:v>
                </c:pt>
                <c:pt idx="252">
                  <c:v>71.652892561983961</c:v>
                </c:pt>
                <c:pt idx="253">
                  <c:v>71.81818181818231</c:v>
                </c:pt>
                <c:pt idx="254">
                  <c:v>71.98347107438066</c:v>
                </c:pt>
                <c:pt idx="255">
                  <c:v>72.148760330579009</c:v>
                </c:pt>
                <c:pt idx="256">
                  <c:v>72.314049586777358</c:v>
                </c:pt>
                <c:pt idx="257">
                  <c:v>72.479338842975707</c:v>
                </c:pt>
                <c:pt idx="258">
                  <c:v>72.644628099174057</c:v>
                </c:pt>
                <c:pt idx="259">
                  <c:v>72.809917355372406</c:v>
                </c:pt>
                <c:pt idx="260">
                  <c:v>72.975206611570755</c:v>
                </c:pt>
                <c:pt idx="261">
                  <c:v>73.140495867769104</c:v>
                </c:pt>
                <c:pt idx="262">
                  <c:v>73.305785123967453</c:v>
                </c:pt>
                <c:pt idx="263">
                  <c:v>73.471074380165803</c:v>
                </c:pt>
                <c:pt idx="264">
                  <c:v>73.636363636364152</c:v>
                </c:pt>
                <c:pt idx="265">
                  <c:v>73.801652892562501</c:v>
                </c:pt>
                <c:pt idx="266">
                  <c:v>73.96694214876085</c:v>
                </c:pt>
                <c:pt idx="267">
                  <c:v>74.132231404959199</c:v>
                </c:pt>
                <c:pt idx="268">
                  <c:v>74.297520661157549</c:v>
                </c:pt>
                <c:pt idx="269">
                  <c:v>74.462809917355898</c:v>
                </c:pt>
                <c:pt idx="270">
                  <c:v>74.628099173554247</c:v>
                </c:pt>
                <c:pt idx="271">
                  <c:v>74.793388429752596</c:v>
                </c:pt>
                <c:pt idx="272">
                  <c:v>74.958677685950946</c:v>
                </c:pt>
                <c:pt idx="273">
                  <c:v>75.123966942149295</c:v>
                </c:pt>
                <c:pt idx="274">
                  <c:v>75.289256198347644</c:v>
                </c:pt>
                <c:pt idx="275">
                  <c:v>75.454545454545993</c:v>
                </c:pt>
                <c:pt idx="276">
                  <c:v>75.619834710744342</c:v>
                </c:pt>
                <c:pt idx="277">
                  <c:v>75.785123966942692</c:v>
                </c:pt>
                <c:pt idx="278">
                  <c:v>75.950413223141041</c:v>
                </c:pt>
                <c:pt idx="279">
                  <c:v>76.11570247933939</c:v>
                </c:pt>
                <c:pt idx="280">
                  <c:v>76.280991735537739</c:v>
                </c:pt>
                <c:pt idx="281">
                  <c:v>76.446280991736089</c:v>
                </c:pt>
                <c:pt idx="282">
                  <c:v>76.611570247934438</c:v>
                </c:pt>
                <c:pt idx="283">
                  <c:v>76.776859504132787</c:v>
                </c:pt>
                <c:pt idx="284">
                  <c:v>76.942148760331136</c:v>
                </c:pt>
                <c:pt idx="285">
                  <c:v>77.107438016529485</c:v>
                </c:pt>
                <c:pt idx="286">
                  <c:v>77.272727272727835</c:v>
                </c:pt>
                <c:pt idx="287">
                  <c:v>77.438016528926184</c:v>
                </c:pt>
                <c:pt idx="288">
                  <c:v>77.603305785124533</c:v>
                </c:pt>
                <c:pt idx="289">
                  <c:v>77.768595041322882</c:v>
                </c:pt>
                <c:pt idx="290">
                  <c:v>77.933884297521232</c:v>
                </c:pt>
                <c:pt idx="291">
                  <c:v>78.099173553719581</c:v>
                </c:pt>
                <c:pt idx="292">
                  <c:v>78.26446280991793</c:v>
                </c:pt>
                <c:pt idx="293">
                  <c:v>78.429752066116279</c:v>
                </c:pt>
                <c:pt idx="294">
                  <c:v>78.595041322314628</c:v>
                </c:pt>
                <c:pt idx="295">
                  <c:v>78.760330578512978</c:v>
                </c:pt>
                <c:pt idx="296">
                  <c:v>78.925619834711327</c:v>
                </c:pt>
                <c:pt idx="297">
                  <c:v>79.090909090909676</c:v>
                </c:pt>
                <c:pt idx="298">
                  <c:v>79.256198347108025</c:v>
                </c:pt>
                <c:pt idx="299">
                  <c:v>79.421487603306375</c:v>
                </c:pt>
                <c:pt idx="300">
                  <c:v>79.586776859504724</c:v>
                </c:pt>
                <c:pt idx="301">
                  <c:v>79.752066115703073</c:v>
                </c:pt>
                <c:pt idx="302">
                  <c:v>79.917355371901422</c:v>
                </c:pt>
                <c:pt idx="303">
                  <c:v>80.082644628099771</c:v>
                </c:pt>
                <c:pt idx="304">
                  <c:v>80.247933884298121</c:v>
                </c:pt>
                <c:pt idx="305">
                  <c:v>80.41322314049647</c:v>
                </c:pt>
                <c:pt idx="306">
                  <c:v>80.578512396694819</c:v>
                </c:pt>
                <c:pt idx="307">
                  <c:v>80.743801652893168</c:v>
                </c:pt>
                <c:pt idx="308">
                  <c:v>80.909090909091518</c:v>
                </c:pt>
                <c:pt idx="309">
                  <c:v>81.074380165289867</c:v>
                </c:pt>
                <c:pt idx="310">
                  <c:v>81.239669421488216</c:v>
                </c:pt>
                <c:pt idx="311">
                  <c:v>81.404958677686565</c:v>
                </c:pt>
                <c:pt idx="312">
                  <c:v>81.570247933884914</c:v>
                </c:pt>
                <c:pt idx="313">
                  <c:v>81.735537190083264</c:v>
                </c:pt>
                <c:pt idx="314">
                  <c:v>81.900826446281613</c:v>
                </c:pt>
                <c:pt idx="315">
                  <c:v>82.066115702479962</c:v>
                </c:pt>
                <c:pt idx="316">
                  <c:v>82.231404958678311</c:v>
                </c:pt>
                <c:pt idx="317">
                  <c:v>82.396694214876661</c:v>
                </c:pt>
                <c:pt idx="318">
                  <c:v>82.56198347107501</c:v>
                </c:pt>
                <c:pt idx="319">
                  <c:v>82.727272727273359</c:v>
                </c:pt>
                <c:pt idx="320">
                  <c:v>82.892561983471708</c:v>
                </c:pt>
                <c:pt idx="321">
                  <c:v>83.057851239670057</c:v>
                </c:pt>
                <c:pt idx="322">
                  <c:v>83.223140495868407</c:v>
                </c:pt>
                <c:pt idx="323">
                  <c:v>83.388429752066756</c:v>
                </c:pt>
                <c:pt idx="324">
                  <c:v>83.553719008265105</c:v>
                </c:pt>
                <c:pt idx="325">
                  <c:v>83.719008264463454</c:v>
                </c:pt>
                <c:pt idx="326">
                  <c:v>83.884297520661804</c:v>
                </c:pt>
                <c:pt idx="327">
                  <c:v>84.049586776860153</c:v>
                </c:pt>
                <c:pt idx="328">
                  <c:v>84.214876033058502</c:v>
                </c:pt>
                <c:pt idx="329">
                  <c:v>84.380165289256851</c:v>
                </c:pt>
                <c:pt idx="330">
                  <c:v>84.5454545454552</c:v>
                </c:pt>
                <c:pt idx="331">
                  <c:v>84.71074380165355</c:v>
                </c:pt>
                <c:pt idx="332">
                  <c:v>84.876033057851899</c:v>
                </c:pt>
                <c:pt idx="333">
                  <c:v>85.041322314050248</c:v>
                </c:pt>
                <c:pt idx="334">
                  <c:v>85.206611570248597</c:v>
                </c:pt>
                <c:pt idx="335">
                  <c:v>85.371900826446947</c:v>
                </c:pt>
                <c:pt idx="336">
                  <c:v>85.537190082645296</c:v>
                </c:pt>
                <c:pt idx="337">
                  <c:v>85.702479338843645</c:v>
                </c:pt>
                <c:pt idx="338">
                  <c:v>85.867768595041994</c:v>
                </c:pt>
                <c:pt idx="339">
                  <c:v>86.033057851240343</c:v>
                </c:pt>
                <c:pt idx="340">
                  <c:v>86.198347107438693</c:v>
                </c:pt>
                <c:pt idx="341">
                  <c:v>86.363636363637042</c:v>
                </c:pt>
                <c:pt idx="342">
                  <c:v>86.528925619835391</c:v>
                </c:pt>
                <c:pt idx="343">
                  <c:v>86.69421487603374</c:v>
                </c:pt>
                <c:pt idx="344">
                  <c:v>86.85950413223209</c:v>
                </c:pt>
                <c:pt idx="345">
                  <c:v>87.024793388430439</c:v>
                </c:pt>
                <c:pt idx="346">
                  <c:v>87.190082644628788</c:v>
                </c:pt>
                <c:pt idx="347">
                  <c:v>87.355371900827137</c:v>
                </c:pt>
                <c:pt idx="348">
                  <c:v>87.520661157025486</c:v>
                </c:pt>
                <c:pt idx="349">
                  <c:v>87.685950413223836</c:v>
                </c:pt>
                <c:pt idx="350">
                  <c:v>87.851239669422185</c:v>
                </c:pt>
                <c:pt idx="351">
                  <c:v>88.016528925620534</c:v>
                </c:pt>
                <c:pt idx="352">
                  <c:v>88.181818181818883</c:v>
                </c:pt>
                <c:pt idx="353">
                  <c:v>88.347107438017233</c:v>
                </c:pt>
                <c:pt idx="354">
                  <c:v>88.512396694215582</c:v>
                </c:pt>
                <c:pt idx="355">
                  <c:v>88.677685950413931</c:v>
                </c:pt>
                <c:pt idx="356">
                  <c:v>88.84297520661228</c:v>
                </c:pt>
                <c:pt idx="357">
                  <c:v>89.008264462810629</c:v>
                </c:pt>
                <c:pt idx="358">
                  <c:v>89.173553719008979</c:v>
                </c:pt>
                <c:pt idx="359">
                  <c:v>89.338842975207328</c:v>
                </c:pt>
                <c:pt idx="360">
                  <c:v>89.504132231405677</c:v>
                </c:pt>
                <c:pt idx="361">
                  <c:v>89.669421487604026</c:v>
                </c:pt>
                <c:pt idx="362">
                  <c:v>89.834710743802376</c:v>
                </c:pt>
                <c:pt idx="363">
                  <c:v>90.000000000000725</c:v>
                </c:pt>
                <c:pt idx="364">
                  <c:v>90.165289256199074</c:v>
                </c:pt>
                <c:pt idx="365">
                  <c:v>90.330578512397423</c:v>
                </c:pt>
                <c:pt idx="366">
                  <c:v>90.495867768595772</c:v>
                </c:pt>
                <c:pt idx="367">
                  <c:v>90.661157024794122</c:v>
                </c:pt>
                <c:pt idx="368">
                  <c:v>90.826446280992471</c:v>
                </c:pt>
                <c:pt idx="369">
                  <c:v>90.99173553719082</c:v>
                </c:pt>
                <c:pt idx="370">
                  <c:v>91.157024793389169</c:v>
                </c:pt>
                <c:pt idx="371">
                  <c:v>91.322314049587519</c:v>
                </c:pt>
                <c:pt idx="372">
                  <c:v>91.487603305785868</c:v>
                </c:pt>
                <c:pt idx="373">
                  <c:v>91.652892561984217</c:v>
                </c:pt>
                <c:pt idx="374">
                  <c:v>91.818181818182566</c:v>
                </c:pt>
                <c:pt idx="375">
                  <c:v>91.983471074380915</c:v>
                </c:pt>
                <c:pt idx="376">
                  <c:v>92.148760330579265</c:v>
                </c:pt>
                <c:pt idx="377">
                  <c:v>92.314049586777614</c:v>
                </c:pt>
                <c:pt idx="378">
                  <c:v>92.479338842975963</c:v>
                </c:pt>
                <c:pt idx="379">
                  <c:v>92.644628099174312</c:v>
                </c:pt>
                <c:pt idx="380">
                  <c:v>92.809917355372662</c:v>
                </c:pt>
                <c:pt idx="381">
                  <c:v>92.975206611571011</c:v>
                </c:pt>
                <c:pt idx="382">
                  <c:v>93.14049586776936</c:v>
                </c:pt>
                <c:pt idx="383">
                  <c:v>93.305785123967709</c:v>
                </c:pt>
                <c:pt idx="384">
                  <c:v>93.471074380166058</c:v>
                </c:pt>
                <c:pt idx="385">
                  <c:v>93.636363636364408</c:v>
                </c:pt>
                <c:pt idx="386">
                  <c:v>93.801652892562757</c:v>
                </c:pt>
                <c:pt idx="387">
                  <c:v>93.966942148761106</c:v>
                </c:pt>
                <c:pt idx="388">
                  <c:v>94.132231404959455</c:v>
                </c:pt>
                <c:pt idx="389">
                  <c:v>94.297520661157805</c:v>
                </c:pt>
                <c:pt idx="390">
                  <c:v>94.462809917356154</c:v>
                </c:pt>
                <c:pt idx="391">
                  <c:v>94.628099173554503</c:v>
                </c:pt>
                <c:pt idx="392">
                  <c:v>94.793388429752852</c:v>
                </c:pt>
                <c:pt idx="393">
                  <c:v>94.958677685951201</c:v>
                </c:pt>
                <c:pt idx="394">
                  <c:v>95.123966942149551</c:v>
                </c:pt>
                <c:pt idx="395">
                  <c:v>95.2892561983479</c:v>
                </c:pt>
                <c:pt idx="396">
                  <c:v>95.454545454546249</c:v>
                </c:pt>
                <c:pt idx="397">
                  <c:v>95.619834710744598</c:v>
                </c:pt>
                <c:pt idx="398">
                  <c:v>95.785123966942948</c:v>
                </c:pt>
                <c:pt idx="399">
                  <c:v>95.950413223141297</c:v>
                </c:pt>
                <c:pt idx="400">
                  <c:v>96.115702479339646</c:v>
                </c:pt>
                <c:pt idx="401">
                  <c:v>96.280991735537995</c:v>
                </c:pt>
                <c:pt idx="402">
                  <c:v>96.446280991736344</c:v>
                </c:pt>
                <c:pt idx="403">
                  <c:v>96.611570247934694</c:v>
                </c:pt>
                <c:pt idx="404">
                  <c:v>96.776859504133043</c:v>
                </c:pt>
                <c:pt idx="405">
                  <c:v>96.942148760331392</c:v>
                </c:pt>
                <c:pt idx="406">
                  <c:v>97.107438016529741</c:v>
                </c:pt>
                <c:pt idx="407">
                  <c:v>97.27272727272809</c:v>
                </c:pt>
                <c:pt idx="408">
                  <c:v>97.43801652892644</c:v>
                </c:pt>
                <c:pt idx="409">
                  <c:v>97.603305785124789</c:v>
                </c:pt>
                <c:pt idx="410">
                  <c:v>97.768595041323138</c:v>
                </c:pt>
                <c:pt idx="411">
                  <c:v>97.933884297521487</c:v>
                </c:pt>
                <c:pt idx="412">
                  <c:v>98.099173553719837</c:v>
                </c:pt>
                <c:pt idx="413">
                  <c:v>98.264462809918186</c:v>
                </c:pt>
                <c:pt idx="414">
                  <c:v>98.429752066116535</c:v>
                </c:pt>
                <c:pt idx="415">
                  <c:v>98.595041322314884</c:v>
                </c:pt>
                <c:pt idx="416">
                  <c:v>98.760330578513233</c:v>
                </c:pt>
                <c:pt idx="417">
                  <c:v>98.925619834711583</c:v>
                </c:pt>
                <c:pt idx="418">
                  <c:v>99.090909090909932</c:v>
                </c:pt>
                <c:pt idx="419">
                  <c:v>99.256198347108281</c:v>
                </c:pt>
                <c:pt idx="420">
                  <c:v>99.42148760330663</c:v>
                </c:pt>
                <c:pt idx="421">
                  <c:v>99.58677685950498</c:v>
                </c:pt>
                <c:pt idx="422">
                  <c:v>99.752066115703329</c:v>
                </c:pt>
                <c:pt idx="423">
                  <c:v>99.917355371901678</c:v>
                </c:pt>
                <c:pt idx="424">
                  <c:v>100.08264462810003</c:v>
                </c:pt>
                <c:pt idx="425">
                  <c:v>100.24793388429838</c:v>
                </c:pt>
                <c:pt idx="426">
                  <c:v>100.41322314049673</c:v>
                </c:pt>
                <c:pt idx="427">
                  <c:v>100.57851239669507</c:v>
                </c:pt>
                <c:pt idx="428">
                  <c:v>100.74380165289342</c:v>
                </c:pt>
                <c:pt idx="429">
                  <c:v>100.90909090909177</c:v>
                </c:pt>
                <c:pt idx="430">
                  <c:v>101.07438016529012</c:v>
                </c:pt>
                <c:pt idx="431">
                  <c:v>101.23966942148847</c:v>
                </c:pt>
                <c:pt idx="432">
                  <c:v>101.40495867768682</c:v>
                </c:pt>
                <c:pt idx="433">
                  <c:v>101.57024793388517</c:v>
                </c:pt>
                <c:pt idx="434">
                  <c:v>101.73553719008352</c:v>
                </c:pt>
                <c:pt idx="435">
                  <c:v>101.90082644628187</c:v>
                </c:pt>
                <c:pt idx="436">
                  <c:v>102.06611570248022</c:v>
                </c:pt>
                <c:pt idx="437">
                  <c:v>102.23140495867857</c:v>
                </c:pt>
                <c:pt idx="438">
                  <c:v>102.39669421487692</c:v>
                </c:pt>
                <c:pt idx="439">
                  <c:v>102.56198347107527</c:v>
                </c:pt>
                <c:pt idx="440">
                  <c:v>102.72727272727361</c:v>
                </c:pt>
                <c:pt idx="441">
                  <c:v>102.89256198347196</c:v>
                </c:pt>
                <c:pt idx="442">
                  <c:v>103.05785123967031</c:v>
                </c:pt>
                <c:pt idx="443">
                  <c:v>103.22314049586866</c:v>
                </c:pt>
                <c:pt idx="444">
                  <c:v>103.38842975206701</c:v>
                </c:pt>
                <c:pt idx="445">
                  <c:v>103.55371900826536</c:v>
                </c:pt>
                <c:pt idx="446">
                  <c:v>103.71900826446371</c:v>
                </c:pt>
                <c:pt idx="447">
                  <c:v>103.88429752066206</c:v>
                </c:pt>
                <c:pt idx="448">
                  <c:v>104.04958677686041</c:v>
                </c:pt>
                <c:pt idx="449">
                  <c:v>104.21487603305876</c:v>
                </c:pt>
                <c:pt idx="450">
                  <c:v>104.38016528925711</c:v>
                </c:pt>
                <c:pt idx="451">
                  <c:v>104.54545454545546</c:v>
                </c:pt>
                <c:pt idx="452">
                  <c:v>104.71074380165381</c:v>
                </c:pt>
                <c:pt idx="453">
                  <c:v>104.87603305785215</c:v>
                </c:pt>
                <c:pt idx="454">
                  <c:v>105.0413223140505</c:v>
                </c:pt>
                <c:pt idx="455">
                  <c:v>105.20661157024885</c:v>
                </c:pt>
                <c:pt idx="456">
                  <c:v>105.3719008264472</c:v>
                </c:pt>
                <c:pt idx="457">
                  <c:v>105.53719008264555</c:v>
                </c:pt>
                <c:pt idx="458">
                  <c:v>105.7024793388439</c:v>
                </c:pt>
                <c:pt idx="459">
                  <c:v>105.86776859504225</c:v>
                </c:pt>
                <c:pt idx="460">
                  <c:v>106.0330578512406</c:v>
                </c:pt>
                <c:pt idx="461">
                  <c:v>106.19834710743895</c:v>
                </c:pt>
                <c:pt idx="462">
                  <c:v>106.3636363636373</c:v>
                </c:pt>
                <c:pt idx="463">
                  <c:v>106.52892561983565</c:v>
                </c:pt>
                <c:pt idx="464">
                  <c:v>106.694214876034</c:v>
                </c:pt>
                <c:pt idx="465">
                  <c:v>106.85950413223235</c:v>
                </c:pt>
                <c:pt idx="466">
                  <c:v>107.02479338843069</c:v>
                </c:pt>
                <c:pt idx="467">
                  <c:v>107.19008264462904</c:v>
                </c:pt>
                <c:pt idx="468">
                  <c:v>107.35537190082739</c:v>
                </c:pt>
                <c:pt idx="469">
                  <c:v>107.52066115702574</c:v>
                </c:pt>
                <c:pt idx="470">
                  <c:v>107.68595041322409</c:v>
                </c:pt>
                <c:pt idx="471">
                  <c:v>107.85123966942244</c:v>
                </c:pt>
                <c:pt idx="472">
                  <c:v>108.01652892562079</c:v>
                </c:pt>
                <c:pt idx="473">
                  <c:v>108.18181818181914</c:v>
                </c:pt>
                <c:pt idx="474">
                  <c:v>108.34710743801749</c:v>
                </c:pt>
                <c:pt idx="475">
                  <c:v>108.51239669421584</c:v>
                </c:pt>
                <c:pt idx="476">
                  <c:v>108.67768595041419</c:v>
                </c:pt>
                <c:pt idx="477">
                  <c:v>108.84297520661254</c:v>
                </c:pt>
                <c:pt idx="478">
                  <c:v>109.00826446281089</c:v>
                </c:pt>
                <c:pt idx="479">
                  <c:v>109.17355371900923</c:v>
                </c:pt>
                <c:pt idx="480">
                  <c:v>109.33884297520758</c:v>
                </c:pt>
                <c:pt idx="481">
                  <c:v>109.50413223140593</c:v>
                </c:pt>
                <c:pt idx="482">
                  <c:v>109.66942148760428</c:v>
                </c:pt>
                <c:pt idx="483">
                  <c:v>109.83471074380263</c:v>
                </c:pt>
                <c:pt idx="484">
                  <c:v>110.00000000000098</c:v>
                </c:pt>
                <c:pt idx="485">
                  <c:v>110.16528925619933</c:v>
                </c:pt>
                <c:pt idx="486">
                  <c:v>110.33057851239768</c:v>
                </c:pt>
                <c:pt idx="487">
                  <c:v>110.49586776859603</c:v>
                </c:pt>
                <c:pt idx="488">
                  <c:v>110.66115702479438</c:v>
                </c:pt>
                <c:pt idx="489">
                  <c:v>110.82644628099273</c:v>
                </c:pt>
                <c:pt idx="490">
                  <c:v>110.99173553719108</c:v>
                </c:pt>
                <c:pt idx="491">
                  <c:v>111.15702479338943</c:v>
                </c:pt>
                <c:pt idx="492">
                  <c:v>111.32231404958777</c:v>
                </c:pt>
                <c:pt idx="493">
                  <c:v>111.48760330578612</c:v>
                </c:pt>
                <c:pt idx="494">
                  <c:v>111.65289256198447</c:v>
                </c:pt>
                <c:pt idx="495">
                  <c:v>111.81818181818282</c:v>
                </c:pt>
                <c:pt idx="496">
                  <c:v>111.98347107438117</c:v>
                </c:pt>
                <c:pt idx="497">
                  <c:v>112.14876033057952</c:v>
                </c:pt>
                <c:pt idx="498">
                  <c:v>112.31404958677787</c:v>
                </c:pt>
                <c:pt idx="499">
                  <c:v>112.47933884297622</c:v>
                </c:pt>
                <c:pt idx="500">
                  <c:v>112.64462809917457</c:v>
                </c:pt>
                <c:pt idx="501">
                  <c:v>112.80991735537292</c:v>
                </c:pt>
                <c:pt idx="502">
                  <c:v>112.97520661157127</c:v>
                </c:pt>
                <c:pt idx="503">
                  <c:v>113.14049586776962</c:v>
                </c:pt>
                <c:pt idx="504">
                  <c:v>113.30578512396796</c:v>
                </c:pt>
                <c:pt idx="505">
                  <c:v>113.47107438016631</c:v>
                </c:pt>
                <c:pt idx="506">
                  <c:v>113.63636363636466</c:v>
                </c:pt>
                <c:pt idx="507">
                  <c:v>113.80165289256301</c:v>
                </c:pt>
                <c:pt idx="508">
                  <c:v>113.96694214876136</c:v>
                </c:pt>
                <c:pt idx="509">
                  <c:v>114.13223140495971</c:v>
                </c:pt>
                <c:pt idx="510">
                  <c:v>114.29752066115806</c:v>
                </c:pt>
                <c:pt idx="511">
                  <c:v>114.46280991735641</c:v>
                </c:pt>
                <c:pt idx="512">
                  <c:v>114.62809917355476</c:v>
                </c:pt>
                <c:pt idx="513">
                  <c:v>114.79338842975311</c:v>
                </c:pt>
                <c:pt idx="514">
                  <c:v>114.95867768595146</c:v>
                </c:pt>
                <c:pt idx="515">
                  <c:v>115.12396694214981</c:v>
                </c:pt>
                <c:pt idx="516">
                  <c:v>115.28925619834816</c:v>
                </c:pt>
                <c:pt idx="517">
                  <c:v>115.4545454545465</c:v>
                </c:pt>
                <c:pt idx="518">
                  <c:v>115.61983471074485</c:v>
                </c:pt>
                <c:pt idx="519">
                  <c:v>115.7851239669432</c:v>
                </c:pt>
                <c:pt idx="520">
                  <c:v>115.95041322314155</c:v>
                </c:pt>
                <c:pt idx="521">
                  <c:v>116.1157024793399</c:v>
                </c:pt>
                <c:pt idx="522">
                  <c:v>116.28099173553825</c:v>
                </c:pt>
                <c:pt idx="523">
                  <c:v>116.4462809917366</c:v>
                </c:pt>
                <c:pt idx="524">
                  <c:v>116.61157024793495</c:v>
                </c:pt>
                <c:pt idx="525">
                  <c:v>116.7768595041333</c:v>
                </c:pt>
                <c:pt idx="526">
                  <c:v>116.94214876033165</c:v>
                </c:pt>
                <c:pt idx="527">
                  <c:v>117.10743801653</c:v>
                </c:pt>
                <c:pt idx="528">
                  <c:v>117.27272727272835</c:v>
                </c:pt>
                <c:pt idx="529">
                  <c:v>117.4380165289267</c:v>
                </c:pt>
                <c:pt idx="530">
                  <c:v>117.60330578512504</c:v>
                </c:pt>
                <c:pt idx="531">
                  <c:v>117.76859504132339</c:v>
                </c:pt>
                <c:pt idx="532">
                  <c:v>117.93388429752174</c:v>
                </c:pt>
                <c:pt idx="533">
                  <c:v>118.09917355372009</c:v>
                </c:pt>
                <c:pt idx="534">
                  <c:v>118.26446280991844</c:v>
                </c:pt>
                <c:pt idx="535">
                  <c:v>118.42975206611679</c:v>
                </c:pt>
                <c:pt idx="536">
                  <c:v>118.59504132231514</c:v>
                </c:pt>
                <c:pt idx="537">
                  <c:v>118.76033057851349</c:v>
                </c:pt>
                <c:pt idx="538">
                  <c:v>118.92561983471184</c:v>
                </c:pt>
                <c:pt idx="539">
                  <c:v>119.09090909091019</c:v>
                </c:pt>
                <c:pt idx="540">
                  <c:v>119.25619834710854</c:v>
                </c:pt>
                <c:pt idx="541">
                  <c:v>119.42148760330689</c:v>
                </c:pt>
                <c:pt idx="542">
                  <c:v>119.58677685950524</c:v>
                </c:pt>
                <c:pt idx="543">
                  <c:v>119.75206611570358</c:v>
                </c:pt>
                <c:pt idx="544">
                  <c:v>119.91735537190193</c:v>
                </c:pt>
                <c:pt idx="545">
                  <c:v>120.08264462810028</c:v>
                </c:pt>
                <c:pt idx="546">
                  <c:v>120.24793388429863</c:v>
                </c:pt>
                <c:pt idx="547">
                  <c:v>120.41322314049698</c:v>
                </c:pt>
                <c:pt idx="548">
                  <c:v>120.57851239669533</c:v>
                </c:pt>
                <c:pt idx="549">
                  <c:v>120.74380165289368</c:v>
                </c:pt>
                <c:pt idx="550">
                  <c:v>120.90909090909203</c:v>
                </c:pt>
                <c:pt idx="551">
                  <c:v>121.07438016529038</c:v>
                </c:pt>
                <c:pt idx="552">
                  <c:v>121.23966942148873</c:v>
                </c:pt>
                <c:pt idx="553">
                  <c:v>121.40495867768708</c:v>
                </c:pt>
                <c:pt idx="554">
                  <c:v>121.57024793388543</c:v>
                </c:pt>
                <c:pt idx="555">
                  <c:v>121.73553719008378</c:v>
                </c:pt>
                <c:pt idx="556">
                  <c:v>121.90082644628212</c:v>
                </c:pt>
                <c:pt idx="557">
                  <c:v>122.06611570248047</c:v>
                </c:pt>
                <c:pt idx="558">
                  <c:v>122.23140495867882</c:v>
                </c:pt>
                <c:pt idx="559">
                  <c:v>122.39669421487717</c:v>
                </c:pt>
                <c:pt idx="560">
                  <c:v>122.56198347107552</c:v>
                </c:pt>
                <c:pt idx="561">
                  <c:v>122.72727272727387</c:v>
                </c:pt>
                <c:pt idx="562">
                  <c:v>122.89256198347222</c:v>
                </c:pt>
                <c:pt idx="563">
                  <c:v>123.05785123967057</c:v>
                </c:pt>
                <c:pt idx="564">
                  <c:v>123.22314049586892</c:v>
                </c:pt>
                <c:pt idx="565">
                  <c:v>123.38842975206727</c:v>
                </c:pt>
                <c:pt idx="566">
                  <c:v>123.55371900826562</c:v>
                </c:pt>
                <c:pt idx="567">
                  <c:v>123.71900826446397</c:v>
                </c:pt>
                <c:pt idx="568">
                  <c:v>123.88429752066232</c:v>
                </c:pt>
                <c:pt idx="569">
                  <c:v>124.04958677686066</c:v>
                </c:pt>
                <c:pt idx="570">
                  <c:v>124.21487603305901</c:v>
                </c:pt>
                <c:pt idx="571">
                  <c:v>124.38016528925736</c:v>
                </c:pt>
                <c:pt idx="572">
                  <c:v>124.54545454545571</c:v>
                </c:pt>
                <c:pt idx="573">
                  <c:v>124.71074380165406</c:v>
                </c:pt>
                <c:pt idx="574">
                  <c:v>124.87603305785241</c:v>
                </c:pt>
                <c:pt idx="575">
                  <c:v>125.04132231405076</c:v>
                </c:pt>
                <c:pt idx="576">
                  <c:v>125.20661157024911</c:v>
                </c:pt>
                <c:pt idx="577">
                  <c:v>125.37190082644746</c:v>
                </c:pt>
                <c:pt idx="578">
                  <c:v>125.53719008264581</c:v>
                </c:pt>
                <c:pt idx="579">
                  <c:v>125.70247933884416</c:v>
                </c:pt>
                <c:pt idx="580">
                  <c:v>125.86776859504251</c:v>
                </c:pt>
                <c:pt idx="581">
                  <c:v>126.03305785124086</c:v>
                </c:pt>
                <c:pt idx="582">
                  <c:v>126.1983471074392</c:v>
                </c:pt>
                <c:pt idx="583">
                  <c:v>126.36363636363755</c:v>
                </c:pt>
                <c:pt idx="584">
                  <c:v>126.5289256198359</c:v>
                </c:pt>
                <c:pt idx="585">
                  <c:v>126.69421487603425</c:v>
                </c:pt>
                <c:pt idx="586">
                  <c:v>126.8595041322326</c:v>
                </c:pt>
                <c:pt idx="587">
                  <c:v>127.02479338843095</c:v>
                </c:pt>
                <c:pt idx="588">
                  <c:v>127.1900826446293</c:v>
                </c:pt>
                <c:pt idx="589">
                  <c:v>127.35537190082765</c:v>
                </c:pt>
                <c:pt idx="590">
                  <c:v>127.520661157026</c:v>
                </c:pt>
                <c:pt idx="591">
                  <c:v>127.68595041322435</c:v>
                </c:pt>
                <c:pt idx="592">
                  <c:v>127.8512396694227</c:v>
                </c:pt>
                <c:pt idx="593">
                  <c:v>128.01652892562103</c:v>
                </c:pt>
                <c:pt idx="594">
                  <c:v>128.18181818181938</c:v>
                </c:pt>
                <c:pt idx="595">
                  <c:v>128.34710743801773</c:v>
                </c:pt>
                <c:pt idx="596">
                  <c:v>128.51239669421608</c:v>
                </c:pt>
                <c:pt idx="597">
                  <c:v>128.67768595041443</c:v>
                </c:pt>
                <c:pt idx="598">
                  <c:v>128.84297520661278</c:v>
                </c:pt>
                <c:pt idx="599">
                  <c:v>129.00826446281113</c:v>
                </c:pt>
                <c:pt idx="600">
                  <c:v>129.17355371900948</c:v>
                </c:pt>
                <c:pt idx="601">
                  <c:v>129.33884297520783</c:v>
                </c:pt>
                <c:pt idx="602">
                  <c:v>129.50413223140617</c:v>
                </c:pt>
                <c:pt idx="603">
                  <c:v>129.66942148760452</c:v>
                </c:pt>
                <c:pt idx="604">
                  <c:v>129.83471074380287</c:v>
                </c:pt>
                <c:pt idx="605">
                  <c:v>130.00000000000122</c:v>
                </c:pt>
                <c:pt idx="606">
                  <c:v>130.16528925619957</c:v>
                </c:pt>
                <c:pt idx="607">
                  <c:v>130.33057851239792</c:v>
                </c:pt>
                <c:pt idx="608">
                  <c:v>130.49586776859627</c:v>
                </c:pt>
                <c:pt idx="609">
                  <c:v>130.66115702479462</c:v>
                </c:pt>
                <c:pt idx="610">
                  <c:v>130.82644628099297</c:v>
                </c:pt>
                <c:pt idx="611">
                  <c:v>130.99173553719132</c:v>
                </c:pt>
                <c:pt idx="612">
                  <c:v>131.15702479338967</c:v>
                </c:pt>
                <c:pt idx="613">
                  <c:v>131.32231404958802</c:v>
                </c:pt>
                <c:pt idx="614">
                  <c:v>131.48760330578637</c:v>
                </c:pt>
                <c:pt idx="615">
                  <c:v>131.65289256198471</c:v>
                </c:pt>
                <c:pt idx="616">
                  <c:v>131.81818181818306</c:v>
                </c:pt>
                <c:pt idx="617">
                  <c:v>131.98347107438141</c:v>
                </c:pt>
                <c:pt idx="618">
                  <c:v>132.14876033057976</c:v>
                </c:pt>
                <c:pt idx="619">
                  <c:v>132.31404958677811</c:v>
                </c:pt>
                <c:pt idx="620">
                  <c:v>132.47933884297646</c:v>
                </c:pt>
                <c:pt idx="621">
                  <c:v>132.64462809917481</c:v>
                </c:pt>
                <c:pt idx="622">
                  <c:v>132.80991735537316</c:v>
                </c:pt>
                <c:pt idx="623">
                  <c:v>132.97520661157151</c:v>
                </c:pt>
                <c:pt idx="624">
                  <c:v>133.14049586776986</c:v>
                </c:pt>
                <c:pt idx="625">
                  <c:v>133.30578512396821</c:v>
                </c:pt>
                <c:pt idx="626">
                  <c:v>133.47107438016656</c:v>
                </c:pt>
                <c:pt idx="627">
                  <c:v>133.63636363636491</c:v>
                </c:pt>
                <c:pt idx="628">
                  <c:v>133.80165289256325</c:v>
                </c:pt>
                <c:pt idx="629">
                  <c:v>133.9669421487616</c:v>
                </c:pt>
                <c:pt idx="630">
                  <c:v>134.13223140495995</c:v>
                </c:pt>
                <c:pt idx="631">
                  <c:v>134.2975206611583</c:v>
                </c:pt>
                <c:pt idx="632">
                  <c:v>134.46280991735665</c:v>
                </c:pt>
                <c:pt idx="633">
                  <c:v>134.628099173555</c:v>
                </c:pt>
                <c:pt idx="634">
                  <c:v>134.79338842975335</c:v>
                </c:pt>
                <c:pt idx="635">
                  <c:v>134.9586776859517</c:v>
                </c:pt>
                <c:pt idx="636">
                  <c:v>135.12396694215005</c:v>
                </c:pt>
                <c:pt idx="637">
                  <c:v>135.2892561983484</c:v>
                </c:pt>
                <c:pt idx="638">
                  <c:v>135.45454545454675</c:v>
                </c:pt>
                <c:pt idx="639">
                  <c:v>135.6198347107451</c:v>
                </c:pt>
                <c:pt idx="640">
                  <c:v>135.78512396694344</c:v>
                </c:pt>
                <c:pt idx="641">
                  <c:v>135.95041322314179</c:v>
                </c:pt>
                <c:pt idx="642">
                  <c:v>136.11570247934014</c:v>
                </c:pt>
                <c:pt idx="643">
                  <c:v>136.28099173553849</c:v>
                </c:pt>
                <c:pt idx="644">
                  <c:v>136.44628099173684</c:v>
                </c:pt>
                <c:pt idx="645">
                  <c:v>136.61157024793519</c:v>
                </c:pt>
                <c:pt idx="646">
                  <c:v>136.77685950413354</c:v>
                </c:pt>
                <c:pt idx="647">
                  <c:v>136.94214876033189</c:v>
                </c:pt>
                <c:pt idx="648">
                  <c:v>137.10743801653024</c:v>
                </c:pt>
                <c:pt idx="649">
                  <c:v>137.27272727272859</c:v>
                </c:pt>
                <c:pt idx="650">
                  <c:v>137.43801652892694</c:v>
                </c:pt>
                <c:pt idx="651">
                  <c:v>137.60330578512529</c:v>
                </c:pt>
                <c:pt idx="652">
                  <c:v>137.76859504132364</c:v>
                </c:pt>
                <c:pt idx="653">
                  <c:v>137.93388429752198</c:v>
                </c:pt>
                <c:pt idx="654">
                  <c:v>138.09917355372033</c:v>
                </c:pt>
                <c:pt idx="655">
                  <c:v>138.26446280991868</c:v>
                </c:pt>
                <c:pt idx="656">
                  <c:v>138.42975206611703</c:v>
                </c:pt>
                <c:pt idx="657">
                  <c:v>138.59504132231538</c:v>
                </c:pt>
                <c:pt idx="658">
                  <c:v>138.76033057851373</c:v>
                </c:pt>
                <c:pt idx="659">
                  <c:v>138.92561983471208</c:v>
                </c:pt>
                <c:pt idx="660">
                  <c:v>139.09090909091043</c:v>
                </c:pt>
                <c:pt idx="661">
                  <c:v>139.25619834710878</c:v>
                </c:pt>
                <c:pt idx="662">
                  <c:v>139.42148760330713</c:v>
                </c:pt>
                <c:pt idx="663">
                  <c:v>139.58677685950548</c:v>
                </c:pt>
                <c:pt idx="664">
                  <c:v>139.75206611570383</c:v>
                </c:pt>
                <c:pt idx="665">
                  <c:v>139.91735537190218</c:v>
                </c:pt>
                <c:pt idx="666">
                  <c:v>140.08264462810052</c:v>
                </c:pt>
                <c:pt idx="667">
                  <c:v>140.24793388429887</c:v>
                </c:pt>
                <c:pt idx="668">
                  <c:v>140.41322314049722</c:v>
                </c:pt>
                <c:pt idx="669">
                  <c:v>140.57851239669557</c:v>
                </c:pt>
                <c:pt idx="670">
                  <c:v>140.74380165289392</c:v>
                </c:pt>
                <c:pt idx="671">
                  <c:v>140.90909090909227</c:v>
                </c:pt>
                <c:pt idx="672">
                  <c:v>141.07438016529062</c:v>
                </c:pt>
                <c:pt idx="673">
                  <c:v>141.23966942148897</c:v>
                </c:pt>
                <c:pt idx="674">
                  <c:v>141.40495867768732</c:v>
                </c:pt>
                <c:pt idx="675">
                  <c:v>141.57024793388567</c:v>
                </c:pt>
                <c:pt idx="676">
                  <c:v>141.73553719008402</c:v>
                </c:pt>
                <c:pt idx="677">
                  <c:v>141.90082644628237</c:v>
                </c:pt>
                <c:pt idx="678">
                  <c:v>142.06611570248072</c:v>
                </c:pt>
                <c:pt idx="679">
                  <c:v>142.23140495867906</c:v>
                </c:pt>
                <c:pt idx="680">
                  <c:v>142.39669421487741</c:v>
                </c:pt>
                <c:pt idx="681">
                  <c:v>142.56198347107576</c:v>
                </c:pt>
                <c:pt idx="682">
                  <c:v>142.72727272727411</c:v>
                </c:pt>
                <c:pt idx="683">
                  <c:v>142.89256198347246</c:v>
                </c:pt>
                <c:pt idx="684">
                  <c:v>143.05785123967081</c:v>
                </c:pt>
                <c:pt idx="685">
                  <c:v>143.22314049586916</c:v>
                </c:pt>
                <c:pt idx="686">
                  <c:v>143.38842975206751</c:v>
                </c:pt>
                <c:pt idx="687">
                  <c:v>143.55371900826586</c:v>
                </c:pt>
                <c:pt idx="688">
                  <c:v>143.71900826446421</c:v>
                </c:pt>
                <c:pt idx="689">
                  <c:v>143.88429752066256</c:v>
                </c:pt>
                <c:pt idx="690">
                  <c:v>144.04958677686091</c:v>
                </c:pt>
                <c:pt idx="691">
                  <c:v>144.21487603305926</c:v>
                </c:pt>
                <c:pt idx="692">
                  <c:v>144.3801652892576</c:v>
                </c:pt>
                <c:pt idx="693">
                  <c:v>144.54545454545595</c:v>
                </c:pt>
                <c:pt idx="694">
                  <c:v>144.7107438016543</c:v>
                </c:pt>
                <c:pt idx="695">
                  <c:v>144.87603305785265</c:v>
                </c:pt>
                <c:pt idx="696">
                  <c:v>145.041322314051</c:v>
                </c:pt>
                <c:pt idx="697">
                  <c:v>145.20661157024935</c:v>
                </c:pt>
                <c:pt idx="698">
                  <c:v>145.3719008264477</c:v>
                </c:pt>
                <c:pt idx="699">
                  <c:v>145.53719008264605</c:v>
                </c:pt>
                <c:pt idx="700">
                  <c:v>145.7024793388444</c:v>
                </c:pt>
                <c:pt idx="701">
                  <c:v>145.86776859504275</c:v>
                </c:pt>
                <c:pt idx="702">
                  <c:v>146.0330578512411</c:v>
                </c:pt>
                <c:pt idx="703">
                  <c:v>146.19834710743945</c:v>
                </c:pt>
                <c:pt idx="704">
                  <c:v>146.3636363636378</c:v>
                </c:pt>
                <c:pt idx="705">
                  <c:v>146.52892561983614</c:v>
                </c:pt>
                <c:pt idx="706">
                  <c:v>146.69421487603449</c:v>
                </c:pt>
                <c:pt idx="707">
                  <c:v>146.85950413223284</c:v>
                </c:pt>
                <c:pt idx="708">
                  <c:v>147.02479338843119</c:v>
                </c:pt>
                <c:pt idx="709">
                  <c:v>147.19008264462954</c:v>
                </c:pt>
                <c:pt idx="710">
                  <c:v>147.35537190082789</c:v>
                </c:pt>
                <c:pt idx="711">
                  <c:v>147.52066115702624</c:v>
                </c:pt>
                <c:pt idx="712">
                  <c:v>147.68595041322459</c:v>
                </c:pt>
                <c:pt idx="713">
                  <c:v>147.85123966942294</c:v>
                </c:pt>
                <c:pt idx="714">
                  <c:v>148.01652892562129</c:v>
                </c:pt>
                <c:pt idx="715">
                  <c:v>148.18181818181964</c:v>
                </c:pt>
                <c:pt idx="716">
                  <c:v>148.34710743801799</c:v>
                </c:pt>
                <c:pt idx="717">
                  <c:v>148.51239669421633</c:v>
                </c:pt>
                <c:pt idx="718">
                  <c:v>148.67768595041468</c:v>
                </c:pt>
                <c:pt idx="719">
                  <c:v>148.84297520661303</c:v>
                </c:pt>
                <c:pt idx="720">
                  <c:v>149.00826446281138</c:v>
                </c:pt>
                <c:pt idx="721">
                  <c:v>149.17355371900973</c:v>
                </c:pt>
                <c:pt idx="722">
                  <c:v>149.33884297520808</c:v>
                </c:pt>
                <c:pt idx="723">
                  <c:v>149.50413223140643</c:v>
                </c:pt>
                <c:pt idx="724">
                  <c:v>149.66942148760478</c:v>
                </c:pt>
                <c:pt idx="725">
                  <c:v>149.83471074380313</c:v>
                </c:pt>
                <c:pt idx="726">
                  <c:v>150.00000000000148</c:v>
                </c:pt>
                <c:pt idx="727">
                  <c:v>150.16528925619983</c:v>
                </c:pt>
                <c:pt idx="728">
                  <c:v>150.33057851239818</c:v>
                </c:pt>
                <c:pt idx="729">
                  <c:v>150.49586776859653</c:v>
                </c:pt>
                <c:pt idx="730">
                  <c:v>150.66115702479487</c:v>
                </c:pt>
                <c:pt idx="731">
                  <c:v>150.82644628099322</c:v>
                </c:pt>
                <c:pt idx="732">
                  <c:v>150.99173553719157</c:v>
                </c:pt>
                <c:pt idx="733">
                  <c:v>151.15702479338992</c:v>
                </c:pt>
                <c:pt idx="734">
                  <c:v>151.32231404958827</c:v>
                </c:pt>
                <c:pt idx="735">
                  <c:v>151.48760330578662</c:v>
                </c:pt>
                <c:pt idx="736">
                  <c:v>151.65289256198497</c:v>
                </c:pt>
                <c:pt idx="737">
                  <c:v>151.81818181818332</c:v>
                </c:pt>
                <c:pt idx="738">
                  <c:v>151.98347107438167</c:v>
                </c:pt>
                <c:pt idx="739">
                  <c:v>152.14876033058002</c:v>
                </c:pt>
                <c:pt idx="740">
                  <c:v>152.31404958677837</c:v>
                </c:pt>
                <c:pt idx="741">
                  <c:v>152.47933884297672</c:v>
                </c:pt>
                <c:pt idx="742">
                  <c:v>152.64462809917507</c:v>
                </c:pt>
                <c:pt idx="743">
                  <c:v>152.80991735537341</c:v>
                </c:pt>
                <c:pt idx="744">
                  <c:v>152.97520661157176</c:v>
                </c:pt>
                <c:pt idx="745">
                  <c:v>153.14049586777011</c:v>
                </c:pt>
                <c:pt idx="746">
                  <c:v>153.30578512396846</c:v>
                </c:pt>
                <c:pt idx="747">
                  <c:v>153.47107438016681</c:v>
                </c:pt>
                <c:pt idx="748">
                  <c:v>153.63636363636516</c:v>
                </c:pt>
                <c:pt idx="749">
                  <c:v>153.80165289256351</c:v>
                </c:pt>
                <c:pt idx="750">
                  <c:v>153.96694214876186</c:v>
                </c:pt>
                <c:pt idx="751">
                  <c:v>154.13223140496021</c:v>
                </c:pt>
                <c:pt idx="752">
                  <c:v>154.29752066115856</c:v>
                </c:pt>
                <c:pt idx="753">
                  <c:v>154.46280991735691</c:v>
                </c:pt>
                <c:pt idx="754">
                  <c:v>154.62809917355526</c:v>
                </c:pt>
                <c:pt idx="755">
                  <c:v>154.79338842975361</c:v>
                </c:pt>
                <c:pt idx="756">
                  <c:v>154.95867768595195</c:v>
                </c:pt>
                <c:pt idx="757">
                  <c:v>155.1239669421503</c:v>
                </c:pt>
                <c:pt idx="758">
                  <c:v>155.28925619834865</c:v>
                </c:pt>
                <c:pt idx="759">
                  <c:v>155.454545454547</c:v>
                </c:pt>
                <c:pt idx="760">
                  <c:v>155.61983471074535</c:v>
                </c:pt>
                <c:pt idx="761">
                  <c:v>155.7851239669437</c:v>
                </c:pt>
                <c:pt idx="762">
                  <c:v>155.95041322314205</c:v>
                </c:pt>
                <c:pt idx="763">
                  <c:v>156.1157024793404</c:v>
                </c:pt>
                <c:pt idx="764">
                  <c:v>156.28099173553875</c:v>
                </c:pt>
                <c:pt idx="765">
                  <c:v>156.4462809917371</c:v>
                </c:pt>
                <c:pt idx="766">
                  <c:v>156.61157024793545</c:v>
                </c:pt>
                <c:pt idx="767">
                  <c:v>156.7768595041338</c:v>
                </c:pt>
                <c:pt idx="768">
                  <c:v>156.94214876033215</c:v>
                </c:pt>
                <c:pt idx="769">
                  <c:v>157.10743801653049</c:v>
                </c:pt>
                <c:pt idx="770">
                  <c:v>157.27272727272884</c:v>
                </c:pt>
                <c:pt idx="771">
                  <c:v>157.43801652892719</c:v>
                </c:pt>
                <c:pt idx="772">
                  <c:v>157.60330578512554</c:v>
                </c:pt>
                <c:pt idx="773">
                  <c:v>157.76859504132389</c:v>
                </c:pt>
                <c:pt idx="774">
                  <c:v>157.93388429752224</c:v>
                </c:pt>
                <c:pt idx="775">
                  <c:v>158.09917355372059</c:v>
                </c:pt>
                <c:pt idx="776">
                  <c:v>158.26446280991894</c:v>
                </c:pt>
                <c:pt idx="777">
                  <c:v>158.42975206611729</c:v>
                </c:pt>
                <c:pt idx="778">
                  <c:v>158.59504132231564</c:v>
                </c:pt>
                <c:pt idx="779">
                  <c:v>158.76033057851399</c:v>
                </c:pt>
                <c:pt idx="780">
                  <c:v>158.92561983471234</c:v>
                </c:pt>
                <c:pt idx="781">
                  <c:v>159.09090909091069</c:v>
                </c:pt>
                <c:pt idx="782">
                  <c:v>159.25619834710903</c:v>
                </c:pt>
                <c:pt idx="783">
                  <c:v>159.42148760330738</c:v>
                </c:pt>
                <c:pt idx="784">
                  <c:v>159.58677685950573</c:v>
                </c:pt>
                <c:pt idx="785">
                  <c:v>159.75206611570408</c:v>
                </c:pt>
                <c:pt idx="786">
                  <c:v>159.91735537190243</c:v>
                </c:pt>
                <c:pt idx="787">
                  <c:v>160.08264462810078</c:v>
                </c:pt>
                <c:pt idx="788">
                  <c:v>160.24793388429913</c:v>
                </c:pt>
                <c:pt idx="789">
                  <c:v>160.41322314049748</c:v>
                </c:pt>
                <c:pt idx="790">
                  <c:v>160.57851239669583</c:v>
                </c:pt>
                <c:pt idx="791">
                  <c:v>160.74380165289418</c:v>
                </c:pt>
                <c:pt idx="792">
                  <c:v>160.90909090909253</c:v>
                </c:pt>
                <c:pt idx="793">
                  <c:v>161.07438016529088</c:v>
                </c:pt>
                <c:pt idx="794">
                  <c:v>161.23966942148922</c:v>
                </c:pt>
                <c:pt idx="795">
                  <c:v>161.40495867768757</c:v>
                </c:pt>
                <c:pt idx="796">
                  <c:v>161.57024793388592</c:v>
                </c:pt>
                <c:pt idx="797">
                  <c:v>161.73553719008427</c:v>
                </c:pt>
                <c:pt idx="798">
                  <c:v>161.90082644628262</c:v>
                </c:pt>
                <c:pt idx="799">
                  <c:v>162.06611570248097</c:v>
                </c:pt>
                <c:pt idx="800">
                  <c:v>162.23140495867932</c:v>
                </c:pt>
                <c:pt idx="801">
                  <c:v>162.39669421487767</c:v>
                </c:pt>
                <c:pt idx="802">
                  <c:v>162.56198347107602</c:v>
                </c:pt>
                <c:pt idx="803">
                  <c:v>162.72727272727437</c:v>
                </c:pt>
                <c:pt idx="804">
                  <c:v>162.89256198347272</c:v>
                </c:pt>
                <c:pt idx="805">
                  <c:v>163.05785123967107</c:v>
                </c:pt>
                <c:pt idx="806">
                  <c:v>163.22314049586942</c:v>
                </c:pt>
                <c:pt idx="807">
                  <c:v>163.38842975206776</c:v>
                </c:pt>
                <c:pt idx="808">
                  <c:v>163.55371900826611</c:v>
                </c:pt>
                <c:pt idx="809">
                  <c:v>163.71900826446446</c:v>
                </c:pt>
                <c:pt idx="810">
                  <c:v>163.88429752066281</c:v>
                </c:pt>
                <c:pt idx="811">
                  <c:v>164.04958677686116</c:v>
                </c:pt>
                <c:pt idx="812">
                  <c:v>164.21487603305951</c:v>
                </c:pt>
                <c:pt idx="813">
                  <c:v>164.38016528925786</c:v>
                </c:pt>
                <c:pt idx="814">
                  <c:v>164.54545454545621</c:v>
                </c:pt>
                <c:pt idx="815">
                  <c:v>164.71074380165456</c:v>
                </c:pt>
                <c:pt idx="816">
                  <c:v>164.87603305785291</c:v>
                </c:pt>
                <c:pt idx="817">
                  <c:v>165.04132231405126</c:v>
                </c:pt>
                <c:pt idx="818">
                  <c:v>165.20661157024961</c:v>
                </c:pt>
                <c:pt idx="819">
                  <c:v>165.37190082644796</c:v>
                </c:pt>
                <c:pt idx="820">
                  <c:v>165.5371900826463</c:v>
                </c:pt>
                <c:pt idx="821">
                  <c:v>165.70247933884465</c:v>
                </c:pt>
                <c:pt idx="822">
                  <c:v>165.867768595043</c:v>
                </c:pt>
                <c:pt idx="823">
                  <c:v>166.03305785124135</c:v>
                </c:pt>
                <c:pt idx="824">
                  <c:v>166.1983471074397</c:v>
                </c:pt>
                <c:pt idx="825">
                  <c:v>166.36363636363805</c:v>
                </c:pt>
                <c:pt idx="826">
                  <c:v>166.5289256198364</c:v>
                </c:pt>
                <c:pt idx="827">
                  <c:v>166.69421487603475</c:v>
                </c:pt>
                <c:pt idx="828">
                  <c:v>166.8595041322331</c:v>
                </c:pt>
                <c:pt idx="829">
                  <c:v>167.02479338843145</c:v>
                </c:pt>
                <c:pt idx="830">
                  <c:v>167.1900826446298</c:v>
                </c:pt>
                <c:pt idx="831">
                  <c:v>167.35537190082815</c:v>
                </c:pt>
                <c:pt idx="832">
                  <c:v>167.5206611570265</c:v>
                </c:pt>
                <c:pt idx="833">
                  <c:v>167.68595041322484</c:v>
                </c:pt>
                <c:pt idx="834">
                  <c:v>167.85123966942319</c:v>
                </c:pt>
                <c:pt idx="835">
                  <c:v>168.01652892562154</c:v>
                </c:pt>
                <c:pt idx="836">
                  <c:v>168.18181818181989</c:v>
                </c:pt>
                <c:pt idx="837">
                  <c:v>168.34710743801824</c:v>
                </c:pt>
                <c:pt idx="838">
                  <c:v>168.51239669421659</c:v>
                </c:pt>
                <c:pt idx="839">
                  <c:v>168.67768595041494</c:v>
                </c:pt>
                <c:pt idx="840">
                  <c:v>168.84297520661329</c:v>
                </c:pt>
                <c:pt idx="841">
                  <c:v>169.00826446281164</c:v>
                </c:pt>
                <c:pt idx="842">
                  <c:v>169.17355371900999</c:v>
                </c:pt>
                <c:pt idx="843">
                  <c:v>169.33884297520834</c:v>
                </c:pt>
                <c:pt idx="844">
                  <c:v>169.50413223140669</c:v>
                </c:pt>
                <c:pt idx="845">
                  <c:v>169.66942148760504</c:v>
                </c:pt>
                <c:pt idx="846">
                  <c:v>169.83471074380338</c:v>
                </c:pt>
                <c:pt idx="847">
                  <c:v>170.00000000000173</c:v>
                </c:pt>
                <c:pt idx="848">
                  <c:v>170.16528925620008</c:v>
                </c:pt>
                <c:pt idx="849">
                  <c:v>170.33057851239843</c:v>
                </c:pt>
                <c:pt idx="850">
                  <c:v>170.49586776859678</c:v>
                </c:pt>
                <c:pt idx="851">
                  <c:v>170.66115702479513</c:v>
                </c:pt>
                <c:pt idx="852">
                  <c:v>170.82644628099348</c:v>
                </c:pt>
                <c:pt idx="853">
                  <c:v>170.99173553719183</c:v>
                </c:pt>
                <c:pt idx="854">
                  <c:v>171.15702479339018</c:v>
                </c:pt>
                <c:pt idx="855">
                  <c:v>171.32231404958853</c:v>
                </c:pt>
                <c:pt idx="856">
                  <c:v>171.48760330578688</c:v>
                </c:pt>
                <c:pt idx="857">
                  <c:v>171.65289256198523</c:v>
                </c:pt>
                <c:pt idx="858">
                  <c:v>171.81818181818358</c:v>
                </c:pt>
                <c:pt idx="859">
                  <c:v>171.98347107438192</c:v>
                </c:pt>
                <c:pt idx="860">
                  <c:v>172.14876033058027</c:v>
                </c:pt>
                <c:pt idx="861">
                  <c:v>172.31404958677862</c:v>
                </c:pt>
                <c:pt idx="862">
                  <c:v>172.47933884297697</c:v>
                </c:pt>
                <c:pt idx="863">
                  <c:v>172.64462809917532</c:v>
                </c:pt>
                <c:pt idx="864">
                  <c:v>172.80991735537367</c:v>
                </c:pt>
                <c:pt idx="865">
                  <c:v>172.97520661157202</c:v>
                </c:pt>
                <c:pt idx="866">
                  <c:v>173.14049586777037</c:v>
                </c:pt>
                <c:pt idx="867">
                  <c:v>173.30578512396872</c:v>
                </c:pt>
                <c:pt idx="868">
                  <c:v>173.47107438016707</c:v>
                </c:pt>
                <c:pt idx="869">
                  <c:v>173.63636363636542</c:v>
                </c:pt>
                <c:pt idx="870">
                  <c:v>173.80165289256377</c:v>
                </c:pt>
                <c:pt idx="871">
                  <c:v>173.96694214876212</c:v>
                </c:pt>
                <c:pt idx="872">
                  <c:v>174.13223140496046</c:v>
                </c:pt>
                <c:pt idx="873">
                  <c:v>174.29752066115881</c:v>
                </c:pt>
                <c:pt idx="874">
                  <c:v>174.46280991735716</c:v>
                </c:pt>
                <c:pt idx="875">
                  <c:v>174.62809917355551</c:v>
                </c:pt>
                <c:pt idx="876">
                  <c:v>174.79338842975386</c:v>
                </c:pt>
                <c:pt idx="877">
                  <c:v>174.95867768595221</c:v>
                </c:pt>
                <c:pt idx="878">
                  <c:v>175.12396694215056</c:v>
                </c:pt>
                <c:pt idx="879">
                  <c:v>175.28925619834891</c:v>
                </c:pt>
                <c:pt idx="880">
                  <c:v>175.45454545454726</c:v>
                </c:pt>
                <c:pt idx="881">
                  <c:v>175.61983471074561</c:v>
                </c:pt>
                <c:pt idx="882">
                  <c:v>175.78512396694396</c:v>
                </c:pt>
                <c:pt idx="883">
                  <c:v>175.95041322314231</c:v>
                </c:pt>
                <c:pt idx="884">
                  <c:v>176.11570247934065</c:v>
                </c:pt>
                <c:pt idx="885">
                  <c:v>176.280991735539</c:v>
                </c:pt>
                <c:pt idx="886">
                  <c:v>176.44628099173735</c:v>
                </c:pt>
                <c:pt idx="887">
                  <c:v>176.6115702479357</c:v>
                </c:pt>
                <c:pt idx="888">
                  <c:v>176.77685950413405</c:v>
                </c:pt>
                <c:pt idx="889">
                  <c:v>176.9421487603324</c:v>
                </c:pt>
                <c:pt idx="890">
                  <c:v>177.10743801653075</c:v>
                </c:pt>
                <c:pt idx="891">
                  <c:v>177.2727272727291</c:v>
                </c:pt>
                <c:pt idx="892">
                  <c:v>177.43801652892745</c:v>
                </c:pt>
                <c:pt idx="893">
                  <c:v>177.6033057851258</c:v>
                </c:pt>
                <c:pt idx="894">
                  <c:v>177.76859504132415</c:v>
                </c:pt>
                <c:pt idx="895">
                  <c:v>177.9338842975225</c:v>
                </c:pt>
                <c:pt idx="896">
                  <c:v>178.09917355372085</c:v>
                </c:pt>
                <c:pt idx="897">
                  <c:v>178.26446280991919</c:v>
                </c:pt>
                <c:pt idx="898">
                  <c:v>178.42975206611754</c:v>
                </c:pt>
                <c:pt idx="899">
                  <c:v>178.59504132231589</c:v>
                </c:pt>
                <c:pt idx="900">
                  <c:v>178.76033057851424</c:v>
                </c:pt>
                <c:pt idx="901">
                  <c:v>178.92561983471259</c:v>
                </c:pt>
                <c:pt idx="902">
                  <c:v>179.09090909091094</c:v>
                </c:pt>
                <c:pt idx="903">
                  <c:v>179.25619834710929</c:v>
                </c:pt>
                <c:pt idx="904">
                  <c:v>179.42148760330764</c:v>
                </c:pt>
                <c:pt idx="905">
                  <c:v>179.58677685950599</c:v>
                </c:pt>
                <c:pt idx="906">
                  <c:v>179.75206611570434</c:v>
                </c:pt>
                <c:pt idx="907">
                  <c:v>179.91735537190269</c:v>
                </c:pt>
                <c:pt idx="908">
                  <c:v>180.08264462810104</c:v>
                </c:pt>
                <c:pt idx="909">
                  <c:v>180.24793388429939</c:v>
                </c:pt>
                <c:pt idx="910">
                  <c:v>180.41322314049773</c:v>
                </c:pt>
                <c:pt idx="911">
                  <c:v>180.57851239669608</c:v>
                </c:pt>
                <c:pt idx="912">
                  <c:v>180.74380165289443</c:v>
                </c:pt>
                <c:pt idx="913">
                  <c:v>180.90909090909278</c:v>
                </c:pt>
                <c:pt idx="914">
                  <c:v>181.07438016529113</c:v>
                </c:pt>
                <c:pt idx="915">
                  <c:v>181.23966942148948</c:v>
                </c:pt>
                <c:pt idx="916">
                  <c:v>181.40495867768783</c:v>
                </c:pt>
                <c:pt idx="917">
                  <c:v>181.57024793388618</c:v>
                </c:pt>
                <c:pt idx="918">
                  <c:v>181.73553719008453</c:v>
                </c:pt>
                <c:pt idx="919">
                  <c:v>181.90082644628288</c:v>
                </c:pt>
                <c:pt idx="920">
                  <c:v>182.06611570248123</c:v>
                </c:pt>
                <c:pt idx="921">
                  <c:v>182.23140495867958</c:v>
                </c:pt>
                <c:pt idx="922">
                  <c:v>182.39669421487793</c:v>
                </c:pt>
                <c:pt idx="923">
                  <c:v>182.56198347107627</c:v>
                </c:pt>
                <c:pt idx="924">
                  <c:v>182.72727272727462</c:v>
                </c:pt>
                <c:pt idx="925">
                  <c:v>182.89256198347297</c:v>
                </c:pt>
                <c:pt idx="926">
                  <c:v>183.05785123967132</c:v>
                </c:pt>
                <c:pt idx="927">
                  <c:v>183.22314049586967</c:v>
                </c:pt>
                <c:pt idx="928">
                  <c:v>183.38842975206802</c:v>
                </c:pt>
                <c:pt idx="929">
                  <c:v>183.55371900826637</c:v>
                </c:pt>
                <c:pt idx="930">
                  <c:v>183.71900826446472</c:v>
                </c:pt>
                <c:pt idx="931">
                  <c:v>183.88429752066307</c:v>
                </c:pt>
                <c:pt idx="932">
                  <c:v>184.04958677686142</c:v>
                </c:pt>
                <c:pt idx="933">
                  <c:v>184.21487603305977</c:v>
                </c:pt>
                <c:pt idx="934">
                  <c:v>184.38016528925812</c:v>
                </c:pt>
                <c:pt idx="935">
                  <c:v>184.54545454545647</c:v>
                </c:pt>
                <c:pt idx="936">
                  <c:v>184.71074380165481</c:v>
                </c:pt>
                <c:pt idx="937">
                  <c:v>184.87603305785316</c:v>
                </c:pt>
                <c:pt idx="938">
                  <c:v>185.04132231405151</c:v>
                </c:pt>
                <c:pt idx="939">
                  <c:v>185.20661157024986</c:v>
                </c:pt>
                <c:pt idx="940">
                  <c:v>185.37190082644821</c:v>
                </c:pt>
                <c:pt idx="941">
                  <c:v>185.53719008264656</c:v>
                </c:pt>
                <c:pt idx="942">
                  <c:v>185.70247933884491</c:v>
                </c:pt>
                <c:pt idx="943">
                  <c:v>185.86776859504326</c:v>
                </c:pt>
                <c:pt idx="944">
                  <c:v>186.03305785124161</c:v>
                </c:pt>
                <c:pt idx="945">
                  <c:v>186.19834710743996</c:v>
                </c:pt>
                <c:pt idx="946">
                  <c:v>186.36363636363831</c:v>
                </c:pt>
                <c:pt idx="947">
                  <c:v>186.52892561983666</c:v>
                </c:pt>
                <c:pt idx="948">
                  <c:v>186.69421487603501</c:v>
                </c:pt>
                <c:pt idx="949">
                  <c:v>186.85950413223335</c:v>
                </c:pt>
                <c:pt idx="950">
                  <c:v>187.0247933884317</c:v>
                </c:pt>
                <c:pt idx="951">
                  <c:v>187.19008264463005</c:v>
                </c:pt>
                <c:pt idx="952">
                  <c:v>187.3553719008284</c:v>
                </c:pt>
                <c:pt idx="953">
                  <c:v>187.52066115702675</c:v>
                </c:pt>
                <c:pt idx="954">
                  <c:v>187.6859504132251</c:v>
                </c:pt>
                <c:pt idx="955">
                  <c:v>187.85123966942345</c:v>
                </c:pt>
                <c:pt idx="956">
                  <c:v>188.0165289256218</c:v>
                </c:pt>
                <c:pt idx="957">
                  <c:v>188.18181818182015</c:v>
                </c:pt>
                <c:pt idx="958">
                  <c:v>188.3471074380185</c:v>
                </c:pt>
                <c:pt idx="959">
                  <c:v>188.51239669421685</c:v>
                </c:pt>
                <c:pt idx="960">
                  <c:v>188.6776859504152</c:v>
                </c:pt>
                <c:pt idx="961">
                  <c:v>188.84297520661354</c:v>
                </c:pt>
                <c:pt idx="962">
                  <c:v>189.00826446281189</c:v>
                </c:pt>
                <c:pt idx="963">
                  <c:v>189.17355371901024</c:v>
                </c:pt>
                <c:pt idx="964">
                  <c:v>189.33884297520859</c:v>
                </c:pt>
                <c:pt idx="965">
                  <c:v>189.50413223140694</c:v>
                </c:pt>
                <c:pt idx="966">
                  <c:v>189.66942148760529</c:v>
                </c:pt>
                <c:pt idx="967">
                  <c:v>189.83471074380364</c:v>
                </c:pt>
                <c:pt idx="968">
                  <c:v>190.00000000000199</c:v>
                </c:pt>
                <c:pt idx="969">
                  <c:v>190.16528925620034</c:v>
                </c:pt>
                <c:pt idx="970">
                  <c:v>190.33057851239869</c:v>
                </c:pt>
                <c:pt idx="971">
                  <c:v>190.49586776859704</c:v>
                </c:pt>
                <c:pt idx="972">
                  <c:v>190.66115702479539</c:v>
                </c:pt>
                <c:pt idx="973">
                  <c:v>190.82644628099374</c:v>
                </c:pt>
                <c:pt idx="974">
                  <c:v>190.99173553719208</c:v>
                </c:pt>
                <c:pt idx="975">
                  <c:v>191.15702479339043</c:v>
                </c:pt>
                <c:pt idx="976">
                  <c:v>191.32231404958878</c:v>
                </c:pt>
                <c:pt idx="977">
                  <c:v>191.48760330578713</c:v>
                </c:pt>
                <c:pt idx="978">
                  <c:v>191.65289256198548</c:v>
                </c:pt>
                <c:pt idx="979">
                  <c:v>191.81818181818383</c:v>
                </c:pt>
                <c:pt idx="980">
                  <c:v>191.98347107438218</c:v>
                </c:pt>
                <c:pt idx="981">
                  <c:v>192.14876033058053</c:v>
                </c:pt>
                <c:pt idx="982">
                  <c:v>192.31404958677888</c:v>
                </c:pt>
                <c:pt idx="983">
                  <c:v>192.47933884297723</c:v>
                </c:pt>
                <c:pt idx="984">
                  <c:v>192.64462809917558</c:v>
                </c:pt>
                <c:pt idx="985">
                  <c:v>192.80991735537393</c:v>
                </c:pt>
                <c:pt idx="986">
                  <c:v>192.97520661157228</c:v>
                </c:pt>
                <c:pt idx="987">
                  <c:v>193.14049586777062</c:v>
                </c:pt>
                <c:pt idx="988">
                  <c:v>193.30578512396897</c:v>
                </c:pt>
                <c:pt idx="989">
                  <c:v>193.47107438016732</c:v>
                </c:pt>
                <c:pt idx="990">
                  <c:v>193.63636363636567</c:v>
                </c:pt>
                <c:pt idx="991">
                  <c:v>193.80165289256402</c:v>
                </c:pt>
                <c:pt idx="992">
                  <c:v>193.96694214876237</c:v>
                </c:pt>
                <c:pt idx="993">
                  <c:v>194.13223140496072</c:v>
                </c:pt>
                <c:pt idx="994">
                  <c:v>194.29752066115907</c:v>
                </c:pt>
                <c:pt idx="995">
                  <c:v>194.46280991735742</c:v>
                </c:pt>
                <c:pt idx="996">
                  <c:v>194.62809917355577</c:v>
                </c:pt>
                <c:pt idx="997">
                  <c:v>194.79338842975412</c:v>
                </c:pt>
                <c:pt idx="998">
                  <c:v>194.95867768595247</c:v>
                </c:pt>
                <c:pt idx="999">
                  <c:v>195.12396694215082</c:v>
                </c:pt>
                <c:pt idx="1000">
                  <c:v>195.28925619834916</c:v>
                </c:pt>
                <c:pt idx="1001">
                  <c:v>195.45454545454751</c:v>
                </c:pt>
                <c:pt idx="1002">
                  <c:v>195.61983471074586</c:v>
                </c:pt>
                <c:pt idx="1003">
                  <c:v>195.78512396694421</c:v>
                </c:pt>
                <c:pt idx="1004">
                  <c:v>195.95041322314256</c:v>
                </c:pt>
                <c:pt idx="1005">
                  <c:v>196.11570247934091</c:v>
                </c:pt>
                <c:pt idx="1006">
                  <c:v>196.28099173553926</c:v>
                </c:pt>
                <c:pt idx="1007">
                  <c:v>196.44628099173761</c:v>
                </c:pt>
                <c:pt idx="1008">
                  <c:v>196.61157024793596</c:v>
                </c:pt>
                <c:pt idx="1009">
                  <c:v>196.77685950413431</c:v>
                </c:pt>
                <c:pt idx="1010">
                  <c:v>196.94214876033266</c:v>
                </c:pt>
                <c:pt idx="1011">
                  <c:v>197.10743801653101</c:v>
                </c:pt>
                <c:pt idx="1012">
                  <c:v>197.27272727272936</c:v>
                </c:pt>
                <c:pt idx="1013">
                  <c:v>197.4380165289277</c:v>
                </c:pt>
                <c:pt idx="1014">
                  <c:v>197.60330578512605</c:v>
                </c:pt>
                <c:pt idx="1015">
                  <c:v>197.7685950413244</c:v>
                </c:pt>
                <c:pt idx="1016">
                  <c:v>197.93388429752275</c:v>
                </c:pt>
                <c:pt idx="1017">
                  <c:v>198.0991735537211</c:v>
                </c:pt>
                <c:pt idx="1018">
                  <c:v>198.26446280991945</c:v>
                </c:pt>
                <c:pt idx="1019">
                  <c:v>198.4297520661178</c:v>
                </c:pt>
                <c:pt idx="1020">
                  <c:v>198.59504132231615</c:v>
                </c:pt>
                <c:pt idx="1021">
                  <c:v>198.7603305785145</c:v>
                </c:pt>
                <c:pt idx="1022">
                  <c:v>198.92561983471285</c:v>
                </c:pt>
                <c:pt idx="1023">
                  <c:v>199.0909090909112</c:v>
                </c:pt>
                <c:pt idx="1024">
                  <c:v>199.25619834710955</c:v>
                </c:pt>
                <c:pt idx="1025">
                  <c:v>199.4214876033079</c:v>
                </c:pt>
                <c:pt idx="1026">
                  <c:v>199.58677685950624</c:v>
                </c:pt>
                <c:pt idx="1027">
                  <c:v>199.75206611570459</c:v>
                </c:pt>
                <c:pt idx="1028">
                  <c:v>199.91735537190294</c:v>
                </c:pt>
                <c:pt idx="1029">
                  <c:v>200.08264462810129</c:v>
                </c:pt>
                <c:pt idx="1030">
                  <c:v>200.24793388429964</c:v>
                </c:pt>
                <c:pt idx="1031">
                  <c:v>200.41322314049799</c:v>
                </c:pt>
                <c:pt idx="1032">
                  <c:v>200.57851239669634</c:v>
                </c:pt>
                <c:pt idx="1033">
                  <c:v>200.74380165289469</c:v>
                </c:pt>
                <c:pt idx="1034">
                  <c:v>200.90909090909304</c:v>
                </c:pt>
                <c:pt idx="1035">
                  <c:v>201.07438016529139</c:v>
                </c:pt>
                <c:pt idx="1036">
                  <c:v>201.23966942148974</c:v>
                </c:pt>
                <c:pt idx="1037">
                  <c:v>201.40495867768809</c:v>
                </c:pt>
                <c:pt idx="1038">
                  <c:v>201.57024793388644</c:v>
                </c:pt>
                <c:pt idx="1039">
                  <c:v>201.73553719008478</c:v>
                </c:pt>
                <c:pt idx="1040">
                  <c:v>201.90082644628313</c:v>
                </c:pt>
                <c:pt idx="1041">
                  <c:v>202.06611570248148</c:v>
                </c:pt>
                <c:pt idx="1042">
                  <c:v>202.23140495867983</c:v>
                </c:pt>
                <c:pt idx="1043">
                  <c:v>202.39669421487818</c:v>
                </c:pt>
                <c:pt idx="1044">
                  <c:v>202.56198347107653</c:v>
                </c:pt>
                <c:pt idx="1045">
                  <c:v>202.72727272727488</c:v>
                </c:pt>
                <c:pt idx="1046">
                  <c:v>202.89256198347323</c:v>
                </c:pt>
                <c:pt idx="1047">
                  <c:v>203.05785123967158</c:v>
                </c:pt>
                <c:pt idx="1048">
                  <c:v>203.22314049586993</c:v>
                </c:pt>
                <c:pt idx="1049">
                  <c:v>203.38842975206828</c:v>
                </c:pt>
                <c:pt idx="1050">
                  <c:v>203.55371900826663</c:v>
                </c:pt>
                <c:pt idx="1051">
                  <c:v>203.71900826446497</c:v>
                </c:pt>
                <c:pt idx="1052">
                  <c:v>203.88429752066332</c:v>
                </c:pt>
                <c:pt idx="1053">
                  <c:v>204.04958677686167</c:v>
                </c:pt>
                <c:pt idx="1054">
                  <c:v>204.21487603306002</c:v>
                </c:pt>
                <c:pt idx="1055">
                  <c:v>204.38016528925837</c:v>
                </c:pt>
                <c:pt idx="1056">
                  <c:v>204.54545454545672</c:v>
                </c:pt>
                <c:pt idx="1057">
                  <c:v>204.71074380165507</c:v>
                </c:pt>
                <c:pt idx="1058">
                  <c:v>204.87603305785342</c:v>
                </c:pt>
                <c:pt idx="1059">
                  <c:v>205.04132231405177</c:v>
                </c:pt>
                <c:pt idx="1060">
                  <c:v>205.20661157025012</c:v>
                </c:pt>
                <c:pt idx="1061">
                  <c:v>205.37190082644847</c:v>
                </c:pt>
                <c:pt idx="1062">
                  <c:v>205.53719008264682</c:v>
                </c:pt>
                <c:pt idx="1063">
                  <c:v>205.70247933884517</c:v>
                </c:pt>
                <c:pt idx="1064">
                  <c:v>205.86776859504351</c:v>
                </c:pt>
                <c:pt idx="1065">
                  <c:v>206.03305785124186</c:v>
                </c:pt>
                <c:pt idx="1066">
                  <c:v>206.19834710744021</c:v>
                </c:pt>
                <c:pt idx="1067">
                  <c:v>206.36363636363856</c:v>
                </c:pt>
                <c:pt idx="1068">
                  <c:v>206.52892561983691</c:v>
                </c:pt>
                <c:pt idx="1069">
                  <c:v>206.69421487603526</c:v>
                </c:pt>
                <c:pt idx="1070">
                  <c:v>206.85950413223361</c:v>
                </c:pt>
                <c:pt idx="1071">
                  <c:v>207.02479338843196</c:v>
                </c:pt>
                <c:pt idx="1072">
                  <c:v>207.19008264463031</c:v>
                </c:pt>
                <c:pt idx="1073">
                  <c:v>207.35537190082866</c:v>
                </c:pt>
                <c:pt idx="1074">
                  <c:v>207.52066115702701</c:v>
                </c:pt>
                <c:pt idx="1075">
                  <c:v>207.68595041322536</c:v>
                </c:pt>
                <c:pt idx="1076">
                  <c:v>207.85123966942371</c:v>
                </c:pt>
                <c:pt idx="1077">
                  <c:v>208.01652892562205</c:v>
                </c:pt>
                <c:pt idx="1078">
                  <c:v>208.1818181818204</c:v>
                </c:pt>
                <c:pt idx="1079">
                  <c:v>208.34710743801875</c:v>
                </c:pt>
                <c:pt idx="1080">
                  <c:v>208.5123966942171</c:v>
                </c:pt>
                <c:pt idx="1081">
                  <c:v>208.67768595041545</c:v>
                </c:pt>
                <c:pt idx="1082">
                  <c:v>208.8429752066138</c:v>
                </c:pt>
                <c:pt idx="1083">
                  <c:v>209.00826446281215</c:v>
                </c:pt>
                <c:pt idx="1084">
                  <c:v>209.1735537190105</c:v>
                </c:pt>
                <c:pt idx="1085">
                  <c:v>209.33884297520885</c:v>
                </c:pt>
                <c:pt idx="1086">
                  <c:v>209.5041322314072</c:v>
                </c:pt>
                <c:pt idx="1087">
                  <c:v>209.66942148760555</c:v>
                </c:pt>
                <c:pt idx="1088">
                  <c:v>209.8347107438039</c:v>
                </c:pt>
                <c:pt idx="1089">
                  <c:v>210.00000000000225</c:v>
                </c:pt>
                <c:pt idx="1090">
                  <c:v>210.16528925620059</c:v>
                </c:pt>
                <c:pt idx="1091">
                  <c:v>210.33057851239894</c:v>
                </c:pt>
                <c:pt idx="1092">
                  <c:v>210.49586776859729</c:v>
                </c:pt>
                <c:pt idx="1093">
                  <c:v>210.66115702479564</c:v>
                </c:pt>
                <c:pt idx="1094">
                  <c:v>210.82644628099399</c:v>
                </c:pt>
                <c:pt idx="1095">
                  <c:v>210.99173553719234</c:v>
                </c:pt>
                <c:pt idx="1096">
                  <c:v>211.15702479339069</c:v>
                </c:pt>
                <c:pt idx="1097">
                  <c:v>211.32231404958904</c:v>
                </c:pt>
                <c:pt idx="1098">
                  <c:v>211.48760330578739</c:v>
                </c:pt>
                <c:pt idx="1099">
                  <c:v>211.65289256198574</c:v>
                </c:pt>
                <c:pt idx="1100">
                  <c:v>211.81818181818409</c:v>
                </c:pt>
                <c:pt idx="1101">
                  <c:v>211.98347107438244</c:v>
                </c:pt>
                <c:pt idx="1102">
                  <c:v>212.14876033058079</c:v>
                </c:pt>
                <c:pt idx="1103">
                  <c:v>212.31404958677913</c:v>
                </c:pt>
                <c:pt idx="1104">
                  <c:v>212.47933884297748</c:v>
                </c:pt>
                <c:pt idx="1105">
                  <c:v>212.64462809917583</c:v>
                </c:pt>
                <c:pt idx="1106">
                  <c:v>212.80991735537418</c:v>
                </c:pt>
                <c:pt idx="1107">
                  <c:v>212.97520661157253</c:v>
                </c:pt>
                <c:pt idx="1108">
                  <c:v>213.14049586777088</c:v>
                </c:pt>
                <c:pt idx="1109">
                  <c:v>213.30578512396923</c:v>
                </c:pt>
                <c:pt idx="1110">
                  <c:v>213.47107438016758</c:v>
                </c:pt>
                <c:pt idx="1111">
                  <c:v>213.63636363636593</c:v>
                </c:pt>
                <c:pt idx="1112">
                  <c:v>213.80165289256428</c:v>
                </c:pt>
                <c:pt idx="1113">
                  <c:v>213.96694214876263</c:v>
                </c:pt>
                <c:pt idx="1114">
                  <c:v>214.13223140496098</c:v>
                </c:pt>
                <c:pt idx="1115">
                  <c:v>214.29752066115933</c:v>
                </c:pt>
                <c:pt idx="1116">
                  <c:v>214.46280991735767</c:v>
                </c:pt>
                <c:pt idx="1117">
                  <c:v>214.62809917355602</c:v>
                </c:pt>
                <c:pt idx="1118">
                  <c:v>214.79338842975437</c:v>
                </c:pt>
                <c:pt idx="1119">
                  <c:v>214.95867768595272</c:v>
                </c:pt>
                <c:pt idx="1120">
                  <c:v>215.12396694215107</c:v>
                </c:pt>
                <c:pt idx="1121">
                  <c:v>215.28925619834942</c:v>
                </c:pt>
                <c:pt idx="1122">
                  <c:v>215.45454545454777</c:v>
                </c:pt>
                <c:pt idx="1123">
                  <c:v>215.61983471074612</c:v>
                </c:pt>
                <c:pt idx="1124">
                  <c:v>215.78512396694447</c:v>
                </c:pt>
                <c:pt idx="1125">
                  <c:v>215.95041322314282</c:v>
                </c:pt>
                <c:pt idx="1126">
                  <c:v>216.11570247934117</c:v>
                </c:pt>
                <c:pt idx="1127">
                  <c:v>216.28099173553952</c:v>
                </c:pt>
                <c:pt idx="1128">
                  <c:v>216.44628099173786</c:v>
                </c:pt>
                <c:pt idx="1129">
                  <c:v>216.61157024793621</c:v>
                </c:pt>
                <c:pt idx="1130">
                  <c:v>216.77685950413456</c:v>
                </c:pt>
                <c:pt idx="1131">
                  <c:v>216.94214876033291</c:v>
                </c:pt>
                <c:pt idx="1132">
                  <c:v>217.10743801653126</c:v>
                </c:pt>
                <c:pt idx="1133">
                  <c:v>217.27272727272961</c:v>
                </c:pt>
                <c:pt idx="1134">
                  <c:v>217.43801652892796</c:v>
                </c:pt>
                <c:pt idx="1135">
                  <c:v>217.60330578512631</c:v>
                </c:pt>
                <c:pt idx="1136">
                  <c:v>217.76859504132466</c:v>
                </c:pt>
                <c:pt idx="1137">
                  <c:v>217.93388429752301</c:v>
                </c:pt>
                <c:pt idx="1138">
                  <c:v>218.09917355372136</c:v>
                </c:pt>
                <c:pt idx="1139">
                  <c:v>218.26446280991971</c:v>
                </c:pt>
                <c:pt idx="1140">
                  <c:v>218.42975206611806</c:v>
                </c:pt>
                <c:pt idx="1141">
                  <c:v>218.5950413223164</c:v>
                </c:pt>
                <c:pt idx="1142">
                  <c:v>218.76033057851475</c:v>
                </c:pt>
                <c:pt idx="1143">
                  <c:v>218.9256198347131</c:v>
                </c:pt>
                <c:pt idx="1144">
                  <c:v>219.09090909091145</c:v>
                </c:pt>
                <c:pt idx="1145">
                  <c:v>219.2561983471098</c:v>
                </c:pt>
                <c:pt idx="1146">
                  <c:v>219.42148760330815</c:v>
                </c:pt>
                <c:pt idx="1147">
                  <c:v>219.5867768595065</c:v>
                </c:pt>
                <c:pt idx="1148">
                  <c:v>219.75206611570485</c:v>
                </c:pt>
                <c:pt idx="1149">
                  <c:v>219.9173553719032</c:v>
                </c:pt>
                <c:pt idx="1150">
                  <c:v>220.08264462810155</c:v>
                </c:pt>
                <c:pt idx="1151">
                  <c:v>220.2479338842999</c:v>
                </c:pt>
                <c:pt idx="1152">
                  <c:v>220.41322314049825</c:v>
                </c:pt>
                <c:pt idx="1153">
                  <c:v>220.5785123966966</c:v>
                </c:pt>
                <c:pt idx="1154">
                  <c:v>220.74380165289494</c:v>
                </c:pt>
                <c:pt idx="1155">
                  <c:v>220.90909090909329</c:v>
                </c:pt>
                <c:pt idx="1156">
                  <c:v>221.07438016529164</c:v>
                </c:pt>
                <c:pt idx="1157">
                  <c:v>221.23966942148999</c:v>
                </c:pt>
                <c:pt idx="1158">
                  <c:v>221.40495867768834</c:v>
                </c:pt>
                <c:pt idx="1159">
                  <c:v>221.57024793388669</c:v>
                </c:pt>
                <c:pt idx="1160">
                  <c:v>221.73553719008504</c:v>
                </c:pt>
                <c:pt idx="1161">
                  <c:v>221.90082644628339</c:v>
                </c:pt>
                <c:pt idx="1162">
                  <c:v>222.06611570248174</c:v>
                </c:pt>
                <c:pt idx="1163">
                  <c:v>222.23140495868009</c:v>
                </c:pt>
                <c:pt idx="1164">
                  <c:v>222.39669421487844</c:v>
                </c:pt>
                <c:pt idx="1165">
                  <c:v>222.56198347107679</c:v>
                </c:pt>
                <c:pt idx="1166">
                  <c:v>222.72727272727514</c:v>
                </c:pt>
                <c:pt idx="1167">
                  <c:v>222.89256198347348</c:v>
                </c:pt>
                <c:pt idx="1168">
                  <c:v>223.05785123967183</c:v>
                </c:pt>
                <c:pt idx="1169">
                  <c:v>223.22314049587018</c:v>
                </c:pt>
                <c:pt idx="1170">
                  <c:v>223.38842975206853</c:v>
                </c:pt>
                <c:pt idx="1171">
                  <c:v>223.55371900826688</c:v>
                </c:pt>
                <c:pt idx="1172">
                  <c:v>223.71900826446523</c:v>
                </c:pt>
                <c:pt idx="1173">
                  <c:v>223.88429752066358</c:v>
                </c:pt>
                <c:pt idx="1174">
                  <c:v>224.04958677686193</c:v>
                </c:pt>
                <c:pt idx="1175">
                  <c:v>224.21487603306028</c:v>
                </c:pt>
                <c:pt idx="1176">
                  <c:v>224.38016528925863</c:v>
                </c:pt>
                <c:pt idx="1177">
                  <c:v>224.54545454545698</c:v>
                </c:pt>
                <c:pt idx="1178">
                  <c:v>224.71074380165533</c:v>
                </c:pt>
                <c:pt idx="1179">
                  <c:v>224.87603305785368</c:v>
                </c:pt>
                <c:pt idx="1180">
                  <c:v>225.04132231405202</c:v>
                </c:pt>
                <c:pt idx="1181">
                  <c:v>225.20661157025037</c:v>
                </c:pt>
                <c:pt idx="1182">
                  <c:v>225.37190082644872</c:v>
                </c:pt>
                <c:pt idx="1183">
                  <c:v>225.53719008264707</c:v>
                </c:pt>
                <c:pt idx="1184">
                  <c:v>225.70247933884542</c:v>
                </c:pt>
                <c:pt idx="1185">
                  <c:v>225.86776859504377</c:v>
                </c:pt>
                <c:pt idx="1186">
                  <c:v>226.03305785124212</c:v>
                </c:pt>
                <c:pt idx="1187">
                  <c:v>226.19834710744047</c:v>
                </c:pt>
                <c:pt idx="1188">
                  <c:v>226.36363636363882</c:v>
                </c:pt>
                <c:pt idx="1189">
                  <c:v>226.52892561983717</c:v>
                </c:pt>
                <c:pt idx="1190">
                  <c:v>226.69421487603552</c:v>
                </c:pt>
                <c:pt idx="1191">
                  <c:v>226.85950413223387</c:v>
                </c:pt>
                <c:pt idx="1192">
                  <c:v>227.02479338843222</c:v>
                </c:pt>
                <c:pt idx="1193">
                  <c:v>227.19008264463056</c:v>
                </c:pt>
                <c:pt idx="1194">
                  <c:v>227.35537190082891</c:v>
                </c:pt>
                <c:pt idx="1195">
                  <c:v>227.52066115702726</c:v>
                </c:pt>
                <c:pt idx="1196">
                  <c:v>227.68595041322561</c:v>
                </c:pt>
                <c:pt idx="1197">
                  <c:v>227.85123966942396</c:v>
                </c:pt>
                <c:pt idx="1198">
                  <c:v>228.01652892562231</c:v>
                </c:pt>
                <c:pt idx="1199">
                  <c:v>228.18181818182066</c:v>
                </c:pt>
                <c:pt idx="1200">
                  <c:v>228.34710743801901</c:v>
                </c:pt>
                <c:pt idx="1201">
                  <c:v>228.51239669421736</c:v>
                </c:pt>
                <c:pt idx="1202">
                  <c:v>228.67768595041571</c:v>
                </c:pt>
                <c:pt idx="1203">
                  <c:v>228.84297520661406</c:v>
                </c:pt>
                <c:pt idx="1204">
                  <c:v>229.00826446281241</c:v>
                </c:pt>
                <c:pt idx="1205">
                  <c:v>229.17355371901076</c:v>
                </c:pt>
                <c:pt idx="1206">
                  <c:v>229.3388429752091</c:v>
                </c:pt>
                <c:pt idx="1207">
                  <c:v>229.50413223140745</c:v>
                </c:pt>
                <c:pt idx="1208">
                  <c:v>229.6694214876058</c:v>
                </c:pt>
                <c:pt idx="1209">
                  <c:v>229.83471074380415</c:v>
                </c:pt>
                <c:pt idx="1210">
                  <c:v>230.0000000000025</c:v>
                </c:pt>
                <c:pt idx="1211">
                  <c:v>230.16528925620085</c:v>
                </c:pt>
                <c:pt idx="1212">
                  <c:v>230.3305785123992</c:v>
                </c:pt>
                <c:pt idx="1213">
                  <c:v>230.49586776859755</c:v>
                </c:pt>
                <c:pt idx="1214">
                  <c:v>230.6611570247959</c:v>
                </c:pt>
                <c:pt idx="1215">
                  <c:v>230.82644628099425</c:v>
                </c:pt>
                <c:pt idx="1216">
                  <c:v>230.9917355371926</c:v>
                </c:pt>
                <c:pt idx="1217">
                  <c:v>231.15702479339095</c:v>
                </c:pt>
                <c:pt idx="1218">
                  <c:v>231.32231404958929</c:v>
                </c:pt>
                <c:pt idx="1219">
                  <c:v>231.48760330578764</c:v>
                </c:pt>
                <c:pt idx="1220">
                  <c:v>231.65289256198599</c:v>
                </c:pt>
                <c:pt idx="1221">
                  <c:v>231.81818181818434</c:v>
                </c:pt>
                <c:pt idx="1222">
                  <c:v>231.98347107438269</c:v>
                </c:pt>
                <c:pt idx="1223">
                  <c:v>232.14876033058104</c:v>
                </c:pt>
                <c:pt idx="1224">
                  <c:v>232.31404958677939</c:v>
                </c:pt>
                <c:pt idx="1225">
                  <c:v>232.47933884297774</c:v>
                </c:pt>
                <c:pt idx="1226">
                  <c:v>232.64462809917609</c:v>
                </c:pt>
                <c:pt idx="1227">
                  <c:v>232.80991735537444</c:v>
                </c:pt>
                <c:pt idx="1228">
                  <c:v>232.97520661157279</c:v>
                </c:pt>
                <c:pt idx="1229">
                  <c:v>233.14049586777114</c:v>
                </c:pt>
                <c:pt idx="1230">
                  <c:v>233.30578512396949</c:v>
                </c:pt>
                <c:pt idx="1231">
                  <c:v>233.47107438016783</c:v>
                </c:pt>
                <c:pt idx="1232">
                  <c:v>233.63636363636618</c:v>
                </c:pt>
                <c:pt idx="1233">
                  <c:v>233.80165289256453</c:v>
                </c:pt>
                <c:pt idx="1234">
                  <c:v>233.96694214876288</c:v>
                </c:pt>
                <c:pt idx="1235">
                  <c:v>234.13223140496123</c:v>
                </c:pt>
                <c:pt idx="1236">
                  <c:v>234.29752066115958</c:v>
                </c:pt>
                <c:pt idx="1237">
                  <c:v>234.46280991735793</c:v>
                </c:pt>
                <c:pt idx="1238">
                  <c:v>234.62809917355628</c:v>
                </c:pt>
                <c:pt idx="1239">
                  <c:v>234.79338842975463</c:v>
                </c:pt>
                <c:pt idx="1240">
                  <c:v>234.95867768595298</c:v>
                </c:pt>
                <c:pt idx="1241">
                  <c:v>235.12396694215133</c:v>
                </c:pt>
                <c:pt idx="1242">
                  <c:v>235.28925619834968</c:v>
                </c:pt>
                <c:pt idx="1243">
                  <c:v>235.45454545454803</c:v>
                </c:pt>
                <c:pt idx="1244">
                  <c:v>235.61983471074637</c:v>
                </c:pt>
                <c:pt idx="1245">
                  <c:v>235.78512396694472</c:v>
                </c:pt>
                <c:pt idx="1246">
                  <c:v>235.95041322314307</c:v>
                </c:pt>
                <c:pt idx="1247">
                  <c:v>236.11570247934142</c:v>
                </c:pt>
                <c:pt idx="1248">
                  <c:v>236.28099173553977</c:v>
                </c:pt>
                <c:pt idx="1249">
                  <c:v>236.44628099173812</c:v>
                </c:pt>
                <c:pt idx="1250">
                  <c:v>236.61157024793647</c:v>
                </c:pt>
                <c:pt idx="1251">
                  <c:v>236.77685950413482</c:v>
                </c:pt>
                <c:pt idx="1252">
                  <c:v>236.94214876033317</c:v>
                </c:pt>
                <c:pt idx="1253">
                  <c:v>237.10743801653152</c:v>
                </c:pt>
                <c:pt idx="1254">
                  <c:v>237.27272727272987</c:v>
                </c:pt>
                <c:pt idx="1255">
                  <c:v>237.43801652892822</c:v>
                </c:pt>
                <c:pt idx="1256">
                  <c:v>237.60330578512657</c:v>
                </c:pt>
                <c:pt idx="1257">
                  <c:v>237.76859504132491</c:v>
                </c:pt>
                <c:pt idx="1258">
                  <c:v>237.93388429752326</c:v>
                </c:pt>
                <c:pt idx="1259">
                  <c:v>238.09917355372161</c:v>
                </c:pt>
                <c:pt idx="1260">
                  <c:v>238.26446280991996</c:v>
                </c:pt>
                <c:pt idx="1261">
                  <c:v>238.42975206611831</c:v>
                </c:pt>
                <c:pt idx="1262">
                  <c:v>238.59504132231666</c:v>
                </c:pt>
                <c:pt idx="1263">
                  <c:v>238.76033057851501</c:v>
                </c:pt>
                <c:pt idx="1264">
                  <c:v>238.92561983471336</c:v>
                </c:pt>
                <c:pt idx="1265">
                  <c:v>239.09090909091171</c:v>
                </c:pt>
                <c:pt idx="1266">
                  <c:v>239.25619834711006</c:v>
                </c:pt>
                <c:pt idx="1267">
                  <c:v>239.42148760330841</c:v>
                </c:pt>
                <c:pt idx="1268">
                  <c:v>239.58677685950676</c:v>
                </c:pt>
                <c:pt idx="1269">
                  <c:v>239.75206611570511</c:v>
                </c:pt>
                <c:pt idx="1270">
                  <c:v>239.91735537190345</c:v>
                </c:pt>
                <c:pt idx="1271">
                  <c:v>240.0826446281018</c:v>
                </c:pt>
                <c:pt idx="1272">
                  <c:v>240.24793388430015</c:v>
                </c:pt>
                <c:pt idx="1273">
                  <c:v>240.4132231404985</c:v>
                </c:pt>
                <c:pt idx="1274">
                  <c:v>240.57851239669685</c:v>
                </c:pt>
                <c:pt idx="1275">
                  <c:v>240.7438016528952</c:v>
                </c:pt>
                <c:pt idx="1276">
                  <c:v>240.90909090909355</c:v>
                </c:pt>
                <c:pt idx="1277">
                  <c:v>241.0743801652919</c:v>
                </c:pt>
                <c:pt idx="1278">
                  <c:v>241.23966942149025</c:v>
                </c:pt>
                <c:pt idx="1279">
                  <c:v>241.4049586776886</c:v>
                </c:pt>
                <c:pt idx="1280">
                  <c:v>241.57024793388695</c:v>
                </c:pt>
                <c:pt idx="1281">
                  <c:v>241.7355371900853</c:v>
                </c:pt>
                <c:pt idx="1282">
                  <c:v>241.90082644628365</c:v>
                </c:pt>
                <c:pt idx="1283">
                  <c:v>242.06611570248199</c:v>
                </c:pt>
                <c:pt idx="1284">
                  <c:v>242.23140495868034</c:v>
                </c:pt>
                <c:pt idx="1285">
                  <c:v>242.39669421487869</c:v>
                </c:pt>
                <c:pt idx="1286">
                  <c:v>242.56198347107704</c:v>
                </c:pt>
                <c:pt idx="1287">
                  <c:v>242.72727272727539</c:v>
                </c:pt>
                <c:pt idx="1288">
                  <c:v>242.89256198347374</c:v>
                </c:pt>
                <c:pt idx="1289">
                  <c:v>243.05785123967209</c:v>
                </c:pt>
                <c:pt idx="1290">
                  <c:v>243.22314049587044</c:v>
                </c:pt>
                <c:pt idx="1291">
                  <c:v>243.38842975206879</c:v>
                </c:pt>
                <c:pt idx="1292">
                  <c:v>243.55371900826714</c:v>
                </c:pt>
                <c:pt idx="1293">
                  <c:v>243.71900826446549</c:v>
                </c:pt>
                <c:pt idx="1294">
                  <c:v>243.88429752066384</c:v>
                </c:pt>
                <c:pt idx="1295">
                  <c:v>244.04958677686218</c:v>
                </c:pt>
                <c:pt idx="1296">
                  <c:v>244.21487603306053</c:v>
                </c:pt>
                <c:pt idx="1297">
                  <c:v>244.38016528925888</c:v>
                </c:pt>
                <c:pt idx="1298">
                  <c:v>244.54545454545723</c:v>
                </c:pt>
                <c:pt idx="1299">
                  <c:v>244.71074380165558</c:v>
                </c:pt>
                <c:pt idx="1300">
                  <c:v>244.87603305785393</c:v>
                </c:pt>
                <c:pt idx="1301">
                  <c:v>245.04132231405228</c:v>
                </c:pt>
                <c:pt idx="1302">
                  <c:v>245.20661157025063</c:v>
                </c:pt>
                <c:pt idx="1303">
                  <c:v>245.37190082644898</c:v>
                </c:pt>
                <c:pt idx="1304">
                  <c:v>245.53719008264733</c:v>
                </c:pt>
                <c:pt idx="1305">
                  <c:v>245.70247933884568</c:v>
                </c:pt>
                <c:pt idx="1306">
                  <c:v>245.86776859504403</c:v>
                </c:pt>
                <c:pt idx="1307">
                  <c:v>246.03305785124238</c:v>
                </c:pt>
                <c:pt idx="1308">
                  <c:v>246.19834710744072</c:v>
                </c:pt>
                <c:pt idx="1309">
                  <c:v>246.36363636363907</c:v>
                </c:pt>
                <c:pt idx="1310">
                  <c:v>246.52892561983742</c:v>
                </c:pt>
                <c:pt idx="1311">
                  <c:v>246.69421487603577</c:v>
                </c:pt>
                <c:pt idx="1312">
                  <c:v>246.85950413223412</c:v>
                </c:pt>
                <c:pt idx="1313">
                  <c:v>247.02479338843247</c:v>
                </c:pt>
                <c:pt idx="1314">
                  <c:v>247.19008264463082</c:v>
                </c:pt>
                <c:pt idx="1315">
                  <c:v>247.35537190082917</c:v>
                </c:pt>
                <c:pt idx="1316">
                  <c:v>247.52066115702752</c:v>
                </c:pt>
                <c:pt idx="1317">
                  <c:v>247.68595041322587</c:v>
                </c:pt>
                <c:pt idx="1318">
                  <c:v>247.85123966942422</c:v>
                </c:pt>
                <c:pt idx="1319">
                  <c:v>248.01652892562257</c:v>
                </c:pt>
                <c:pt idx="1320">
                  <c:v>248.18181818182092</c:v>
                </c:pt>
                <c:pt idx="1321">
                  <c:v>248.34710743801926</c:v>
                </c:pt>
                <c:pt idx="1322">
                  <c:v>248.51239669421761</c:v>
                </c:pt>
                <c:pt idx="1323">
                  <c:v>248.67768595041596</c:v>
                </c:pt>
                <c:pt idx="1324">
                  <c:v>248.84297520661431</c:v>
                </c:pt>
                <c:pt idx="1325">
                  <c:v>249.00826446281266</c:v>
                </c:pt>
                <c:pt idx="1326">
                  <c:v>249.17355371901101</c:v>
                </c:pt>
                <c:pt idx="1327">
                  <c:v>249.33884297520936</c:v>
                </c:pt>
                <c:pt idx="1328">
                  <c:v>249.50413223140771</c:v>
                </c:pt>
                <c:pt idx="1329">
                  <c:v>249.66942148760606</c:v>
                </c:pt>
                <c:pt idx="1330">
                  <c:v>249.83471074380441</c:v>
                </c:pt>
                <c:pt idx="1331">
                  <c:v>250.00000000000276</c:v>
                </c:pt>
                <c:pt idx="1332">
                  <c:v>250.16528925620111</c:v>
                </c:pt>
                <c:pt idx="1333">
                  <c:v>250.33057851239946</c:v>
                </c:pt>
                <c:pt idx="1334">
                  <c:v>250.4958677685978</c:v>
                </c:pt>
                <c:pt idx="1335">
                  <c:v>250.66115702479615</c:v>
                </c:pt>
                <c:pt idx="1336">
                  <c:v>250.8264462809945</c:v>
                </c:pt>
                <c:pt idx="1337">
                  <c:v>250.99173553719285</c:v>
                </c:pt>
                <c:pt idx="1338">
                  <c:v>251.1570247933912</c:v>
                </c:pt>
                <c:pt idx="1339">
                  <c:v>251.32231404958955</c:v>
                </c:pt>
                <c:pt idx="1340">
                  <c:v>251.4876033057879</c:v>
                </c:pt>
                <c:pt idx="1341">
                  <c:v>251.65289256198625</c:v>
                </c:pt>
                <c:pt idx="1342">
                  <c:v>251.8181818181846</c:v>
                </c:pt>
                <c:pt idx="1343">
                  <c:v>251.98347107438295</c:v>
                </c:pt>
                <c:pt idx="1344">
                  <c:v>252.1487603305813</c:v>
                </c:pt>
                <c:pt idx="1345">
                  <c:v>252.31404958677965</c:v>
                </c:pt>
                <c:pt idx="1346">
                  <c:v>252.479338842978</c:v>
                </c:pt>
                <c:pt idx="1347">
                  <c:v>252.64462809917634</c:v>
                </c:pt>
                <c:pt idx="1348">
                  <c:v>252.80991735537469</c:v>
                </c:pt>
                <c:pt idx="1349">
                  <c:v>252.97520661157304</c:v>
                </c:pt>
                <c:pt idx="1350">
                  <c:v>253.14049586777139</c:v>
                </c:pt>
                <c:pt idx="1351">
                  <c:v>253.30578512396974</c:v>
                </c:pt>
                <c:pt idx="1352">
                  <c:v>253.47107438016809</c:v>
                </c:pt>
                <c:pt idx="1353">
                  <c:v>253.63636363636644</c:v>
                </c:pt>
                <c:pt idx="1354">
                  <c:v>253.80165289256479</c:v>
                </c:pt>
                <c:pt idx="1355">
                  <c:v>253.96694214876314</c:v>
                </c:pt>
                <c:pt idx="1356">
                  <c:v>254.13223140496149</c:v>
                </c:pt>
                <c:pt idx="1357">
                  <c:v>254.29752066115984</c:v>
                </c:pt>
                <c:pt idx="1358">
                  <c:v>254.46280991735819</c:v>
                </c:pt>
                <c:pt idx="1359">
                  <c:v>254.62809917355654</c:v>
                </c:pt>
                <c:pt idx="1360">
                  <c:v>254.79338842975488</c:v>
                </c:pt>
                <c:pt idx="1361">
                  <c:v>254.95867768595323</c:v>
                </c:pt>
                <c:pt idx="1362">
                  <c:v>255.12396694215158</c:v>
                </c:pt>
                <c:pt idx="1363">
                  <c:v>255.28925619834993</c:v>
                </c:pt>
                <c:pt idx="1364">
                  <c:v>255.45454545454828</c:v>
                </c:pt>
                <c:pt idx="1365">
                  <c:v>255.61983471074663</c:v>
                </c:pt>
                <c:pt idx="1366">
                  <c:v>255.78512396694498</c:v>
                </c:pt>
                <c:pt idx="1367">
                  <c:v>255.95041322314333</c:v>
                </c:pt>
                <c:pt idx="1368">
                  <c:v>256.11570247934168</c:v>
                </c:pt>
                <c:pt idx="1369">
                  <c:v>256.28099173554</c:v>
                </c:pt>
                <c:pt idx="1370">
                  <c:v>256.44628099173832</c:v>
                </c:pt>
                <c:pt idx="1371">
                  <c:v>256.61157024793664</c:v>
                </c:pt>
                <c:pt idx="1372">
                  <c:v>256.77685950413496</c:v>
                </c:pt>
                <c:pt idx="1373">
                  <c:v>256.94214876033328</c:v>
                </c:pt>
                <c:pt idx="1374">
                  <c:v>257.1074380165316</c:v>
                </c:pt>
                <c:pt idx="1375">
                  <c:v>257.27272727272992</c:v>
                </c:pt>
                <c:pt idx="1376">
                  <c:v>257.43801652892824</c:v>
                </c:pt>
                <c:pt idx="1377">
                  <c:v>257.60330578512657</c:v>
                </c:pt>
                <c:pt idx="1378">
                  <c:v>257.76859504132489</c:v>
                </c:pt>
                <c:pt idx="1379">
                  <c:v>257.93388429752321</c:v>
                </c:pt>
                <c:pt idx="1380">
                  <c:v>258.09917355372153</c:v>
                </c:pt>
                <c:pt idx="1381">
                  <c:v>258.26446280991985</c:v>
                </c:pt>
                <c:pt idx="1382">
                  <c:v>258.42975206611817</c:v>
                </c:pt>
                <c:pt idx="1383">
                  <c:v>258.59504132231649</c:v>
                </c:pt>
                <c:pt idx="1384">
                  <c:v>258.76033057851481</c:v>
                </c:pt>
                <c:pt idx="1385">
                  <c:v>258.92561983471313</c:v>
                </c:pt>
                <c:pt idx="1386">
                  <c:v>259.09090909091145</c:v>
                </c:pt>
                <c:pt idx="1387">
                  <c:v>259.25619834710977</c:v>
                </c:pt>
                <c:pt idx="1388">
                  <c:v>259.42148760330809</c:v>
                </c:pt>
                <c:pt idx="1389">
                  <c:v>259.58677685950641</c:v>
                </c:pt>
                <c:pt idx="1390">
                  <c:v>259.75206611570474</c:v>
                </c:pt>
                <c:pt idx="1391">
                  <c:v>259.91735537190306</c:v>
                </c:pt>
                <c:pt idx="1392">
                  <c:v>260.08264462810138</c:v>
                </c:pt>
                <c:pt idx="1393">
                  <c:v>260.2479338842997</c:v>
                </c:pt>
                <c:pt idx="1394">
                  <c:v>260.41322314049802</c:v>
                </c:pt>
                <c:pt idx="1395">
                  <c:v>260.57851239669634</c:v>
                </c:pt>
                <c:pt idx="1396">
                  <c:v>260.74380165289466</c:v>
                </c:pt>
                <c:pt idx="1397">
                  <c:v>260.90909090909298</c:v>
                </c:pt>
                <c:pt idx="1398">
                  <c:v>261.0743801652913</c:v>
                </c:pt>
                <c:pt idx="1399">
                  <c:v>261.23966942148962</c:v>
                </c:pt>
                <c:pt idx="1400">
                  <c:v>261.40495867768794</c:v>
                </c:pt>
                <c:pt idx="1401">
                  <c:v>261.57024793388626</c:v>
                </c:pt>
                <c:pt idx="1402">
                  <c:v>261.73553719008459</c:v>
                </c:pt>
                <c:pt idx="1403">
                  <c:v>261.90082644628291</c:v>
                </c:pt>
                <c:pt idx="1404">
                  <c:v>262.06611570248123</c:v>
                </c:pt>
                <c:pt idx="1405">
                  <c:v>262.23140495867955</c:v>
                </c:pt>
                <c:pt idx="1406">
                  <c:v>262.39669421487787</c:v>
                </c:pt>
                <c:pt idx="1407">
                  <c:v>262.56198347107619</c:v>
                </c:pt>
                <c:pt idx="1408">
                  <c:v>262.72727272727451</c:v>
                </c:pt>
                <c:pt idx="1409">
                  <c:v>262.89256198347283</c:v>
                </c:pt>
                <c:pt idx="1410">
                  <c:v>263.05785123967115</c:v>
                </c:pt>
                <c:pt idx="1411">
                  <c:v>263.22314049586947</c:v>
                </c:pt>
                <c:pt idx="1412">
                  <c:v>263.38842975206779</c:v>
                </c:pt>
                <c:pt idx="1413">
                  <c:v>263.55371900826611</c:v>
                </c:pt>
                <c:pt idx="1414">
                  <c:v>263.71900826446443</c:v>
                </c:pt>
                <c:pt idx="1415">
                  <c:v>263.88429752066276</c:v>
                </c:pt>
                <c:pt idx="1416">
                  <c:v>264.04958677686108</c:v>
                </c:pt>
                <c:pt idx="1417">
                  <c:v>264.2148760330594</c:v>
                </c:pt>
                <c:pt idx="1418">
                  <c:v>264.38016528925772</c:v>
                </c:pt>
                <c:pt idx="1419">
                  <c:v>264.54545454545604</c:v>
                </c:pt>
                <c:pt idx="1420">
                  <c:v>264.71074380165436</c:v>
                </c:pt>
                <c:pt idx="1421">
                  <c:v>264.87603305785268</c:v>
                </c:pt>
                <c:pt idx="1422">
                  <c:v>265.041322314051</c:v>
                </c:pt>
                <c:pt idx="1423">
                  <c:v>265.20661157024932</c:v>
                </c:pt>
                <c:pt idx="1424">
                  <c:v>265.37190082644764</c:v>
                </c:pt>
                <c:pt idx="1425">
                  <c:v>265.53719008264596</c:v>
                </c:pt>
                <c:pt idx="1426">
                  <c:v>265.70247933884428</c:v>
                </c:pt>
                <c:pt idx="1427">
                  <c:v>265.86776859504261</c:v>
                </c:pt>
                <c:pt idx="1428">
                  <c:v>266.03305785124093</c:v>
                </c:pt>
                <c:pt idx="1429">
                  <c:v>266.19834710743925</c:v>
                </c:pt>
                <c:pt idx="1430">
                  <c:v>266.36363636363757</c:v>
                </c:pt>
                <c:pt idx="1431">
                  <c:v>266.52892561983589</c:v>
                </c:pt>
                <c:pt idx="1432">
                  <c:v>266.69421487603421</c:v>
                </c:pt>
                <c:pt idx="1433">
                  <c:v>266.85950413223253</c:v>
                </c:pt>
                <c:pt idx="1434">
                  <c:v>267.02479338843085</c:v>
                </c:pt>
                <c:pt idx="1435">
                  <c:v>267.19008264462917</c:v>
                </c:pt>
                <c:pt idx="1436">
                  <c:v>267.35537190082749</c:v>
                </c:pt>
                <c:pt idx="1437">
                  <c:v>267.52066115702581</c:v>
                </c:pt>
                <c:pt idx="1438">
                  <c:v>267.68595041322413</c:v>
                </c:pt>
                <c:pt idx="1439">
                  <c:v>267.85123966942245</c:v>
                </c:pt>
                <c:pt idx="1440">
                  <c:v>268.01652892562078</c:v>
                </c:pt>
                <c:pt idx="1441">
                  <c:v>268.1818181818191</c:v>
                </c:pt>
                <c:pt idx="1442">
                  <c:v>268.34710743801742</c:v>
                </c:pt>
                <c:pt idx="1443">
                  <c:v>268.51239669421574</c:v>
                </c:pt>
                <c:pt idx="1444">
                  <c:v>268.67768595041406</c:v>
                </c:pt>
                <c:pt idx="1445">
                  <c:v>268.84297520661238</c:v>
                </c:pt>
                <c:pt idx="1446">
                  <c:v>269.0082644628107</c:v>
                </c:pt>
                <c:pt idx="1447">
                  <c:v>269.17355371900902</c:v>
                </c:pt>
                <c:pt idx="1448">
                  <c:v>269.33884297520734</c:v>
                </c:pt>
                <c:pt idx="1449">
                  <c:v>269.50413223140566</c:v>
                </c:pt>
                <c:pt idx="1450">
                  <c:v>269.66942148760398</c:v>
                </c:pt>
                <c:pt idx="1451">
                  <c:v>269.8347107438023</c:v>
                </c:pt>
                <c:pt idx="1452">
                  <c:v>270.00000000000063</c:v>
                </c:pt>
                <c:pt idx="1453">
                  <c:v>270.16528925619895</c:v>
                </c:pt>
                <c:pt idx="1454">
                  <c:v>270.33057851239727</c:v>
                </c:pt>
                <c:pt idx="1455">
                  <c:v>270.49586776859559</c:v>
                </c:pt>
                <c:pt idx="1456">
                  <c:v>270.66115702479391</c:v>
                </c:pt>
                <c:pt idx="1457">
                  <c:v>270.82644628099223</c:v>
                </c:pt>
                <c:pt idx="1458">
                  <c:v>270.99173553719055</c:v>
                </c:pt>
                <c:pt idx="1459">
                  <c:v>271.15702479338887</c:v>
                </c:pt>
                <c:pt idx="1460">
                  <c:v>271.32231404958719</c:v>
                </c:pt>
                <c:pt idx="1461">
                  <c:v>271.48760330578551</c:v>
                </c:pt>
                <c:pt idx="1462">
                  <c:v>271.65289256198383</c:v>
                </c:pt>
                <c:pt idx="1463">
                  <c:v>271.81818181818215</c:v>
                </c:pt>
                <c:pt idx="1464">
                  <c:v>271.98347107438047</c:v>
                </c:pt>
                <c:pt idx="1465">
                  <c:v>272.1487603305788</c:v>
                </c:pt>
                <c:pt idx="1466">
                  <c:v>272.31404958677712</c:v>
                </c:pt>
                <c:pt idx="1467">
                  <c:v>272.47933884297544</c:v>
                </c:pt>
                <c:pt idx="1468">
                  <c:v>272.64462809917376</c:v>
                </c:pt>
                <c:pt idx="1469">
                  <c:v>272.80991735537208</c:v>
                </c:pt>
                <c:pt idx="1470">
                  <c:v>272.9752066115704</c:v>
                </c:pt>
                <c:pt idx="1471">
                  <c:v>273.14049586776872</c:v>
                </c:pt>
                <c:pt idx="1472">
                  <c:v>273.30578512396704</c:v>
                </c:pt>
                <c:pt idx="1473">
                  <c:v>273.47107438016536</c:v>
                </c:pt>
                <c:pt idx="1474">
                  <c:v>273.63636363636368</c:v>
                </c:pt>
                <c:pt idx="1475">
                  <c:v>273.801652892562</c:v>
                </c:pt>
                <c:pt idx="1476">
                  <c:v>273.96694214876032</c:v>
                </c:pt>
                <c:pt idx="1477">
                  <c:v>274.13223140495865</c:v>
                </c:pt>
                <c:pt idx="1478">
                  <c:v>274.29752066115697</c:v>
                </c:pt>
                <c:pt idx="1479">
                  <c:v>274.46280991735529</c:v>
                </c:pt>
                <c:pt idx="1480">
                  <c:v>274.62809917355361</c:v>
                </c:pt>
                <c:pt idx="1481">
                  <c:v>274.79338842975193</c:v>
                </c:pt>
                <c:pt idx="1482">
                  <c:v>274.95867768595025</c:v>
                </c:pt>
                <c:pt idx="1483">
                  <c:v>275.12396694214857</c:v>
                </c:pt>
                <c:pt idx="1484">
                  <c:v>275.28925619834689</c:v>
                </c:pt>
                <c:pt idx="1485">
                  <c:v>275.45454545454521</c:v>
                </c:pt>
                <c:pt idx="1486">
                  <c:v>275.61983471074353</c:v>
                </c:pt>
                <c:pt idx="1487">
                  <c:v>275.78512396694185</c:v>
                </c:pt>
                <c:pt idx="1488">
                  <c:v>275.95041322314017</c:v>
                </c:pt>
                <c:pt idx="1489">
                  <c:v>276.11570247933849</c:v>
                </c:pt>
                <c:pt idx="1490">
                  <c:v>276.28099173553682</c:v>
                </c:pt>
                <c:pt idx="1491">
                  <c:v>276.44628099173514</c:v>
                </c:pt>
                <c:pt idx="1492">
                  <c:v>276.61157024793346</c:v>
                </c:pt>
                <c:pt idx="1493">
                  <c:v>276.77685950413178</c:v>
                </c:pt>
                <c:pt idx="1494">
                  <c:v>276.9421487603301</c:v>
                </c:pt>
                <c:pt idx="1495">
                  <c:v>277.10743801652842</c:v>
                </c:pt>
                <c:pt idx="1496">
                  <c:v>277.27272727272674</c:v>
                </c:pt>
                <c:pt idx="1497">
                  <c:v>277.43801652892506</c:v>
                </c:pt>
                <c:pt idx="1498">
                  <c:v>277.60330578512338</c:v>
                </c:pt>
                <c:pt idx="1499">
                  <c:v>277.7685950413217</c:v>
                </c:pt>
                <c:pt idx="1500">
                  <c:v>277.93388429752002</c:v>
                </c:pt>
                <c:pt idx="1501">
                  <c:v>278.09917355371834</c:v>
                </c:pt>
                <c:pt idx="1502">
                  <c:v>278.26446280991667</c:v>
                </c:pt>
                <c:pt idx="1503">
                  <c:v>278.42975206611499</c:v>
                </c:pt>
                <c:pt idx="1504">
                  <c:v>278.59504132231331</c:v>
                </c:pt>
                <c:pt idx="1505">
                  <c:v>278.76033057851163</c:v>
                </c:pt>
                <c:pt idx="1506">
                  <c:v>278.92561983470995</c:v>
                </c:pt>
                <c:pt idx="1507">
                  <c:v>279.09090909090827</c:v>
                </c:pt>
                <c:pt idx="1508">
                  <c:v>279.25619834710659</c:v>
                </c:pt>
                <c:pt idx="1509">
                  <c:v>279.42148760330491</c:v>
                </c:pt>
                <c:pt idx="1510">
                  <c:v>279.58677685950323</c:v>
                </c:pt>
                <c:pt idx="1511">
                  <c:v>279.75206611570155</c:v>
                </c:pt>
                <c:pt idx="1512">
                  <c:v>279.91735537189987</c:v>
                </c:pt>
                <c:pt idx="1513">
                  <c:v>280.08264462809819</c:v>
                </c:pt>
                <c:pt idx="1514">
                  <c:v>280.24793388429651</c:v>
                </c:pt>
                <c:pt idx="1515">
                  <c:v>280.41322314049484</c:v>
                </c:pt>
                <c:pt idx="1516">
                  <c:v>280.57851239669316</c:v>
                </c:pt>
                <c:pt idx="1517">
                  <c:v>280.74380165289148</c:v>
                </c:pt>
                <c:pt idx="1518">
                  <c:v>280.9090909090898</c:v>
                </c:pt>
                <c:pt idx="1519">
                  <c:v>281.07438016528812</c:v>
                </c:pt>
                <c:pt idx="1520">
                  <c:v>281.23966942148644</c:v>
                </c:pt>
                <c:pt idx="1521">
                  <c:v>281.40495867768476</c:v>
                </c:pt>
                <c:pt idx="1522">
                  <c:v>281.57024793388308</c:v>
                </c:pt>
                <c:pt idx="1523">
                  <c:v>281.7355371900814</c:v>
                </c:pt>
                <c:pt idx="1524">
                  <c:v>281.90082644627972</c:v>
                </c:pt>
                <c:pt idx="1525">
                  <c:v>282.06611570247804</c:v>
                </c:pt>
                <c:pt idx="1526">
                  <c:v>282.23140495867636</c:v>
                </c:pt>
                <c:pt idx="1527">
                  <c:v>282.39669421487469</c:v>
                </c:pt>
                <c:pt idx="1528">
                  <c:v>282.56198347107301</c:v>
                </c:pt>
                <c:pt idx="1529">
                  <c:v>282.72727272727133</c:v>
                </c:pt>
                <c:pt idx="1530">
                  <c:v>282.89256198346965</c:v>
                </c:pt>
                <c:pt idx="1531">
                  <c:v>283.05785123966797</c:v>
                </c:pt>
                <c:pt idx="1532">
                  <c:v>283.22314049586629</c:v>
                </c:pt>
                <c:pt idx="1533">
                  <c:v>283.38842975206461</c:v>
                </c:pt>
                <c:pt idx="1534">
                  <c:v>283.55371900826293</c:v>
                </c:pt>
                <c:pt idx="1535">
                  <c:v>283.71900826446125</c:v>
                </c:pt>
                <c:pt idx="1536">
                  <c:v>283.88429752065957</c:v>
                </c:pt>
                <c:pt idx="1537">
                  <c:v>284.04958677685789</c:v>
                </c:pt>
                <c:pt idx="1538">
                  <c:v>284.21487603305621</c:v>
                </c:pt>
                <c:pt idx="1539">
                  <c:v>284.38016528925453</c:v>
                </c:pt>
                <c:pt idx="1540">
                  <c:v>284.54545454545286</c:v>
                </c:pt>
                <c:pt idx="1541">
                  <c:v>284.71074380165118</c:v>
                </c:pt>
                <c:pt idx="1542">
                  <c:v>284.8760330578495</c:v>
                </c:pt>
                <c:pt idx="1543">
                  <c:v>285.04132231404782</c:v>
                </c:pt>
                <c:pt idx="1544">
                  <c:v>285.20661157024614</c:v>
                </c:pt>
                <c:pt idx="1545">
                  <c:v>285.37190082644446</c:v>
                </c:pt>
                <c:pt idx="1546">
                  <c:v>285.53719008264278</c:v>
                </c:pt>
                <c:pt idx="1547">
                  <c:v>285.7024793388411</c:v>
                </c:pt>
                <c:pt idx="1548">
                  <c:v>285.86776859503942</c:v>
                </c:pt>
                <c:pt idx="1549">
                  <c:v>286.03305785123774</c:v>
                </c:pt>
                <c:pt idx="1550">
                  <c:v>286.19834710743606</c:v>
                </c:pt>
                <c:pt idx="1551">
                  <c:v>286.36363636363438</c:v>
                </c:pt>
                <c:pt idx="1552">
                  <c:v>286.52892561983271</c:v>
                </c:pt>
                <c:pt idx="1553">
                  <c:v>286.69421487603103</c:v>
                </c:pt>
                <c:pt idx="1554">
                  <c:v>286.85950413222935</c:v>
                </c:pt>
                <c:pt idx="1555">
                  <c:v>287.02479338842767</c:v>
                </c:pt>
                <c:pt idx="1556">
                  <c:v>287.19008264462599</c:v>
                </c:pt>
                <c:pt idx="1557">
                  <c:v>287.35537190082431</c:v>
                </c:pt>
                <c:pt idx="1558">
                  <c:v>287.52066115702263</c:v>
                </c:pt>
                <c:pt idx="1559">
                  <c:v>287.68595041322095</c:v>
                </c:pt>
                <c:pt idx="1560">
                  <c:v>287.85123966941927</c:v>
                </c:pt>
                <c:pt idx="1561">
                  <c:v>288.01652892561759</c:v>
                </c:pt>
                <c:pt idx="1562">
                  <c:v>288.18181818181591</c:v>
                </c:pt>
                <c:pt idx="1563">
                  <c:v>288.34710743801423</c:v>
                </c:pt>
                <c:pt idx="1564">
                  <c:v>288.51239669421255</c:v>
                </c:pt>
                <c:pt idx="1565">
                  <c:v>288.67768595041088</c:v>
                </c:pt>
                <c:pt idx="1566">
                  <c:v>288.8429752066092</c:v>
                </c:pt>
                <c:pt idx="1567">
                  <c:v>289.00826446280752</c:v>
                </c:pt>
                <c:pt idx="1568">
                  <c:v>289.17355371900584</c:v>
                </c:pt>
                <c:pt idx="1569">
                  <c:v>289.33884297520416</c:v>
                </c:pt>
                <c:pt idx="1570">
                  <c:v>289.50413223140248</c:v>
                </c:pt>
                <c:pt idx="1571">
                  <c:v>289.6694214876008</c:v>
                </c:pt>
                <c:pt idx="1572">
                  <c:v>289.83471074379912</c:v>
                </c:pt>
                <c:pt idx="1573">
                  <c:v>289.99999999999744</c:v>
                </c:pt>
                <c:pt idx="1574">
                  <c:v>290.16528925619576</c:v>
                </c:pt>
                <c:pt idx="1575">
                  <c:v>290.33057851239408</c:v>
                </c:pt>
                <c:pt idx="1576">
                  <c:v>290.4958677685924</c:v>
                </c:pt>
                <c:pt idx="1577">
                  <c:v>290.66115702479073</c:v>
                </c:pt>
                <c:pt idx="1578">
                  <c:v>290.82644628098905</c:v>
                </c:pt>
                <c:pt idx="1579">
                  <c:v>290.99173553718737</c:v>
                </c:pt>
                <c:pt idx="1580">
                  <c:v>291.15702479338569</c:v>
                </c:pt>
                <c:pt idx="1581">
                  <c:v>291.32231404958401</c:v>
                </c:pt>
                <c:pt idx="1582">
                  <c:v>291.48760330578233</c:v>
                </c:pt>
                <c:pt idx="1583">
                  <c:v>291.65289256198065</c:v>
                </c:pt>
                <c:pt idx="1584">
                  <c:v>291.81818181817897</c:v>
                </c:pt>
                <c:pt idx="1585">
                  <c:v>291.98347107437729</c:v>
                </c:pt>
                <c:pt idx="1586">
                  <c:v>292.14876033057561</c:v>
                </c:pt>
                <c:pt idx="1587">
                  <c:v>292.31404958677393</c:v>
                </c:pt>
                <c:pt idx="1588">
                  <c:v>292.47933884297225</c:v>
                </c:pt>
                <c:pt idx="1589">
                  <c:v>292.64462809917057</c:v>
                </c:pt>
                <c:pt idx="1590">
                  <c:v>292.8099173553689</c:v>
                </c:pt>
                <c:pt idx="1591">
                  <c:v>292.97520661156722</c:v>
                </c:pt>
                <c:pt idx="1592">
                  <c:v>293.14049586776554</c:v>
                </c:pt>
                <c:pt idx="1593">
                  <c:v>293.30578512396386</c:v>
                </c:pt>
                <c:pt idx="1594">
                  <c:v>293.47107438016218</c:v>
                </c:pt>
                <c:pt idx="1595">
                  <c:v>293.6363636363605</c:v>
                </c:pt>
                <c:pt idx="1596">
                  <c:v>293.80165289255882</c:v>
                </c:pt>
                <c:pt idx="1597">
                  <c:v>293.96694214875714</c:v>
                </c:pt>
                <c:pt idx="1598">
                  <c:v>294.13223140495546</c:v>
                </c:pt>
                <c:pt idx="1599">
                  <c:v>294.29752066115378</c:v>
                </c:pt>
                <c:pt idx="1600">
                  <c:v>294.4628099173521</c:v>
                </c:pt>
                <c:pt idx="1601">
                  <c:v>294.62809917355042</c:v>
                </c:pt>
                <c:pt idx="1602">
                  <c:v>294.79338842974875</c:v>
                </c:pt>
                <c:pt idx="1603">
                  <c:v>294.95867768594707</c:v>
                </c:pt>
                <c:pt idx="1604">
                  <c:v>295.12396694214539</c:v>
                </c:pt>
                <c:pt idx="1605">
                  <c:v>295.28925619834371</c:v>
                </c:pt>
                <c:pt idx="1606">
                  <c:v>295.45454545454203</c:v>
                </c:pt>
                <c:pt idx="1607">
                  <c:v>295.61983471074035</c:v>
                </c:pt>
                <c:pt idx="1608">
                  <c:v>295.78512396693867</c:v>
                </c:pt>
                <c:pt idx="1609">
                  <c:v>295.95041322313699</c:v>
                </c:pt>
                <c:pt idx="1610">
                  <c:v>296.11570247933531</c:v>
                </c:pt>
                <c:pt idx="1611">
                  <c:v>296.28099173553363</c:v>
                </c:pt>
                <c:pt idx="1612">
                  <c:v>296.44628099173195</c:v>
                </c:pt>
                <c:pt idx="1613">
                  <c:v>296.61157024793027</c:v>
                </c:pt>
                <c:pt idx="1614">
                  <c:v>296.77685950412859</c:v>
                </c:pt>
                <c:pt idx="1615">
                  <c:v>296.94214876032692</c:v>
                </c:pt>
                <c:pt idx="1616">
                  <c:v>297.10743801652524</c:v>
                </c:pt>
                <c:pt idx="1617">
                  <c:v>297.27272727272356</c:v>
                </c:pt>
                <c:pt idx="1618">
                  <c:v>297.43801652892188</c:v>
                </c:pt>
                <c:pt idx="1619">
                  <c:v>297.6033057851202</c:v>
                </c:pt>
                <c:pt idx="1620">
                  <c:v>297.76859504131852</c:v>
                </c:pt>
                <c:pt idx="1621">
                  <c:v>297.93388429751684</c:v>
                </c:pt>
                <c:pt idx="1622">
                  <c:v>298.09917355371516</c:v>
                </c:pt>
                <c:pt idx="1623">
                  <c:v>298.26446280991348</c:v>
                </c:pt>
                <c:pt idx="1624">
                  <c:v>298.4297520661118</c:v>
                </c:pt>
                <c:pt idx="1625">
                  <c:v>298.59504132231012</c:v>
                </c:pt>
                <c:pt idx="1626">
                  <c:v>298.76033057850844</c:v>
                </c:pt>
                <c:pt idx="1627">
                  <c:v>298.92561983470677</c:v>
                </c:pt>
                <c:pt idx="1628">
                  <c:v>299.09090909090509</c:v>
                </c:pt>
                <c:pt idx="1629">
                  <c:v>299.25619834710341</c:v>
                </c:pt>
                <c:pt idx="1630">
                  <c:v>299.42148760330173</c:v>
                </c:pt>
                <c:pt idx="1631">
                  <c:v>299.58677685950005</c:v>
                </c:pt>
                <c:pt idx="1632">
                  <c:v>299.75206611569837</c:v>
                </c:pt>
                <c:pt idx="1633">
                  <c:v>299.91735537189669</c:v>
                </c:pt>
                <c:pt idx="1634">
                  <c:v>300.08264462809501</c:v>
                </c:pt>
                <c:pt idx="1635">
                  <c:v>300.24793388429333</c:v>
                </c:pt>
                <c:pt idx="1636">
                  <c:v>300.41322314049165</c:v>
                </c:pt>
                <c:pt idx="1637">
                  <c:v>300.57851239668997</c:v>
                </c:pt>
                <c:pt idx="1638">
                  <c:v>300.74380165288829</c:v>
                </c:pt>
                <c:pt idx="1639">
                  <c:v>300.90909090908661</c:v>
                </c:pt>
                <c:pt idx="1640">
                  <c:v>301.07438016528494</c:v>
                </c:pt>
                <c:pt idx="1641">
                  <c:v>301.23966942148326</c:v>
                </c:pt>
                <c:pt idx="1642">
                  <c:v>301.40495867768158</c:v>
                </c:pt>
                <c:pt idx="1643">
                  <c:v>301.5702479338799</c:v>
                </c:pt>
                <c:pt idx="1644">
                  <c:v>301.73553719007822</c:v>
                </c:pt>
                <c:pt idx="1645">
                  <c:v>301.90082644627654</c:v>
                </c:pt>
                <c:pt idx="1646">
                  <c:v>302.06611570247486</c:v>
                </c:pt>
                <c:pt idx="1647">
                  <c:v>302.23140495867318</c:v>
                </c:pt>
                <c:pt idx="1648">
                  <c:v>302.3966942148715</c:v>
                </c:pt>
                <c:pt idx="1649">
                  <c:v>302.56198347106982</c:v>
                </c:pt>
                <c:pt idx="1650">
                  <c:v>302.72727272726814</c:v>
                </c:pt>
                <c:pt idx="1651">
                  <c:v>302.89256198346646</c:v>
                </c:pt>
                <c:pt idx="1652">
                  <c:v>303.05785123966479</c:v>
                </c:pt>
                <c:pt idx="1653">
                  <c:v>303.22314049586311</c:v>
                </c:pt>
                <c:pt idx="1654">
                  <c:v>303.38842975206143</c:v>
                </c:pt>
                <c:pt idx="1655">
                  <c:v>303.55371900825975</c:v>
                </c:pt>
                <c:pt idx="1656">
                  <c:v>303.71900826445807</c:v>
                </c:pt>
                <c:pt idx="1657">
                  <c:v>303.88429752065639</c:v>
                </c:pt>
                <c:pt idx="1658">
                  <c:v>304.04958677685471</c:v>
                </c:pt>
                <c:pt idx="1659">
                  <c:v>304.21487603305303</c:v>
                </c:pt>
                <c:pt idx="1660">
                  <c:v>304.38016528925135</c:v>
                </c:pt>
                <c:pt idx="1661">
                  <c:v>304.54545454544967</c:v>
                </c:pt>
                <c:pt idx="1662">
                  <c:v>304.71074380164799</c:v>
                </c:pt>
                <c:pt idx="1663">
                  <c:v>304.87603305784631</c:v>
                </c:pt>
                <c:pt idx="1664">
                  <c:v>305.04132231404463</c:v>
                </c:pt>
                <c:pt idx="1665">
                  <c:v>305.20661157024296</c:v>
                </c:pt>
                <c:pt idx="1666">
                  <c:v>305.37190082644128</c:v>
                </c:pt>
                <c:pt idx="1667">
                  <c:v>305.5371900826396</c:v>
                </c:pt>
                <c:pt idx="1668">
                  <c:v>305.70247933883792</c:v>
                </c:pt>
                <c:pt idx="1669">
                  <c:v>305.86776859503624</c:v>
                </c:pt>
                <c:pt idx="1670">
                  <c:v>306.03305785123456</c:v>
                </c:pt>
                <c:pt idx="1671">
                  <c:v>306.19834710743288</c:v>
                </c:pt>
                <c:pt idx="1672">
                  <c:v>306.3636363636312</c:v>
                </c:pt>
                <c:pt idx="1673">
                  <c:v>306.52892561982952</c:v>
                </c:pt>
                <c:pt idx="1674">
                  <c:v>306.69421487602784</c:v>
                </c:pt>
                <c:pt idx="1675">
                  <c:v>306.85950413222616</c:v>
                </c:pt>
                <c:pt idx="1676">
                  <c:v>307.02479338842448</c:v>
                </c:pt>
                <c:pt idx="1677">
                  <c:v>307.19008264462281</c:v>
                </c:pt>
                <c:pt idx="1678">
                  <c:v>307.35537190082113</c:v>
                </c:pt>
                <c:pt idx="1679">
                  <c:v>307.52066115701945</c:v>
                </c:pt>
                <c:pt idx="1680">
                  <c:v>307.68595041321777</c:v>
                </c:pt>
                <c:pt idx="1681">
                  <c:v>307.85123966941609</c:v>
                </c:pt>
                <c:pt idx="1682">
                  <c:v>308.01652892561441</c:v>
                </c:pt>
                <c:pt idx="1683">
                  <c:v>308.18181818181273</c:v>
                </c:pt>
                <c:pt idx="1684">
                  <c:v>308.34710743801105</c:v>
                </c:pt>
                <c:pt idx="1685">
                  <c:v>308.51239669420937</c:v>
                </c:pt>
                <c:pt idx="1686">
                  <c:v>308.67768595040769</c:v>
                </c:pt>
                <c:pt idx="1687">
                  <c:v>308.84297520660601</c:v>
                </c:pt>
                <c:pt idx="1688">
                  <c:v>309.00826446280433</c:v>
                </c:pt>
                <c:pt idx="1689">
                  <c:v>309.17355371900265</c:v>
                </c:pt>
                <c:pt idx="1690">
                  <c:v>309.33884297520098</c:v>
                </c:pt>
                <c:pt idx="1691">
                  <c:v>309.5041322313993</c:v>
                </c:pt>
                <c:pt idx="1692">
                  <c:v>309.66942148759762</c:v>
                </c:pt>
                <c:pt idx="1693">
                  <c:v>309.83471074379594</c:v>
                </c:pt>
                <c:pt idx="1694">
                  <c:v>309.99999999999426</c:v>
                </c:pt>
                <c:pt idx="1695">
                  <c:v>310.16528925619258</c:v>
                </c:pt>
                <c:pt idx="1696">
                  <c:v>310.3305785123909</c:v>
                </c:pt>
                <c:pt idx="1697">
                  <c:v>310.49586776858922</c:v>
                </c:pt>
                <c:pt idx="1698">
                  <c:v>310.66115702478754</c:v>
                </c:pt>
                <c:pt idx="1699">
                  <c:v>310.82644628098586</c:v>
                </c:pt>
                <c:pt idx="1700">
                  <c:v>310.99173553718418</c:v>
                </c:pt>
                <c:pt idx="1701">
                  <c:v>311.1570247933825</c:v>
                </c:pt>
                <c:pt idx="1702">
                  <c:v>311.32231404958083</c:v>
                </c:pt>
                <c:pt idx="1703">
                  <c:v>311.48760330577915</c:v>
                </c:pt>
                <c:pt idx="1704">
                  <c:v>311.65289256197747</c:v>
                </c:pt>
                <c:pt idx="1705">
                  <c:v>311.81818181817579</c:v>
                </c:pt>
                <c:pt idx="1706">
                  <c:v>311.98347107437411</c:v>
                </c:pt>
                <c:pt idx="1707">
                  <c:v>312.14876033057243</c:v>
                </c:pt>
                <c:pt idx="1708">
                  <c:v>312.31404958677075</c:v>
                </c:pt>
                <c:pt idx="1709">
                  <c:v>312.47933884296907</c:v>
                </c:pt>
                <c:pt idx="1710">
                  <c:v>312.64462809916739</c:v>
                </c:pt>
                <c:pt idx="1711">
                  <c:v>312.80991735536571</c:v>
                </c:pt>
                <c:pt idx="1712">
                  <c:v>312.97520661156403</c:v>
                </c:pt>
                <c:pt idx="1713">
                  <c:v>313.14049586776235</c:v>
                </c:pt>
                <c:pt idx="1714">
                  <c:v>313.30578512396067</c:v>
                </c:pt>
                <c:pt idx="1715">
                  <c:v>313.471074380159</c:v>
                </c:pt>
                <c:pt idx="1716">
                  <c:v>313.63636363635732</c:v>
                </c:pt>
                <c:pt idx="1717">
                  <c:v>313.80165289255564</c:v>
                </c:pt>
                <c:pt idx="1718">
                  <c:v>313.96694214875396</c:v>
                </c:pt>
                <c:pt idx="1719">
                  <c:v>314.13223140495228</c:v>
                </c:pt>
                <c:pt idx="1720">
                  <c:v>314.2975206611506</c:v>
                </c:pt>
                <c:pt idx="1721">
                  <c:v>314.46280991734892</c:v>
                </c:pt>
                <c:pt idx="1722">
                  <c:v>314.62809917354724</c:v>
                </c:pt>
                <c:pt idx="1723">
                  <c:v>314.79338842974556</c:v>
                </c:pt>
                <c:pt idx="1724">
                  <c:v>314.95867768594388</c:v>
                </c:pt>
                <c:pt idx="1725">
                  <c:v>315.1239669421422</c:v>
                </c:pt>
                <c:pt idx="1726">
                  <c:v>315.28925619834052</c:v>
                </c:pt>
                <c:pt idx="1727">
                  <c:v>315.45454545453885</c:v>
                </c:pt>
                <c:pt idx="1728">
                  <c:v>315.61983471073717</c:v>
                </c:pt>
                <c:pt idx="1729">
                  <c:v>315.78512396693549</c:v>
                </c:pt>
                <c:pt idx="1730">
                  <c:v>315.95041322313381</c:v>
                </c:pt>
                <c:pt idx="1731">
                  <c:v>316.11570247933213</c:v>
                </c:pt>
                <c:pt idx="1732">
                  <c:v>316.28099173553045</c:v>
                </c:pt>
                <c:pt idx="1733">
                  <c:v>316.44628099172877</c:v>
                </c:pt>
                <c:pt idx="1734">
                  <c:v>316.61157024792709</c:v>
                </c:pt>
                <c:pt idx="1735">
                  <c:v>316.77685950412541</c:v>
                </c:pt>
                <c:pt idx="1736">
                  <c:v>316.94214876032373</c:v>
                </c:pt>
                <c:pt idx="1737">
                  <c:v>317.10743801652205</c:v>
                </c:pt>
                <c:pt idx="1738">
                  <c:v>317.27272727272037</c:v>
                </c:pt>
                <c:pt idx="1739">
                  <c:v>317.43801652891869</c:v>
                </c:pt>
                <c:pt idx="1740">
                  <c:v>317.60330578511702</c:v>
                </c:pt>
                <c:pt idx="1741">
                  <c:v>317.76859504131534</c:v>
                </c:pt>
                <c:pt idx="1742">
                  <c:v>317.93388429751366</c:v>
                </c:pt>
                <c:pt idx="1743">
                  <c:v>318.09917355371198</c:v>
                </c:pt>
                <c:pt idx="1744">
                  <c:v>318.2644628099103</c:v>
                </c:pt>
                <c:pt idx="1745">
                  <c:v>318.42975206610862</c:v>
                </c:pt>
                <c:pt idx="1746">
                  <c:v>318.59504132230694</c:v>
                </c:pt>
                <c:pt idx="1747">
                  <c:v>318.76033057850526</c:v>
                </c:pt>
                <c:pt idx="1748">
                  <c:v>318.92561983470358</c:v>
                </c:pt>
                <c:pt idx="1749">
                  <c:v>319.0909090909019</c:v>
                </c:pt>
                <c:pt idx="1750">
                  <c:v>319.25619834710022</c:v>
                </c:pt>
                <c:pt idx="1751">
                  <c:v>319.42148760329854</c:v>
                </c:pt>
                <c:pt idx="1752">
                  <c:v>319.58677685949687</c:v>
                </c:pt>
                <c:pt idx="1753">
                  <c:v>319.75206611569519</c:v>
                </c:pt>
                <c:pt idx="1754">
                  <c:v>319.91735537189351</c:v>
                </c:pt>
                <c:pt idx="1755">
                  <c:v>320.08264462809183</c:v>
                </c:pt>
                <c:pt idx="1756">
                  <c:v>320.24793388429015</c:v>
                </c:pt>
                <c:pt idx="1757">
                  <c:v>320.41322314048847</c:v>
                </c:pt>
                <c:pt idx="1758">
                  <c:v>320.57851239668679</c:v>
                </c:pt>
                <c:pt idx="1759">
                  <c:v>320.74380165288511</c:v>
                </c:pt>
                <c:pt idx="1760">
                  <c:v>320.90909090908343</c:v>
                </c:pt>
                <c:pt idx="1761">
                  <c:v>321.07438016528175</c:v>
                </c:pt>
                <c:pt idx="1762">
                  <c:v>321.23966942148007</c:v>
                </c:pt>
                <c:pt idx="1763">
                  <c:v>321.40495867767839</c:v>
                </c:pt>
                <c:pt idx="1764">
                  <c:v>321.57024793387671</c:v>
                </c:pt>
                <c:pt idx="1765">
                  <c:v>321.73553719007504</c:v>
                </c:pt>
                <c:pt idx="1766">
                  <c:v>321.90082644627336</c:v>
                </c:pt>
                <c:pt idx="1767">
                  <c:v>322.06611570247168</c:v>
                </c:pt>
                <c:pt idx="1768">
                  <c:v>322.23140495867</c:v>
                </c:pt>
                <c:pt idx="1769">
                  <c:v>322.39669421486832</c:v>
                </c:pt>
                <c:pt idx="1770">
                  <c:v>322.56198347106664</c:v>
                </c:pt>
                <c:pt idx="1771">
                  <c:v>322.72727272726496</c:v>
                </c:pt>
                <c:pt idx="1772">
                  <c:v>322.89256198346328</c:v>
                </c:pt>
                <c:pt idx="1773">
                  <c:v>323.0578512396616</c:v>
                </c:pt>
                <c:pt idx="1774">
                  <c:v>323.22314049585992</c:v>
                </c:pt>
                <c:pt idx="1775">
                  <c:v>323.38842975205824</c:v>
                </c:pt>
                <c:pt idx="1776">
                  <c:v>323.55371900825656</c:v>
                </c:pt>
                <c:pt idx="1777">
                  <c:v>323.71900826445489</c:v>
                </c:pt>
                <c:pt idx="1778">
                  <c:v>323.88429752065321</c:v>
                </c:pt>
                <c:pt idx="1779">
                  <c:v>324.04958677685153</c:v>
                </c:pt>
                <c:pt idx="1780">
                  <c:v>324.21487603304985</c:v>
                </c:pt>
                <c:pt idx="1781">
                  <c:v>324.38016528924817</c:v>
                </c:pt>
                <c:pt idx="1782">
                  <c:v>324.54545454544649</c:v>
                </c:pt>
                <c:pt idx="1783">
                  <c:v>324.71074380164481</c:v>
                </c:pt>
                <c:pt idx="1784">
                  <c:v>324.87603305784313</c:v>
                </c:pt>
                <c:pt idx="1785">
                  <c:v>325.04132231404145</c:v>
                </c:pt>
                <c:pt idx="1786">
                  <c:v>325.20661157023977</c:v>
                </c:pt>
                <c:pt idx="1787">
                  <c:v>325.37190082643809</c:v>
                </c:pt>
                <c:pt idx="1788">
                  <c:v>325.53719008263641</c:v>
                </c:pt>
                <c:pt idx="1789">
                  <c:v>325.70247933883473</c:v>
                </c:pt>
                <c:pt idx="1790">
                  <c:v>325.86776859503306</c:v>
                </c:pt>
                <c:pt idx="1791">
                  <c:v>326.03305785123138</c:v>
                </c:pt>
                <c:pt idx="1792">
                  <c:v>326.1983471074297</c:v>
                </c:pt>
                <c:pt idx="1793">
                  <c:v>326.36363636362802</c:v>
                </c:pt>
                <c:pt idx="1794">
                  <c:v>326.52892561982634</c:v>
                </c:pt>
                <c:pt idx="1795">
                  <c:v>326.69421487602466</c:v>
                </c:pt>
                <c:pt idx="1796">
                  <c:v>326.85950413222298</c:v>
                </c:pt>
                <c:pt idx="1797">
                  <c:v>327.0247933884213</c:v>
                </c:pt>
                <c:pt idx="1798">
                  <c:v>327.19008264461962</c:v>
                </c:pt>
                <c:pt idx="1799">
                  <c:v>327.35537190081794</c:v>
                </c:pt>
                <c:pt idx="1800">
                  <c:v>327.52066115701626</c:v>
                </c:pt>
                <c:pt idx="1801">
                  <c:v>327.68595041321458</c:v>
                </c:pt>
                <c:pt idx="1802">
                  <c:v>327.85123966941291</c:v>
                </c:pt>
                <c:pt idx="1803">
                  <c:v>328.01652892561123</c:v>
                </c:pt>
                <c:pt idx="1804">
                  <c:v>328.18181818180955</c:v>
                </c:pt>
                <c:pt idx="1805">
                  <c:v>328.34710743800787</c:v>
                </c:pt>
                <c:pt idx="1806">
                  <c:v>328.51239669420619</c:v>
                </c:pt>
                <c:pt idx="1807">
                  <c:v>328.67768595040451</c:v>
                </c:pt>
                <c:pt idx="1808">
                  <c:v>328.84297520660283</c:v>
                </c:pt>
                <c:pt idx="1809">
                  <c:v>329.00826446280115</c:v>
                </c:pt>
                <c:pt idx="1810">
                  <c:v>329.17355371899947</c:v>
                </c:pt>
                <c:pt idx="1811">
                  <c:v>329.33884297519779</c:v>
                </c:pt>
                <c:pt idx="1812">
                  <c:v>329.50413223139611</c:v>
                </c:pt>
                <c:pt idx="1813">
                  <c:v>329.66942148759443</c:v>
                </c:pt>
                <c:pt idx="1814">
                  <c:v>329.83471074379275</c:v>
                </c:pt>
                <c:pt idx="1815">
                  <c:v>329.99999999999108</c:v>
                </c:pt>
                <c:pt idx="1816">
                  <c:v>330.1652892561894</c:v>
                </c:pt>
                <c:pt idx="1817">
                  <c:v>330.33057851238772</c:v>
                </c:pt>
                <c:pt idx="1818">
                  <c:v>330.49586776858604</c:v>
                </c:pt>
                <c:pt idx="1819">
                  <c:v>330.66115702478436</c:v>
                </c:pt>
                <c:pt idx="1820">
                  <c:v>330.82644628098268</c:v>
                </c:pt>
                <c:pt idx="1821">
                  <c:v>330.991735537181</c:v>
                </c:pt>
                <c:pt idx="1822">
                  <c:v>331.15702479337932</c:v>
                </c:pt>
                <c:pt idx="1823">
                  <c:v>331.32231404957764</c:v>
                </c:pt>
                <c:pt idx="1824">
                  <c:v>331.48760330577596</c:v>
                </c:pt>
                <c:pt idx="1825">
                  <c:v>331.65289256197428</c:v>
                </c:pt>
                <c:pt idx="1826">
                  <c:v>331.8181818181726</c:v>
                </c:pt>
                <c:pt idx="1827">
                  <c:v>331.98347107437093</c:v>
                </c:pt>
                <c:pt idx="1828">
                  <c:v>332.14876033056925</c:v>
                </c:pt>
                <c:pt idx="1829">
                  <c:v>332.31404958676757</c:v>
                </c:pt>
                <c:pt idx="1830">
                  <c:v>332.47933884296589</c:v>
                </c:pt>
                <c:pt idx="1831">
                  <c:v>332.64462809916421</c:v>
                </c:pt>
                <c:pt idx="1832">
                  <c:v>332.80991735536253</c:v>
                </c:pt>
                <c:pt idx="1833">
                  <c:v>332.97520661156085</c:v>
                </c:pt>
                <c:pt idx="1834">
                  <c:v>333.14049586775917</c:v>
                </c:pt>
                <c:pt idx="1835">
                  <c:v>333.30578512395749</c:v>
                </c:pt>
                <c:pt idx="1836">
                  <c:v>333.47107438015581</c:v>
                </c:pt>
                <c:pt idx="1837">
                  <c:v>333.63636363635413</c:v>
                </c:pt>
                <c:pt idx="1838">
                  <c:v>333.80165289255245</c:v>
                </c:pt>
                <c:pt idx="1839">
                  <c:v>333.96694214875077</c:v>
                </c:pt>
                <c:pt idx="1840">
                  <c:v>334.1322314049491</c:v>
                </c:pt>
                <c:pt idx="1841">
                  <c:v>334.29752066114742</c:v>
                </c:pt>
                <c:pt idx="1842">
                  <c:v>334.46280991734574</c:v>
                </c:pt>
                <c:pt idx="1843">
                  <c:v>334.62809917354406</c:v>
                </c:pt>
                <c:pt idx="1844">
                  <c:v>334.79338842974238</c:v>
                </c:pt>
                <c:pt idx="1845">
                  <c:v>334.9586776859407</c:v>
                </c:pt>
                <c:pt idx="1846">
                  <c:v>335.12396694213902</c:v>
                </c:pt>
                <c:pt idx="1847">
                  <c:v>335.28925619833734</c:v>
                </c:pt>
                <c:pt idx="1848">
                  <c:v>335.45454545453566</c:v>
                </c:pt>
                <c:pt idx="1849">
                  <c:v>335.61983471073398</c:v>
                </c:pt>
                <c:pt idx="1850">
                  <c:v>335.7851239669323</c:v>
                </c:pt>
                <c:pt idx="1851">
                  <c:v>335.95041322313062</c:v>
                </c:pt>
                <c:pt idx="1852">
                  <c:v>336.11570247932895</c:v>
                </c:pt>
                <c:pt idx="1853">
                  <c:v>336.28099173552727</c:v>
                </c:pt>
                <c:pt idx="1854">
                  <c:v>336.44628099172559</c:v>
                </c:pt>
                <c:pt idx="1855">
                  <c:v>336.61157024792391</c:v>
                </c:pt>
                <c:pt idx="1856">
                  <c:v>336.77685950412223</c:v>
                </c:pt>
                <c:pt idx="1857">
                  <c:v>336.94214876032055</c:v>
                </c:pt>
                <c:pt idx="1858">
                  <c:v>337.10743801651887</c:v>
                </c:pt>
                <c:pt idx="1859">
                  <c:v>337.27272727271719</c:v>
                </c:pt>
                <c:pt idx="1860">
                  <c:v>337.43801652891551</c:v>
                </c:pt>
                <c:pt idx="1861">
                  <c:v>337.60330578511383</c:v>
                </c:pt>
                <c:pt idx="1862">
                  <c:v>337.76859504131215</c:v>
                </c:pt>
                <c:pt idx="1863">
                  <c:v>337.93388429751047</c:v>
                </c:pt>
                <c:pt idx="1864">
                  <c:v>338.09917355370879</c:v>
                </c:pt>
                <c:pt idx="1865">
                  <c:v>338.26446280990712</c:v>
                </c:pt>
                <c:pt idx="1866">
                  <c:v>338.42975206610544</c:v>
                </c:pt>
                <c:pt idx="1867">
                  <c:v>338.59504132230376</c:v>
                </c:pt>
                <c:pt idx="1868">
                  <c:v>338.76033057850208</c:v>
                </c:pt>
                <c:pt idx="1869">
                  <c:v>338.9256198347004</c:v>
                </c:pt>
                <c:pt idx="1870">
                  <c:v>339.09090909089872</c:v>
                </c:pt>
                <c:pt idx="1871">
                  <c:v>339.25619834709704</c:v>
                </c:pt>
                <c:pt idx="1872">
                  <c:v>339.42148760329536</c:v>
                </c:pt>
                <c:pt idx="1873">
                  <c:v>339.58677685949368</c:v>
                </c:pt>
                <c:pt idx="1874">
                  <c:v>339.752066115692</c:v>
                </c:pt>
                <c:pt idx="1875">
                  <c:v>339.91735537189032</c:v>
                </c:pt>
                <c:pt idx="1876">
                  <c:v>340.08264462808864</c:v>
                </c:pt>
                <c:pt idx="1877">
                  <c:v>340.24793388428697</c:v>
                </c:pt>
                <c:pt idx="1878">
                  <c:v>340.41322314048529</c:v>
                </c:pt>
                <c:pt idx="1879">
                  <c:v>340.57851239668361</c:v>
                </c:pt>
                <c:pt idx="1880">
                  <c:v>340.74380165288193</c:v>
                </c:pt>
                <c:pt idx="1881">
                  <c:v>340.90909090908025</c:v>
                </c:pt>
                <c:pt idx="1882">
                  <c:v>341.07438016527857</c:v>
                </c:pt>
                <c:pt idx="1883">
                  <c:v>341.23966942147689</c:v>
                </c:pt>
                <c:pt idx="1884">
                  <c:v>341.40495867767521</c:v>
                </c:pt>
                <c:pt idx="1885">
                  <c:v>341.57024793387353</c:v>
                </c:pt>
                <c:pt idx="1886">
                  <c:v>341.73553719007185</c:v>
                </c:pt>
                <c:pt idx="1887">
                  <c:v>341.90082644627017</c:v>
                </c:pt>
                <c:pt idx="1888">
                  <c:v>342.06611570246849</c:v>
                </c:pt>
                <c:pt idx="1889">
                  <c:v>342.23140495866681</c:v>
                </c:pt>
                <c:pt idx="1890">
                  <c:v>342.39669421486514</c:v>
                </c:pt>
                <c:pt idx="1891">
                  <c:v>342.56198347106346</c:v>
                </c:pt>
                <c:pt idx="1892">
                  <c:v>342.72727272726178</c:v>
                </c:pt>
                <c:pt idx="1893">
                  <c:v>342.8925619834601</c:v>
                </c:pt>
                <c:pt idx="1894">
                  <c:v>343.05785123965842</c:v>
                </c:pt>
                <c:pt idx="1895">
                  <c:v>343.22314049585674</c:v>
                </c:pt>
                <c:pt idx="1896">
                  <c:v>343.38842975205506</c:v>
                </c:pt>
                <c:pt idx="1897">
                  <c:v>343.55371900825338</c:v>
                </c:pt>
                <c:pt idx="1898">
                  <c:v>343.7190082644517</c:v>
                </c:pt>
                <c:pt idx="1899">
                  <c:v>343.88429752065002</c:v>
                </c:pt>
                <c:pt idx="1900">
                  <c:v>344.04958677684834</c:v>
                </c:pt>
                <c:pt idx="1901">
                  <c:v>344.21487603304666</c:v>
                </c:pt>
                <c:pt idx="1902">
                  <c:v>344.38016528924499</c:v>
                </c:pt>
                <c:pt idx="1903">
                  <c:v>344.54545454544331</c:v>
                </c:pt>
                <c:pt idx="1904">
                  <c:v>344.71074380164163</c:v>
                </c:pt>
                <c:pt idx="1905">
                  <c:v>344.87603305783995</c:v>
                </c:pt>
                <c:pt idx="1906">
                  <c:v>345.04132231403827</c:v>
                </c:pt>
                <c:pt idx="1907">
                  <c:v>345.20661157023659</c:v>
                </c:pt>
                <c:pt idx="1908">
                  <c:v>345.37190082643491</c:v>
                </c:pt>
                <c:pt idx="1909">
                  <c:v>345.53719008263323</c:v>
                </c:pt>
                <c:pt idx="1910">
                  <c:v>345.70247933883155</c:v>
                </c:pt>
                <c:pt idx="1911">
                  <c:v>345.86776859502987</c:v>
                </c:pt>
                <c:pt idx="1912">
                  <c:v>346.03305785122819</c:v>
                </c:pt>
                <c:pt idx="1913">
                  <c:v>346.19834710742651</c:v>
                </c:pt>
                <c:pt idx="1914">
                  <c:v>346.36363636362483</c:v>
                </c:pt>
                <c:pt idx="1915">
                  <c:v>346.52892561982316</c:v>
                </c:pt>
                <c:pt idx="1916">
                  <c:v>346.69421487602148</c:v>
                </c:pt>
                <c:pt idx="1917">
                  <c:v>346.8595041322198</c:v>
                </c:pt>
                <c:pt idx="1918">
                  <c:v>347.02479338841812</c:v>
                </c:pt>
                <c:pt idx="1919">
                  <c:v>347.19008264461644</c:v>
                </c:pt>
                <c:pt idx="1920">
                  <c:v>347.35537190081476</c:v>
                </c:pt>
                <c:pt idx="1921">
                  <c:v>347.52066115701308</c:v>
                </c:pt>
                <c:pt idx="1922">
                  <c:v>347.6859504132114</c:v>
                </c:pt>
                <c:pt idx="1923">
                  <c:v>347.85123966940972</c:v>
                </c:pt>
                <c:pt idx="1924">
                  <c:v>348.01652892560804</c:v>
                </c:pt>
                <c:pt idx="1925">
                  <c:v>348.18181818180636</c:v>
                </c:pt>
                <c:pt idx="1926">
                  <c:v>348.34710743800468</c:v>
                </c:pt>
                <c:pt idx="1927">
                  <c:v>348.51239669420301</c:v>
                </c:pt>
                <c:pt idx="1928">
                  <c:v>348.67768595040133</c:v>
                </c:pt>
                <c:pt idx="1929">
                  <c:v>348.84297520659965</c:v>
                </c:pt>
                <c:pt idx="1930">
                  <c:v>349.00826446279797</c:v>
                </c:pt>
                <c:pt idx="1931">
                  <c:v>349.17355371899629</c:v>
                </c:pt>
                <c:pt idx="1932">
                  <c:v>349.33884297519461</c:v>
                </c:pt>
                <c:pt idx="1933">
                  <c:v>349.50413223139293</c:v>
                </c:pt>
                <c:pt idx="1934">
                  <c:v>349.66942148759125</c:v>
                </c:pt>
                <c:pt idx="1935">
                  <c:v>349.83471074378957</c:v>
                </c:pt>
                <c:pt idx="1936">
                  <c:v>349.99999999998789</c:v>
                </c:pt>
                <c:pt idx="1937">
                  <c:v>350.16528925618621</c:v>
                </c:pt>
                <c:pt idx="1938">
                  <c:v>350.33057851238453</c:v>
                </c:pt>
                <c:pt idx="1939">
                  <c:v>350.49586776858285</c:v>
                </c:pt>
                <c:pt idx="1940">
                  <c:v>350.66115702478118</c:v>
                </c:pt>
                <c:pt idx="1941">
                  <c:v>350.8264462809795</c:v>
                </c:pt>
                <c:pt idx="1942">
                  <c:v>350.99173553717782</c:v>
                </c:pt>
                <c:pt idx="1943">
                  <c:v>351.15702479337614</c:v>
                </c:pt>
                <c:pt idx="1944">
                  <c:v>351.32231404957446</c:v>
                </c:pt>
                <c:pt idx="1945">
                  <c:v>351.48760330577278</c:v>
                </c:pt>
                <c:pt idx="1946">
                  <c:v>351.6528925619711</c:v>
                </c:pt>
                <c:pt idx="1947">
                  <c:v>351.81818181816942</c:v>
                </c:pt>
                <c:pt idx="1948">
                  <c:v>351.98347107436774</c:v>
                </c:pt>
                <c:pt idx="1949">
                  <c:v>352.14876033056606</c:v>
                </c:pt>
                <c:pt idx="1950">
                  <c:v>352.31404958676438</c:v>
                </c:pt>
                <c:pt idx="1951">
                  <c:v>352.4793388429627</c:v>
                </c:pt>
                <c:pt idx="1952">
                  <c:v>352.64462809916103</c:v>
                </c:pt>
                <c:pt idx="1953">
                  <c:v>352.80991735535935</c:v>
                </c:pt>
                <c:pt idx="1954">
                  <c:v>352.97520661155767</c:v>
                </c:pt>
                <c:pt idx="1955">
                  <c:v>353.14049586775599</c:v>
                </c:pt>
                <c:pt idx="1956">
                  <c:v>353.30578512395431</c:v>
                </c:pt>
                <c:pt idx="1957">
                  <c:v>353.47107438015263</c:v>
                </c:pt>
                <c:pt idx="1958">
                  <c:v>353.63636363635095</c:v>
                </c:pt>
                <c:pt idx="1959">
                  <c:v>353.80165289254927</c:v>
                </c:pt>
                <c:pt idx="1960">
                  <c:v>353.96694214874759</c:v>
                </c:pt>
                <c:pt idx="1961">
                  <c:v>354.13223140494591</c:v>
                </c:pt>
                <c:pt idx="1962">
                  <c:v>354.29752066114423</c:v>
                </c:pt>
                <c:pt idx="1963">
                  <c:v>354.46280991734255</c:v>
                </c:pt>
                <c:pt idx="1964">
                  <c:v>354.62809917354087</c:v>
                </c:pt>
                <c:pt idx="1965">
                  <c:v>354.7933884297392</c:v>
                </c:pt>
                <c:pt idx="1966">
                  <c:v>354.95867768593752</c:v>
                </c:pt>
                <c:pt idx="1967">
                  <c:v>355.12396694213584</c:v>
                </c:pt>
                <c:pt idx="1968">
                  <c:v>355.28925619833416</c:v>
                </c:pt>
                <c:pt idx="1969">
                  <c:v>355.45454545453248</c:v>
                </c:pt>
                <c:pt idx="1970">
                  <c:v>355.6198347107308</c:v>
                </c:pt>
                <c:pt idx="1971">
                  <c:v>355.78512396692912</c:v>
                </c:pt>
                <c:pt idx="1972">
                  <c:v>355.95041322312744</c:v>
                </c:pt>
                <c:pt idx="1973">
                  <c:v>356.11570247932576</c:v>
                </c:pt>
                <c:pt idx="1974">
                  <c:v>356.28099173552408</c:v>
                </c:pt>
                <c:pt idx="1975">
                  <c:v>356.4462809917224</c:v>
                </c:pt>
                <c:pt idx="1976">
                  <c:v>356.61157024792072</c:v>
                </c:pt>
                <c:pt idx="1977">
                  <c:v>356.77685950411905</c:v>
                </c:pt>
                <c:pt idx="1978">
                  <c:v>356.94214876031737</c:v>
                </c:pt>
                <c:pt idx="1979">
                  <c:v>357.10743801651569</c:v>
                </c:pt>
                <c:pt idx="1980">
                  <c:v>357.27272727271401</c:v>
                </c:pt>
                <c:pt idx="1981">
                  <c:v>357.43801652891233</c:v>
                </c:pt>
                <c:pt idx="1982">
                  <c:v>357.60330578511065</c:v>
                </c:pt>
                <c:pt idx="1983">
                  <c:v>357.76859504130897</c:v>
                </c:pt>
                <c:pt idx="1984">
                  <c:v>357.93388429750729</c:v>
                </c:pt>
                <c:pt idx="1985">
                  <c:v>358.09917355370561</c:v>
                </c:pt>
                <c:pt idx="1986">
                  <c:v>358.26446280990393</c:v>
                </c:pt>
                <c:pt idx="1987">
                  <c:v>358.42975206610225</c:v>
                </c:pt>
                <c:pt idx="1988">
                  <c:v>358.59504132230057</c:v>
                </c:pt>
                <c:pt idx="1989">
                  <c:v>358.76033057849889</c:v>
                </c:pt>
                <c:pt idx="1990">
                  <c:v>358.92561983469722</c:v>
                </c:pt>
                <c:pt idx="1991">
                  <c:v>359.09090909089554</c:v>
                </c:pt>
                <c:pt idx="1992">
                  <c:v>359.25619834709386</c:v>
                </c:pt>
                <c:pt idx="1993">
                  <c:v>359.42148760329218</c:v>
                </c:pt>
                <c:pt idx="1994">
                  <c:v>359.5867768594905</c:v>
                </c:pt>
                <c:pt idx="1995">
                  <c:v>359.75206611568882</c:v>
                </c:pt>
                <c:pt idx="1996">
                  <c:v>359.91735537188714</c:v>
                </c:pt>
                <c:pt idx="1997">
                  <c:v>360.08264462808546</c:v>
                </c:pt>
                <c:pt idx="1998">
                  <c:v>360.24793388428378</c:v>
                </c:pt>
                <c:pt idx="1999">
                  <c:v>360.4132231404821</c:v>
                </c:pt>
                <c:pt idx="2000">
                  <c:v>360.57851239668042</c:v>
                </c:pt>
                <c:pt idx="2001">
                  <c:v>360.74380165287874</c:v>
                </c:pt>
                <c:pt idx="2002">
                  <c:v>360.90909090907707</c:v>
                </c:pt>
                <c:pt idx="2003">
                  <c:v>361.07438016527539</c:v>
                </c:pt>
                <c:pt idx="2004">
                  <c:v>361.23966942147371</c:v>
                </c:pt>
                <c:pt idx="2005">
                  <c:v>361.40495867767203</c:v>
                </c:pt>
                <c:pt idx="2006">
                  <c:v>361.57024793387035</c:v>
                </c:pt>
                <c:pt idx="2007">
                  <c:v>361.73553719006867</c:v>
                </c:pt>
                <c:pt idx="2008">
                  <c:v>361.90082644626699</c:v>
                </c:pt>
                <c:pt idx="2009">
                  <c:v>362.06611570246531</c:v>
                </c:pt>
                <c:pt idx="2010">
                  <c:v>362.23140495866363</c:v>
                </c:pt>
                <c:pt idx="2011">
                  <c:v>362.39669421486195</c:v>
                </c:pt>
                <c:pt idx="2012">
                  <c:v>362.56198347106027</c:v>
                </c:pt>
                <c:pt idx="2013">
                  <c:v>362.72727272725859</c:v>
                </c:pt>
                <c:pt idx="2014">
                  <c:v>362.89256198345691</c:v>
                </c:pt>
                <c:pt idx="2015">
                  <c:v>363.05785123965524</c:v>
                </c:pt>
                <c:pt idx="2016">
                  <c:v>363.22314049585356</c:v>
                </c:pt>
                <c:pt idx="2017">
                  <c:v>363.38842975205188</c:v>
                </c:pt>
                <c:pt idx="2018">
                  <c:v>363.5537190082502</c:v>
                </c:pt>
                <c:pt idx="2019">
                  <c:v>363.71900826444852</c:v>
                </c:pt>
                <c:pt idx="2020">
                  <c:v>363.88429752064684</c:v>
                </c:pt>
                <c:pt idx="2021">
                  <c:v>364.04958677684516</c:v>
                </c:pt>
                <c:pt idx="2022">
                  <c:v>364.21487603304348</c:v>
                </c:pt>
                <c:pt idx="2023">
                  <c:v>364.3801652892418</c:v>
                </c:pt>
                <c:pt idx="2024">
                  <c:v>364.54545454544012</c:v>
                </c:pt>
                <c:pt idx="2025">
                  <c:v>364.71074380163844</c:v>
                </c:pt>
                <c:pt idx="2026">
                  <c:v>364.87603305783676</c:v>
                </c:pt>
                <c:pt idx="2027">
                  <c:v>365.04132231403509</c:v>
                </c:pt>
                <c:pt idx="2028">
                  <c:v>365.20661157023341</c:v>
                </c:pt>
                <c:pt idx="2029">
                  <c:v>365.37190082643173</c:v>
                </c:pt>
                <c:pt idx="2030">
                  <c:v>365.53719008263005</c:v>
                </c:pt>
                <c:pt idx="2031">
                  <c:v>365.70247933882837</c:v>
                </c:pt>
                <c:pt idx="2032">
                  <c:v>365.86776859502669</c:v>
                </c:pt>
                <c:pt idx="2033">
                  <c:v>366.03305785122501</c:v>
                </c:pt>
                <c:pt idx="2034">
                  <c:v>366.19834710742333</c:v>
                </c:pt>
                <c:pt idx="2035">
                  <c:v>366.36363636362165</c:v>
                </c:pt>
                <c:pt idx="2036">
                  <c:v>366.52892561981997</c:v>
                </c:pt>
                <c:pt idx="2037">
                  <c:v>366.69421487601829</c:v>
                </c:pt>
                <c:pt idx="2038">
                  <c:v>366.85950413221661</c:v>
                </c:pt>
                <c:pt idx="2039">
                  <c:v>367.02479338841493</c:v>
                </c:pt>
                <c:pt idx="2040">
                  <c:v>367.19008264461326</c:v>
                </c:pt>
                <c:pt idx="2041">
                  <c:v>367.35537190081158</c:v>
                </c:pt>
                <c:pt idx="2042">
                  <c:v>367.5206611570099</c:v>
                </c:pt>
                <c:pt idx="2043">
                  <c:v>367.68595041320822</c:v>
                </c:pt>
                <c:pt idx="2044">
                  <c:v>367.85123966940654</c:v>
                </c:pt>
                <c:pt idx="2045">
                  <c:v>368.01652892560486</c:v>
                </c:pt>
                <c:pt idx="2046">
                  <c:v>368.18181818180318</c:v>
                </c:pt>
                <c:pt idx="2047">
                  <c:v>368.3471074380015</c:v>
                </c:pt>
                <c:pt idx="2048">
                  <c:v>368.51239669419982</c:v>
                </c:pt>
                <c:pt idx="2049">
                  <c:v>368.67768595039814</c:v>
                </c:pt>
                <c:pt idx="2050">
                  <c:v>368.84297520659646</c:v>
                </c:pt>
                <c:pt idx="2051">
                  <c:v>369.00826446279478</c:v>
                </c:pt>
                <c:pt idx="2052">
                  <c:v>369.17355371899311</c:v>
                </c:pt>
                <c:pt idx="2053">
                  <c:v>369.33884297519143</c:v>
                </c:pt>
                <c:pt idx="2054">
                  <c:v>369.50413223138975</c:v>
                </c:pt>
                <c:pt idx="2055">
                  <c:v>369.66942148758807</c:v>
                </c:pt>
                <c:pt idx="2056">
                  <c:v>369.83471074378639</c:v>
                </c:pt>
                <c:pt idx="2057">
                  <c:v>369.99999999998471</c:v>
                </c:pt>
                <c:pt idx="2058">
                  <c:v>370.16528925618303</c:v>
                </c:pt>
                <c:pt idx="2059">
                  <c:v>370.33057851238135</c:v>
                </c:pt>
                <c:pt idx="2060">
                  <c:v>370.49586776857967</c:v>
                </c:pt>
                <c:pt idx="2061">
                  <c:v>370.66115702477799</c:v>
                </c:pt>
                <c:pt idx="2062">
                  <c:v>370.82644628097631</c:v>
                </c:pt>
                <c:pt idx="2063">
                  <c:v>370.99173553717463</c:v>
                </c:pt>
                <c:pt idx="2064">
                  <c:v>371.15702479337295</c:v>
                </c:pt>
                <c:pt idx="2065">
                  <c:v>371.32231404957128</c:v>
                </c:pt>
                <c:pt idx="2066">
                  <c:v>371.4876033057696</c:v>
                </c:pt>
                <c:pt idx="2067">
                  <c:v>371.65289256196792</c:v>
                </c:pt>
                <c:pt idx="2068">
                  <c:v>371.81818181816624</c:v>
                </c:pt>
                <c:pt idx="2069">
                  <c:v>371.98347107436456</c:v>
                </c:pt>
                <c:pt idx="2070">
                  <c:v>372.14876033056288</c:v>
                </c:pt>
                <c:pt idx="2071">
                  <c:v>372.3140495867612</c:v>
                </c:pt>
                <c:pt idx="2072">
                  <c:v>372.47933884295952</c:v>
                </c:pt>
                <c:pt idx="2073">
                  <c:v>372.64462809915784</c:v>
                </c:pt>
                <c:pt idx="2074">
                  <c:v>372.80991735535616</c:v>
                </c:pt>
                <c:pt idx="2075">
                  <c:v>372.97520661155448</c:v>
                </c:pt>
                <c:pt idx="2076">
                  <c:v>373.1404958677528</c:v>
                </c:pt>
                <c:pt idx="2077">
                  <c:v>373.30578512395113</c:v>
                </c:pt>
                <c:pt idx="2078">
                  <c:v>373.47107438014945</c:v>
                </c:pt>
                <c:pt idx="2079">
                  <c:v>373.63636363634777</c:v>
                </c:pt>
                <c:pt idx="2080">
                  <c:v>373.80165289254609</c:v>
                </c:pt>
                <c:pt idx="2081">
                  <c:v>373.96694214874441</c:v>
                </c:pt>
                <c:pt idx="2082">
                  <c:v>374.13223140494273</c:v>
                </c:pt>
                <c:pt idx="2083">
                  <c:v>374.29752066114105</c:v>
                </c:pt>
                <c:pt idx="2084">
                  <c:v>374.46280991733937</c:v>
                </c:pt>
                <c:pt idx="2085">
                  <c:v>374.62809917353769</c:v>
                </c:pt>
                <c:pt idx="2086">
                  <c:v>374.79338842973601</c:v>
                </c:pt>
                <c:pt idx="2087">
                  <c:v>374.95867768593433</c:v>
                </c:pt>
                <c:pt idx="2088">
                  <c:v>375.12396694213265</c:v>
                </c:pt>
                <c:pt idx="2089">
                  <c:v>375.28925619833097</c:v>
                </c:pt>
                <c:pt idx="2090">
                  <c:v>375.4545454545293</c:v>
                </c:pt>
                <c:pt idx="2091">
                  <c:v>375.61983471072762</c:v>
                </c:pt>
                <c:pt idx="2092">
                  <c:v>375.78512396692594</c:v>
                </c:pt>
                <c:pt idx="2093">
                  <c:v>375.95041322312426</c:v>
                </c:pt>
                <c:pt idx="2094">
                  <c:v>376.11570247932258</c:v>
                </c:pt>
                <c:pt idx="2095">
                  <c:v>376.2809917355209</c:v>
                </c:pt>
                <c:pt idx="2096">
                  <c:v>376.44628099171922</c:v>
                </c:pt>
                <c:pt idx="2097">
                  <c:v>376.61157024791754</c:v>
                </c:pt>
                <c:pt idx="2098">
                  <c:v>376.77685950411586</c:v>
                </c:pt>
                <c:pt idx="2099">
                  <c:v>376.94214876031418</c:v>
                </c:pt>
                <c:pt idx="2100">
                  <c:v>377.1074380165125</c:v>
                </c:pt>
                <c:pt idx="2101">
                  <c:v>377.27272727271082</c:v>
                </c:pt>
                <c:pt idx="2102">
                  <c:v>377.43801652890915</c:v>
                </c:pt>
                <c:pt idx="2103">
                  <c:v>377.60330578510747</c:v>
                </c:pt>
                <c:pt idx="2104">
                  <c:v>377.76859504130579</c:v>
                </c:pt>
                <c:pt idx="2105">
                  <c:v>377.93388429750411</c:v>
                </c:pt>
                <c:pt idx="2106">
                  <c:v>378.09917355370243</c:v>
                </c:pt>
                <c:pt idx="2107">
                  <c:v>378.26446280990075</c:v>
                </c:pt>
                <c:pt idx="2108">
                  <c:v>378.42975206609907</c:v>
                </c:pt>
                <c:pt idx="2109">
                  <c:v>378.59504132229739</c:v>
                </c:pt>
                <c:pt idx="2110">
                  <c:v>378.76033057849571</c:v>
                </c:pt>
                <c:pt idx="2111">
                  <c:v>378.92561983469403</c:v>
                </c:pt>
                <c:pt idx="2112">
                  <c:v>379.09090909089235</c:v>
                </c:pt>
                <c:pt idx="2113">
                  <c:v>379.25619834709067</c:v>
                </c:pt>
                <c:pt idx="2114">
                  <c:v>379.42148760328899</c:v>
                </c:pt>
                <c:pt idx="2115">
                  <c:v>379.58677685948732</c:v>
                </c:pt>
                <c:pt idx="2116">
                  <c:v>379.75206611568564</c:v>
                </c:pt>
                <c:pt idx="2117">
                  <c:v>379.91735537188396</c:v>
                </c:pt>
                <c:pt idx="2118">
                  <c:v>380.08264462808228</c:v>
                </c:pt>
                <c:pt idx="2119">
                  <c:v>380.2479338842806</c:v>
                </c:pt>
                <c:pt idx="2120">
                  <c:v>380.41322314047892</c:v>
                </c:pt>
                <c:pt idx="2121">
                  <c:v>380.57851239667724</c:v>
                </c:pt>
                <c:pt idx="2122">
                  <c:v>380.74380165287556</c:v>
                </c:pt>
                <c:pt idx="2123">
                  <c:v>380.90909090907388</c:v>
                </c:pt>
                <c:pt idx="2124">
                  <c:v>381.0743801652722</c:v>
                </c:pt>
                <c:pt idx="2125">
                  <c:v>381.23966942147052</c:v>
                </c:pt>
                <c:pt idx="2126">
                  <c:v>381.40495867766884</c:v>
                </c:pt>
                <c:pt idx="2127">
                  <c:v>381.57024793386717</c:v>
                </c:pt>
                <c:pt idx="2128">
                  <c:v>381.73553719006549</c:v>
                </c:pt>
                <c:pt idx="2129">
                  <c:v>381.90082644626381</c:v>
                </c:pt>
                <c:pt idx="2130">
                  <c:v>382.06611570246213</c:v>
                </c:pt>
                <c:pt idx="2131">
                  <c:v>382.23140495866045</c:v>
                </c:pt>
                <c:pt idx="2132">
                  <c:v>382.39669421485877</c:v>
                </c:pt>
                <c:pt idx="2133">
                  <c:v>382.56198347105709</c:v>
                </c:pt>
                <c:pt idx="2134">
                  <c:v>382.72727272725541</c:v>
                </c:pt>
                <c:pt idx="2135">
                  <c:v>382.89256198345373</c:v>
                </c:pt>
                <c:pt idx="2136">
                  <c:v>383.05785123965205</c:v>
                </c:pt>
                <c:pt idx="2137">
                  <c:v>383.22314049585037</c:v>
                </c:pt>
                <c:pt idx="2138">
                  <c:v>383.38842975204869</c:v>
                </c:pt>
                <c:pt idx="2139">
                  <c:v>383.55371900824701</c:v>
                </c:pt>
                <c:pt idx="2140">
                  <c:v>383.71900826444534</c:v>
                </c:pt>
                <c:pt idx="2141">
                  <c:v>383.88429752064366</c:v>
                </c:pt>
                <c:pt idx="2142">
                  <c:v>384.04958677684198</c:v>
                </c:pt>
                <c:pt idx="2143">
                  <c:v>384.2148760330403</c:v>
                </c:pt>
                <c:pt idx="2144">
                  <c:v>384.38016528923862</c:v>
                </c:pt>
                <c:pt idx="2145">
                  <c:v>384.54545454543694</c:v>
                </c:pt>
                <c:pt idx="2146">
                  <c:v>384.71074380163526</c:v>
                </c:pt>
                <c:pt idx="2147">
                  <c:v>384.87603305783358</c:v>
                </c:pt>
                <c:pt idx="2148">
                  <c:v>385.0413223140319</c:v>
                </c:pt>
                <c:pt idx="2149">
                  <c:v>385.20661157023022</c:v>
                </c:pt>
                <c:pt idx="2150">
                  <c:v>385.37190082642854</c:v>
                </c:pt>
                <c:pt idx="2151">
                  <c:v>385.53719008262686</c:v>
                </c:pt>
                <c:pt idx="2152">
                  <c:v>385.70247933882519</c:v>
                </c:pt>
                <c:pt idx="2153">
                  <c:v>385.86776859502351</c:v>
                </c:pt>
                <c:pt idx="2154">
                  <c:v>386.03305785122183</c:v>
                </c:pt>
                <c:pt idx="2155">
                  <c:v>386.19834710742015</c:v>
                </c:pt>
                <c:pt idx="2156">
                  <c:v>386.36363636361847</c:v>
                </c:pt>
                <c:pt idx="2157">
                  <c:v>386.52892561981679</c:v>
                </c:pt>
                <c:pt idx="2158">
                  <c:v>386.69421487601511</c:v>
                </c:pt>
                <c:pt idx="2159">
                  <c:v>386.85950413221343</c:v>
                </c:pt>
                <c:pt idx="2160">
                  <c:v>387.02479338841175</c:v>
                </c:pt>
                <c:pt idx="2161">
                  <c:v>387.19008264461007</c:v>
                </c:pt>
                <c:pt idx="2162">
                  <c:v>387.35537190080839</c:v>
                </c:pt>
                <c:pt idx="2163">
                  <c:v>387.52066115700671</c:v>
                </c:pt>
                <c:pt idx="2164">
                  <c:v>387.68595041320503</c:v>
                </c:pt>
                <c:pt idx="2165">
                  <c:v>387.85123966940336</c:v>
                </c:pt>
                <c:pt idx="2166">
                  <c:v>388.01652892560168</c:v>
                </c:pt>
                <c:pt idx="2167">
                  <c:v>388.1818181818</c:v>
                </c:pt>
                <c:pt idx="2168">
                  <c:v>388.34710743799832</c:v>
                </c:pt>
                <c:pt idx="2169">
                  <c:v>388.51239669419664</c:v>
                </c:pt>
                <c:pt idx="2170">
                  <c:v>388.67768595039496</c:v>
                </c:pt>
                <c:pt idx="2171">
                  <c:v>388.84297520659328</c:v>
                </c:pt>
                <c:pt idx="2172">
                  <c:v>389.0082644627916</c:v>
                </c:pt>
                <c:pt idx="2173">
                  <c:v>389.17355371898992</c:v>
                </c:pt>
                <c:pt idx="2174">
                  <c:v>389.33884297518824</c:v>
                </c:pt>
                <c:pt idx="2175">
                  <c:v>389.50413223138656</c:v>
                </c:pt>
                <c:pt idx="2176">
                  <c:v>389.66942148758488</c:v>
                </c:pt>
                <c:pt idx="2177">
                  <c:v>389.83471074378321</c:v>
                </c:pt>
                <c:pt idx="2178">
                  <c:v>389.99999999998153</c:v>
                </c:pt>
                <c:pt idx="2179">
                  <c:v>390.16528925617985</c:v>
                </c:pt>
                <c:pt idx="2180">
                  <c:v>390.33057851237817</c:v>
                </c:pt>
                <c:pt idx="2181">
                  <c:v>390.49586776857649</c:v>
                </c:pt>
                <c:pt idx="2182">
                  <c:v>390.66115702477481</c:v>
                </c:pt>
                <c:pt idx="2183">
                  <c:v>390.82644628097313</c:v>
                </c:pt>
                <c:pt idx="2184">
                  <c:v>390.99173553717145</c:v>
                </c:pt>
                <c:pt idx="2185">
                  <c:v>391.15702479336977</c:v>
                </c:pt>
                <c:pt idx="2186">
                  <c:v>391.32231404956809</c:v>
                </c:pt>
                <c:pt idx="2187">
                  <c:v>391.48760330576641</c:v>
                </c:pt>
                <c:pt idx="2188">
                  <c:v>391.65289256196473</c:v>
                </c:pt>
                <c:pt idx="2189">
                  <c:v>391.81818181816305</c:v>
                </c:pt>
                <c:pt idx="2190">
                  <c:v>391.98347107436138</c:v>
                </c:pt>
                <c:pt idx="2191">
                  <c:v>392.1487603305597</c:v>
                </c:pt>
                <c:pt idx="2192">
                  <c:v>392.31404958675802</c:v>
                </c:pt>
                <c:pt idx="2193">
                  <c:v>392.47933884295634</c:v>
                </c:pt>
                <c:pt idx="2194">
                  <c:v>392.64462809915466</c:v>
                </c:pt>
                <c:pt idx="2195">
                  <c:v>392.80991735535298</c:v>
                </c:pt>
                <c:pt idx="2196">
                  <c:v>392.9752066115513</c:v>
                </c:pt>
                <c:pt idx="2197">
                  <c:v>393.14049586774962</c:v>
                </c:pt>
                <c:pt idx="2198">
                  <c:v>393.30578512394794</c:v>
                </c:pt>
                <c:pt idx="2199">
                  <c:v>393.47107438014626</c:v>
                </c:pt>
                <c:pt idx="2200">
                  <c:v>393.63636363634458</c:v>
                </c:pt>
                <c:pt idx="2201">
                  <c:v>393.8016528925429</c:v>
                </c:pt>
                <c:pt idx="2202">
                  <c:v>393.96694214874123</c:v>
                </c:pt>
                <c:pt idx="2203">
                  <c:v>394.13223140493955</c:v>
                </c:pt>
                <c:pt idx="2204">
                  <c:v>394.29752066113787</c:v>
                </c:pt>
                <c:pt idx="2205">
                  <c:v>394.46280991733619</c:v>
                </c:pt>
                <c:pt idx="2206">
                  <c:v>394.62809917353451</c:v>
                </c:pt>
                <c:pt idx="2207">
                  <c:v>394.79338842973283</c:v>
                </c:pt>
                <c:pt idx="2208">
                  <c:v>394.95867768593115</c:v>
                </c:pt>
                <c:pt idx="2209">
                  <c:v>395.12396694212947</c:v>
                </c:pt>
                <c:pt idx="2210">
                  <c:v>395.28925619832779</c:v>
                </c:pt>
                <c:pt idx="2211">
                  <c:v>395.45454545452611</c:v>
                </c:pt>
                <c:pt idx="2212">
                  <c:v>395.61983471072443</c:v>
                </c:pt>
                <c:pt idx="2213">
                  <c:v>395.78512396692275</c:v>
                </c:pt>
                <c:pt idx="2214">
                  <c:v>395.95041322312107</c:v>
                </c:pt>
                <c:pt idx="2215">
                  <c:v>396.1157024793194</c:v>
                </c:pt>
                <c:pt idx="2216">
                  <c:v>396.28099173551772</c:v>
                </c:pt>
                <c:pt idx="2217">
                  <c:v>396.44628099171604</c:v>
                </c:pt>
                <c:pt idx="2218">
                  <c:v>396.61157024791436</c:v>
                </c:pt>
                <c:pt idx="2219">
                  <c:v>396.77685950411268</c:v>
                </c:pt>
                <c:pt idx="2220">
                  <c:v>396.942148760311</c:v>
                </c:pt>
                <c:pt idx="2221">
                  <c:v>397.10743801650932</c:v>
                </c:pt>
                <c:pt idx="2222">
                  <c:v>397.27272727270764</c:v>
                </c:pt>
                <c:pt idx="2223">
                  <c:v>397.43801652890596</c:v>
                </c:pt>
                <c:pt idx="2224">
                  <c:v>397.60330578510428</c:v>
                </c:pt>
                <c:pt idx="2225">
                  <c:v>397.7685950413026</c:v>
                </c:pt>
                <c:pt idx="2226">
                  <c:v>397.93388429750092</c:v>
                </c:pt>
                <c:pt idx="2227">
                  <c:v>398.09917355369925</c:v>
                </c:pt>
                <c:pt idx="2228">
                  <c:v>398.26446280989757</c:v>
                </c:pt>
                <c:pt idx="2229">
                  <c:v>398.42975206609589</c:v>
                </c:pt>
                <c:pt idx="2230">
                  <c:v>398.59504132229421</c:v>
                </c:pt>
                <c:pt idx="2231">
                  <c:v>398.76033057849253</c:v>
                </c:pt>
                <c:pt idx="2232">
                  <c:v>398.92561983469085</c:v>
                </c:pt>
                <c:pt idx="2233">
                  <c:v>399.09090909088917</c:v>
                </c:pt>
                <c:pt idx="2234">
                  <c:v>399.25619834708749</c:v>
                </c:pt>
                <c:pt idx="2235">
                  <c:v>399.42148760328581</c:v>
                </c:pt>
                <c:pt idx="2236">
                  <c:v>399.58677685948413</c:v>
                </c:pt>
                <c:pt idx="2237">
                  <c:v>399.75206611568245</c:v>
                </c:pt>
                <c:pt idx="2238">
                  <c:v>399.91735537188077</c:v>
                </c:pt>
                <c:pt idx="2239">
                  <c:v>400.08264462807909</c:v>
                </c:pt>
                <c:pt idx="2240">
                  <c:v>400.24793388427742</c:v>
                </c:pt>
                <c:pt idx="2241">
                  <c:v>400.41322314047574</c:v>
                </c:pt>
                <c:pt idx="2242">
                  <c:v>400.57851239667406</c:v>
                </c:pt>
                <c:pt idx="2243">
                  <c:v>400.74380165287238</c:v>
                </c:pt>
                <c:pt idx="2244">
                  <c:v>400.9090909090707</c:v>
                </c:pt>
                <c:pt idx="2245">
                  <c:v>401.07438016526902</c:v>
                </c:pt>
                <c:pt idx="2246">
                  <c:v>401.23966942146734</c:v>
                </c:pt>
                <c:pt idx="2247">
                  <c:v>401.40495867766566</c:v>
                </c:pt>
                <c:pt idx="2248">
                  <c:v>401.57024793386398</c:v>
                </c:pt>
                <c:pt idx="2249">
                  <c:v>401.7355371900623</c:v>
                </c:pt>
                <c:pt idx="2250">
                  <c:v>401.90082644626062</c:v>
                </c:pt>
                <c:pt idx="2251">
                  <c:v>402.06611570245894</c:v>
                </c:pt>
                <c:pt idx="2252">
                  <c:v>402.23140495865727</c:v>
                </c:pt>
                <c:pt idx="2253">
                  <c:v>402.39669421485559</c:v>
                </c:pt>
                <c:pt idx="2254">
                  <c:v>402.56198347105391</c:v>
                </c:pt>
                <c:pt idx="2255">
                  <c:v>402.72727272725223</c:v>
                </c:pt>
                <c:pt idx="2256">
                  <c:v>402.89256198345055</c:v>
                </c:pt>
                <c:pt idx="2257">
                  <c:v>403.05785123964887</c:v>
                </c:pt>
                <c:pt idx="2258">
                  <c:v>403.22314049584719</c:v>
                </c:pt>
                <c:pt idx="2259">
                  <c:v>403.38842975204551</c:v>
                </c:pt>
                <c:pt idx="2260">
                  <c:v>403.55371900824383</c:v>
                </c:pt>
                <c:pt idx="2261">
                  <c:v>403.71900826444215</c:v>
                </c:pt>
                <c:pt idx="2262">
                  <c:v>403.88429752064047</c:v>
                </c:pt>
                <c:pt idx="2263">
                  <c:v>404.04958677683879</c:v>
                </c:pt>
                <c:pt idx="2264">
                  <c:v>404.21487603303711</c:v>
                </c:pt>
                <c:pt idx="2265">
                  <c:v>404.38016528923544</c:v>
                </c:pt>
                <c:pt idx="2266">
                  <c:v>404.54545454543376</c:v>
                </c:pt>
                <c:pt idx="2267">
                  <c:v>404.71074380163208</c:v>
                </c:pt>
                <c:pt idx="2268">
                  <c:v>404.8760330578304</c:v>
                </c:pt>
                <c:pt idx="2269">
                  <c:v>405.04132231402872</c:v>
                </c:pt>
                <c:pt idx="2270">
                  <c:v>405.20661157022704</c:v>
                </c:pt>
                <c:pt idx="2271">
                  <c:v>405.37190082642536</c:v>
                </c:pt>
                <c:pt idx="2272">
                  <c:v>405.53719008262368</c:v>
                </c:pt>
                <c:pt idx="2273">
                  <c:v>405.702479338822</c:v>
                </c:pt>
                <c:pt idx="2274">
                  <c:v>405.86776859502032</c:v>
                </c:pt>
                <c:pt idx="2275">
                  <c:v>406.03305785121864</c:v>
                </c:pt>
                <c:pt idx="2276">
                  <c:v>406.19834710741696</c:v>
                </c:pt>
                <c:pt idx="2277">
                  <c:v>406.36363636361529</c:v>
                </c:pt>
                <c:pt idx="2278">
                  <c:v>406.52892561981361</c:v>
                </c:pt>
                <c:pt idx="2279">
                  <c:v>406.69421487601193</c:v>
                </c:pt>
                <c:pt idx="2280">
                  <c:v>406.85950413221025</c:v>
                </c:pt>
                <c:pt idx="2281">
                  <c:v>407.02479338840857</c:v>
                </c:pt>
                <c:pt idx="2282">
                  <c:v>407.19008264460689</c:v>
                </c:pt>
                <c:pt idx="2283">
                  <c:v>407.35537190080521</c:v>
                </c:pt>
                <c:pt idx="2284">
                  <c:v>407.52066115700353</c:v>
                </c:pt>
                <c:pt idx="2285">
                  <c:v>407.68595041320185</c:v>
                </c:pt>
                <c:pt idx="2286">
                  <c:v>407.85123966940017</c:v>
                </c:pt>
                <c:pt idx="2287">
                  <c:v>408.01652892559849</c:v>
                </c:pt>
                <c:pt idx="2288">
                  <c:v>408.18181818179681</c:v>
                </c:pt>
                <c:pt idx="2289">
                  <c:v>408.34710743799513</c:v>
                </c:pt>
                <c:pt idx="2290">
                  <c:v>408.51239669419346</c:v>
                </c:pt>
                <c:pt idx="2291">
                  <c:v>408.67768595039178</c:v>
                </c:pt>
                <c:pt idx="2292">
                  <c:v>408.8429752065901</c:v>
                </c:pt>
                <c:pt idx="2293">
                  <c:v>409.00826446278842</c:v>
                </c:pt>
                <c:pt idx="2294">
                  <c:v>409.17355371898674</c:v>
                </c:pt>
                <c:pt idx="2295">
                  <c:v>409.33884297518506</c:v>
                </c:pt>
                <c:pt idx="2296">
                  <c:v>409.50413223138338</c:v>
                </c:pt>
                <c:pt idx="2297">
                  <c:v>409.6694214875817</c:v>
                </c:pt>
                <c:pt idx="2298">
                  <c:v>409.83471074378002</c:v>
                </c:pt>
                <c:pt idx="2299">
                  <c:v>409.99999999997834</c:v>
                </c:pt>
                <c:pt idx="2300">
                  <c:v>410.16528925617666</c:v>
                </c:pt>
                <c:pt idx="2301">
                  <c:v>410.33057851237498</c:v>
                </c:pt>
                <c:pt idx="2302">
                  <c:v>410.49586776857331</c:v>
                </c:pt>
                <c:pt idx="2303">
                  <c:v>410.66115702477163</c:v>
                </c:pt>
                <c:pt idx="2304">
                  <c:v>410.82644628096995</c:v>
                </c:pt>
                <c:pt idx="2305">
                  <c:v>410.99173553716827</c:v>
                </c:pt>
                <c:pt idx="2306">
                  <c:v>411.15702479336659</c:v>
                </c:pt>
                <c:pt idx="2307">
                  <c:v>411.32231404956491</c:v>
                </c:pt>
                <c:pt idx="2308">
                  <c:v>411.48760330576323</c:v>
                </c:pt>
                <c:pt idx="2309">
                  <c:v>411.65289256196155</c:v>
                </c:pt>
                <c:pt idx="2310">
                  <c:v>411.81818181815987</c:v>
                </c:pt>
                <c:pt idx="2311">
                  <c:v>411.98347107435819</c:v>
                </c:pt>
                <c:pt idx="2312">
                  <c:v>412.14876033055651</c:v>
                </c:pt>
                <c:pt idx="2313">
                  <c:v>412.31404958675483</c:v>
                </c:pt>
                <c:pt idx="2314">
                  <c:v>412.47933884295315</c:v>
                </c:pt>
                <c:pt idx="2315">
                  <c:v>412.64462809915148</c:v>
                </c:pt>
                <c:pt idx="2316">
                  <c:v>412.8099173553498</c:v>
                </c:pt>
                <c:pt idx="2317">
                  <c:v>412.97520661154812</c:v>
                </c:pt>
                <c:pt idx="2318">
                  <c:v>413.14049586774644</c:v>
                </c:pt>
                <c:pt idx="2319">
                  <c:v>413.30578512394476</c:v>
                </c:pt>
                <c:pt idx="2320">
                  <c:v>413.47107438014308</c:v>
                </c:pt>
                <c:pt idx="2321">
                  <c:v>413.6363636363414</c:v>
                </c:pt>
                <c:pt idx="2322">
                  <c:v>413.80165289253972</c:v>
                </c:pt>
                <c:pt idx="2323">
                  <c:v>413.96694214873804</c:v>
                </c:pt>
                <c:pt idx="2324">
                  <c:v>414.13223140493636</c:v>
                </c:pt>
                <c:pt idx="2325">
                  <c:v>414.29752066113468</c:v>
                </c:pt>
                <c:pt idx="2326">
                  <c:v>414.462809917333</c:v>
                </c:pt>
                <c:pt idx="2327">
                  <c:v>414.62809917353133</c:v>
                </c:pt>
                <c:pt idx="2328">
                  <c:v>414.79338842972965</c:v>
                </c:pt>
                <c:pt idx="2329">
                  <c:v>414.95867768592797</c:v>
                </c:pt>
                <c:pt idx="2330">
                  <c:v>415.12396694212629</c:v>
                </c:pt>
                <c:pt idx="2331">
                  <c:v>415.28925619832461</c:v>
                </c:pt>
                <c:pt idx="2332">
                  <c:v>415.45454545452293</c:v>
                </c:pt>
                <c:pt idx="2333">
                  <c:v>415.61983471072125</c:v>
                </c:pt>
                <c:pt idx="2334">
                  <c:v>415.78512396691957</c:v>
                </c:pt>
                <c:pt idx="2335">
                  <c:v>415.95041322311789</c:v>
                </c:pt>
                <c:pt idx="2336">
                  <c:v>416.11570247931621</c:v>
                </c:pt>
                <c:pt idx="2337">
                  <c:v>416.28099173551453</c:v>
                </c:pt>
                <c:pt idx="2338">
                  <c:v>416.44628099171285</c:v>
                </c:pt>
                <c:pt idx="2339">
                  <c:v>416.61157024791117</c:v>
                </c:pt>
                <c:pt idx="2340">
                  <c:v>416.7768595041095</c:v>
                </c:pt>
                <c:pt idx="2341">
                  <c:v>416.94214876030782</c:v>
                </c:pt>
                <c:pt idx="2342">
                  <c:v>417.10743801650614</c:v>
                </c:pt>
                <c:pt idx="2343">
                  <c:v>417.27272727270446</c:v>
                </c:pt>
                <c:pt idx="2344">
                  <c:v>417.43801652890278</c:v>
                </c:pt>
                <c:pt idx="2345">
                  <c:v>417.6033057851011</c:v>
                </c:pt>
                <c:pt idx="2346">
                  <c:v>417.76859504129942</c:v>
                </c:pt>
                <c:pt idx="2347">
                  <c:v>417.93388429749774</c:v>
                </c:pt>
                <c:pt idx="2348">
                  <c:v>418.09917355369606</c:v>
                </c:pt>
                <c:pt idx="2349">
                  <c:v>418.26446280989438</c:v>
                </c:pt>
                <c:pt idx="2350">
                  <c:v>418.4297520660927</c:v>
                </c:pt>
                <c:pt idx="2351">
                  <c:v>418.59504132229102</c:v>
                </c:pt>
                <c:pt idx="2352">
                  <c:v>418.76033057848935</c:v>
                </c:pt>
                <c:pt idx="2353">
                  <c:v>418.92561983468767</c:v>
                </c:pt>
                <c:pt idx="2354">
                  <c:v>419.09090909088599</c:v>
                </c:pt>
                <c:pt idx="2355">
                  <c:v>419.25619834708431</c:v>
                </c:pt>
                <c:pt idx="2356">
                  <c:v>419.42148760328263</c:v>
                </c:pt>
                <c:pt idx="2357">
                  <c:v>419.58677685948095</c:v>
                </c:pt>
                <c:pt idx="2358">
                  <c:v>419.75206611567927</c:v>
                </c:pt>
                <c:pt idx="2359">
                  <c:v>419.91735537187759</c:v>
                </c:pt>
                <c:pt idx="2360">
                  <c:v>420.08264462807591</c:v>
                </c:pt>
                <c:pt idx="2361">
                  <c:v>420.24793388427423</c:v>
                </c:pt>
                <c:pt idx="2362">
                  <c:v>420.41322314047255</c:v>
                </c:pt>
                <c:pt idx="2363">
                  <c:v>420.57851239667087</c:v>
                </c:pt>
                <c:pt idx="2364">
                  <c:v>420.74380165286919</c:v>
                </c:pt>
                <c:pt idx="2365">
                  <c:v>420.90909090906752</c:v>
                </c:pt>
                <c:pt idx="2366">
                  <c:v>421.07438016526584</c:v>
                </c:pt>
                <c:pt idx="2367">
                  <c:v>421.23966942146416</c:v>
                </c:pt>
                <c:pt idx="2368">
                  <c:v>421.40495867766248</c:v>
                </c:pt>
                <c:pt idx="2369">
                  <c:v>421.5702479338608</c:v>
                </c:pt>
                <c:pt idx="2370">
                  <c:v>421.73553719005912</c:v>
                </c:pt>
                <c:pt idx="2371">
                  <c:v>421.90082644625744</c:v>
                </c:pt>
                <c:pt idx="2372">
                  <c:v>422.06611570245576</c:v>
                </c:pt>
                <c:pt idx="2373">
                  <c:v>422.23140495865408</c:v>
                </c:pt>
                <c:pt idx="2374">
                  <c:v>422.3966942148524</c:v>
                </c:pt>
                <c:pt idx="2375">
                  <c:v>422.56198347105072</c:v>
                </c:pt>
                <c:pt idx="2376">
                  <c:v>422.72727272724904</c:v>
                </c:pt>
                <c:pt idx="2377">
                  <c:v>422.89256198344737</c:v>
                </c:pt>
                <c:pt idx="2378">
                  <c:v>423.05785123964569</c:v>
                </c:pt>
                <c:pt idx="2379">
                  <c:v>423.22314049584401</c:v>
                </c:pt>
                <c:pt idx="2380">
                  <c:v>423.38842975204233</c:v>
                </c:pt>
                <c:pt idx="2381">
                  <c:v>423.55371900824065</c:v>
                </c:pt>
                <c:pt idx="2382">
                  <c:v>423.71900826443897</c:v>
                </c:pt>
                <c:pt idx="2383">
                  <c:v>423.88429752063729</c:v>
                </c:pt>
                <c:pt idx="2384">
                  <c:v>424.04958677683561</c:v>
                </c:pt>
                <c:pt idx="2385">
                  <c:v>424.21487603303393</c:v>
                </c:pt>
                <c:pt idx="2386">
                  <c:v>424.38016528923225</c:v>
                </c:pt>
                <c:pt idx="2387">
                  <c:v>424.54545454543057</c:v>
                </c:pt>
                <c:pt idx="2388">
                  <c:v>424.71074380162889</c:v>
                </c:pt>
                <c:pt idx="2389">
                  <c:v>424.87603305782721</c:v>
                </c:pt>
                <c:pt idx="2390">
                  <c:v>425.04132231402554</c:v>
                </c:pt>
                <c:pt idx="2391">
                  <c:v>425.20661157022386</c:v>
                </c:pt>
                <c:pt idx="2392">
                  <c:v>425.37190082642218</c:v>
                </c:pt>
                <c:pt idx="2393">
                  <c:v>425.5371900826205</c:v>
                </c:pt>
                <c:pt idx="2394">
                  <c:v>425.70247933881882</c:v>
                </c:pt>
                <c:pt idx="2395">
                  <c:v>425.86776859501714</c:v>
                </c:pt>
                <c:pt idx="2396">
                  <c:v>426.03305785121546</c:v>
                </c:pt>
                <c:pt idx="2397">
                  <c:v>426.19834710741378</c:v>
                </c:pt>
                <c:pt idx="2398">
                  <c:v>426.3636363636121</c:v>
                </c:pt>
                <c:pt idx="2399">
                  <c:v>426.52892561981042</c:v>
                </c:pt>
                <c:pt idx="2400">
                  <c:v>426.69421487600874</c:v>
                </c:pt>
                <c:pt idx="2401">
                  <c:v>426.85950413220706</c:v>
                </c:pt>
                <c:pt idx="2402">
                  <c:v>427.02479338840539</c:v>
                </c:pt>
                <c:pt idx="2403">
                  <c:v>427.19008264460371</c:v>
                </c:pt>
                <c:pt idx="2404">
                  <c:v>427.35537190080203</c:v>
                </c:pt>
                <c:pt idx="2405">
                  <c:v>427.52066115700035</c:v>
                </c:pt>
                <c:pt idx="2406">
                  <c:v>427.68595041319867</c:v>
                </c:pt>
                <c:pt idx="2407">
                  <c:v>427.85123966939699</c:v>
                </c:pt>
                <c:pt idx="2408">
                  <c:v>428.01652892559531</c:v>
                </c:pt>
                <c:pt idx="2409">
                  <c:v>428.18181818179363</c:v>
                </c:pt>
                <c:pt idx="2410">
                  <c:v>428.34710743799195</c:v>
                </c:pt>
                <c:pt idx="2411">
                  <c:v>428.51239669419027</c:v>
                </c:pt>
                <c:pt idx="2412">
                  <c:v>428.67768595038859</c:v>
                </c:pt>
                <c:pt idx="2413">
                  <c:v>428.84297520658691</c:v>
                </c:pt>
                <c:pt idx="2414">
                  <c:v>429.00826446278523</c:v>
                </c:pt>
                <c:pt idx="2415">
                  <c:v>429.17355371898356</c:v>
                </c:pt>
                <c:pt idx="2416">
                  <c:v>429.33884297518188</c:v>
                </c:pt>
                <c:pt idx="2417">
                  <c:v>429.5041322313802</c:v>
                </c:pt>
                <c:pt idx="2418">
                  <c:v>429.66942148757852</c:v>
                </c:pt>
                <c:pt idx="2419">
                  <c:v>429.83471074377684</c:v>
                </c:pt>
                <c:pt idx="2420">
                  <c:v>429.99999999997516</c:v>
                </c:pt>
                <c:pt idx="2421">
                  <c:v>430.16528925617348</c:v>
                </c:pt>
                <c:pt idx="2422">
                  <c:v>430.3305785123718</c:v>
                </c:pt>
                <c:pt idx="2423">
                  <c:v>430.49586776857012</c:v>
                </c:pt>
                <c:pt idx="2424">
                  <c:v>430.66115702476844</c:v>
                </c:pt>
                <c:pt idx="2425">
                  <c:v>430.82644628096676</c:v>
                </c:pt>
                <c:pt idx="2426">
                  <c:v>430.99173553716508</c:v>
                </c:pt>
                <c:pt idx="2427">
                  <c:v>431.15702479336341</c:v>
                </c:pt>
                <c:pt idx="2428">
                  <c:v>431.32231404956173</c:v>
                </c:pt>
                <c:pt idx="2429">
                  <c:v>431.48760330576005</c:v>
                </c:pt>
                <c:pt idx="2430">
                  <c:v>431.65289256195837</c:v>
                </c:pt>
                <c:pt idx="2431">
                  <c:v>431.81818181815669</c:v>
                </c:pt>
                <c:pt idx="2432">
                  <c:v>431.98347107435501</c:v>
                </c:pt>
                <c:pt idx="2433">
                  <c:v>432.14876033055333</c:v>
                </c:pt>
                <c:pt idx="2434">
                  <c:v>432.31404958675165</c:v>
                </c:pt>
                <c:pt idx="2435">
                  <c:v>432.47933884294997</c:v>
                </c:pt>
                <c:pt idx="2436">
                  <c:v>432.64462809914829</c:v>
                </c:pt>
                <c:pt idx="2437">
                  <c:v>432.80991735534661</c:v>
                </c:pt>
                <c:pt idx="2438">
                  <c:v>432.97520661154493</c:v>
                </c:pt>
                <c:pt idx="2439">
                  <c:v>433.14049586774325</c:v>
                </c:pt>
                <c:pt idx="2440">
                  <c:v>433.30578512394158</c:v>
                </c:pt>
                <c:pt idx="2441">
                  <c:v>433.4710743801399</c:v>
                </c:pt>
                <c:pt idx="2442">
                  <c:v>433.63636363633822</c:v>
                </c:pt>
                <c:pt idx="2443">
                  <c:v>433.80165289253654</c:v>
                </c:pt>
                <c:pt idx="2444">
                  <c:v>433.96694214873486</c:v>
                </c:pt>
                <c:pt idx="2445">
                  <c:v>434.13223140493318</c:v>
                </c:pt>
                <c:pt idx="2446">
                  <c:v>434.2975206611315</c:v>
                </c:pt>
                <c:pt idx="2447">
                  <c:v>434.46280991732982</c:v>
                </c:pt>
                <c:pt idx="2448">
                  <c:v>434.62809917352814</c:v>
                </c:pt>
                <c:pt idx="2449">
                  <c:v>434.79338842972646</c:v>
                </c:pt>
                <c:pt idx="2450">
                  <c:v>434.95867768592478</c:v>
                </c:pt>
                <c:pt idx="2451">
                  <c:v>435.1239669421231</c:v>
                </c:pt>
                <c:pt idx="2452">
                  <c:v>435.28925619832143</c:v>
                </c:pt>
                <c:pt idx="2453">
                  <c:v>435.45454545451975</c:v>
                </c:pt>
                <c:pt idx="2454">
                  <c:v>435.61983471071807</c:v>
                </c:pt>
                <c:pt idx="2455">
                  <c:v>435.78512396691639</c:v>
                </c:pt>
                <c:pt idx="2456">
                  <c:v>435.95041322311471</c:v>
                </c:pt>
                <c:pt idx="2457">
                  <c:v>436.11570247931303</c:v>
                </c:pt>
                <c:pt idx="2458">
                  <c:v>436.28099173551135</c:v>
                </c:pt>
                <c:pt idx="2459">
                  <c:v>436.44628099170967</c:v>
                </c:pt>
                <c:pt idx="2460">
                  <c:v>436.61157024790799</c:v>
                </c:pt>
                <c:pt idx="2461">
                  <c:v>436.77685950410631</c:v>
                </c:pt>
                <c:pt idx="2462">
                  <c:v>436.94214876030463</c:v>
                </c:pt>
                <c:pt idx="2463">
                  <c:v>437.10743801650295</c:v>
                </c:pt>
                <c:pt idx="2464">
                  <c:v>437.27272727270127</c:v>
                </c:pt>
                <c:pt idx="2465">
                  <c:v>437.4380165288996</c:v>
                </c:pt>
                <c:pt idx="2466">
                  <c:v>437.60330578509792</c:v>
                </c:pt>
                <c:pt idx="2467">
                  <c:v>437.76859504129624</c:v>
                </c:pt>
                <c:pt idx="2468">
                  <c:v>437.93388429749456</c:v>
                </c:pt>
                <c:pt idx="2469">
                  <c:v>438.09917355369288</c:v>
                </c:pt>
                <c:pt idx="2470">
                  <c:v>438.2644628098912</c:v>
                </c:pt>
                <c:pt idx="2471">
                  <c:v>438.42975206608952</c:v>
                </c:pt>
                <c:pt idx="2472">
                  <c:v>438.59504132228784</c:v>
                </c:pt>
                <c:pt idx="2473">
                  <c:v>438.76033057848616</c:v>
                </c:pt>
                <c:pt idx="2474">
                  <c:v>438.92561983468448</c:v>
                </c:pt>
                <c:pt idx="2475">
                  <c:v>439.0909090908828</c:v>
                </c:pt>
                <c:pt idx="2476">
                  <c:v>439.25619834708112</c:v>
                </c:pt>
                <c:pt idx="2477">
                  <c:v>439.42148760327945</c:v>
                </c:pt>
                <c:pt idx="2478">
                  <c:v>439.58677685947777</c:v>
                </c:pt>
                <c:pt idx="2479">
                  <c:v>439.75206611567609</c:v>
                </c:pt>
                <c:pt idx="2480">
                  <c:v>439.91735537187441</c:v>
                </c:pt>
                <c:pt idx="2481">
                  <c:v>440.08264462807273</c:v>
                </c:pt>
                <c:pt idx="2482">
                  <c:v>440.24793388427105</c:v>
                </c:pt>
                <c:pt idx="2483">
                  <c:v>440.41322314046937</c:v>
                </c:pt>
                <c:pt idx="2484">
                  <c:v>440.57851239666769</c:v>
                </c:pt>
                <c:pt idx="2485">
                  <c:v>440.74380165286601</c:v>
                </c:pt>
                <c:pt idx="2486">
                  <c:v>440.90909090906433</c:v>
                </c:pt>
                <c:pt idx="2487">
                  <c:v>441.07438016526265</c:v>
                </c:pt>
                <c:pt idx="2488">
                  <c:v>441.23966942146097</c:v>
                </c:pt>
                <c:pt idx="2489">
                  <c:v>441.40495867765929</c:v>
                </c:pt>
                <c:pt idx="2490">
                  <c:v>441.57024793385762</c:v>
                </c:pt>
                <c:pt idx="2491">
                  <c:v>441.73553719005594</c:v>
                </c:pt>
                <c:pt idx="2492">
                  <c:v>441.90082644625426</c:v>
                </c:pt>
                <c:pt idx="2493">
                  <c:v>442.06611570245258</c:v>
                </c:pt>
                <c:pt idx="2494">
                  <c:v>442.2314049586509</c:v>
                </c:pt>
                <c:pt idx="2495">
                  <c:v>442.39669421484922</c:v>
                </c:pt>
                <c:pt idx="2496">
                  <c:v>442.56198347104754</c:v>
                </c:pt>
                <c:pt idx="2497">
                  <c:v>442.72727272724586</c:v>
                </c:pt>
                <c:pt idx="2498">
                  <c:v>442.89256198344418</c:v>
                </c:pt>
                <c:pt idx="2499">
                  <c:v>443.0578512396425</c:v>
                </c:pt>
                <c:pt idx="2500">
                  <c:v>443.22314049584082</c:v>
                </c:pt>
                <c:pt idx="2501">
                  <c:v>443.38842975203914</c:v>
                </c:pt>
                <c:pt idx="2502">
                  <c:v>443.55371900823747</c:v>
                </c:pt>
                <c:pt idx="2503">
                  <c:v>443.71900826443579</c:v>
                </c:pt>
                <c:pt idx="2504">
                  <c:v>443.88429752063411</c:v>
                </c:pt>
                <c:pt idx="2505">
                  <c:v>444.04958677683243</c:v>
                </c:pt>
                <c:pt idx="2506">
                  <c:v>444.21487603303075</c:v>
                </c:pt>
                <c:pt idx="2507">
                  <c:v>444.38016528922907</c:v>
                </c:pt>
                <c:pt idx="2508">
                  <c:v>444.54545454542739</c:v>
                </c:pt>
                <c:pt idx="2509">
                  <c:v>444.71074380162571</c:v>
                </c:pt>
                <c:pt idx="2510">
                  <c:v>444.87603305782403</c:v>
                </c:pt>
                <c:pt idx="2511">
                  <c:v>445.04132231402235</c:v>
                </c:pt>
                <c:pt idx="2512">
                  <c:v>445.20661157022067</c:v>
                </c:pt>
                <c:pt idx="2513">
                  <c:v>445.37190082641899</c:v>
                </c:pt>
                <c:pt idx="2514">
                  <c:v>445.53719008261731</c:v>
                </c:pt>
                <c:pt idx="2515">
                  <c:v>445.70247933881564</c:v>
                </c:pt>
                <c:pt idx="2516">
                  <c:v>445.86776859501396</c:v>
                </c:pt>
                <c:pt idx="2517">
                  <c:v>446.03305785121228</c:v>
                </c:pt>
                <c:pt idx="2518">
                  <c:v>446.1983471074106</c:v>
                </c:pt>
                <c:pt idx="2519">
                  <c:v>446.36363636360892</c:v>
                </c:pt>
                <c:pt idx="2520">
                  <c:v>446.52892561980724</c:v>
                </c:pt>
                <c:pt idx="2521">
                  <c:v>446.69421487600556</c:v>
                </c:pt>
                <c:pt idx="2522">
                  <c:v>446.85950413220388</c:v>
                </c:pt>
                <c:pt idx="2523">
                  <c:v>447.0247933884022</c:v>
                </c:pt>
                <c:pt idx="2524">
                  <c:v>447.19008264460052</c:v>
                </c:pt>
                <c:pt idx="2525">
                  <c:v>447.35537190079884</c:v>
                </c:pt>
                <c:pt idx="2526">
                  <c:v>447.52066115699716</c:v>
                </c:pt>
                <c:pt idx="2527">
                  <c:v>447.68595041319548</c:v>
                </c:pt>
                <c:pt idx="2528">
                  <c:v>447.85123966939381</c:v>
                </c:pt>
                <c:pt idx="2529">
                  <c:v>448.01652892559213</c:v>
                </c:pt>
                <c:pt idx="2530">
                  <c:v>448.18181818179045</c:v>
                </c:pt>
                <c:pt idx="2531">
                  <c:v>448.34710743798877</c:v>
                </c:pt>
                <c:pt idx="2532">
                  <c:v>448.51239669418709</c:v>
                </c:pt>
                <c:pt idx="2533">
                  <c:v>448.67768595038541</c:v>
                </c:pt>
                <c:pt idx="2534">
                  <c:v>448.84297520658373</c:v>
                </c:pt>
                <c:pt idx="2535">
                  <c:v>449.00826446278205</c:v>
                </c:pt>
                <c:pt idx="2536">
                  <c:v>449.17355371898037</c:v>
                </c:pt>
                <c:pt idx="2537">
                  <c:v>449.33884297517869</c:v>
                </c:pt>
                <c:pt idx="2538">
                  <c:v>449.50413223137701</c:v>
                </c:pt>
                <c:pt idx="2539">
                  <c:v>449.66942148757533</c:v>
                </c:pt>
                <c:pt idx="2540">
                  <c:v>449.83471074377366</c:v>
                </c:pt>
                <c:pt idx="2541">
                  <c:v>449.99999999997198</c:v>
                </c:pt>
                <c:pt idx="2542">
                  <c:v>450.1652892561703</c:v>
                </c:pt>
                <c:pt idx="2543">
                  <c:v>450.33057851236862</c:v>
                </c:pt>
                <c:pt idx="2544">
                  <c:v>450.49586776856694</c:v>
                </c:pt>
                <c:pt idx="2545">
                  <c:v>450.66115702476526</c:v>
                </c:pt>
                <c:pt idx="2546">
                  <c:v>450.82644628096358</c:v>
                </c:pt>
                <c:pt idx="2547">
                  <c:v>450.9917355371619</c:v>
                </c:pt>
                <c:pt idx="2548">
                  <c:v>451.15702479336022</c:v>
                </c:pt>
                <c:pt idx="2549">
                  <c:v>451.32231404955854</c:v>
                </c:pt>
                <c:pt idx="2550">
                  <c:v>451.48760330575686</c:v>
                </c:pt>
                <c:pt idx="2551">
                  <c:v>451.65289256195518</c:v>
                </c:pt>
                <c:pt idx="2552">
                  <c:v>451.8181818181535</c:v>
                </c:pt>
                <c:pt idx="2553">
                  <c:v>451.98347107435183</c:v>
                </c:pt>
                <c:pt idx="2554">
                  <c:v>452.14876033055015</c:v>
                </c:pt>
                <c:pt idx="2555">
                  <c:v>452.31404958674847</c:v>
                </c:pt>
                <c:pt idx="2556">
                  <c:v>452.47933884294679</c:v>
                </c:pt>
                <c:pt idx="2557">
                  <c:v>452.64462809914511</c:v>
                </c:pt>
                <c:pt idx="2558">
                  <c:v>452.80991735534343</c:v>
                </c:pt>
                <c:pt idx="2559">
                  <c:v>452.97520661154175</c:v>
                </c:pt>
                <c:pt idx="2560">
                  <c:v>453.14049586774007</c:v>
                </c:pt>
                <c:pt idx="2561">
                  <c:v>453.30578512393839</c:v>
                </c:pt>
                <c:pt idx="2562">
                  <c:v>453.47107438013671</c:v>
                </c:pt>
                <c:pt idx="2563">
                  <c:v>453.63636363633503</c:v>
                </c:pt>
                <c:pt idx="2564">
                  <c:v>453.80165289253335</c:v>
                </c:pt>
                <c:pt idx="2565">
                  <c:v>453.96694214873168</c:v>
                </c:pt>
                <c:pt idx="2566">
                  <c:v>454.13223140493</c:v>
                </c:pt>
                <c:pt idx="2567">
                  <c:v>454.29752066112832</c:v>
                </c:pt>
                <c:pt idx="2568">
                  <c:v>454.46280991732664</c:v>
                </c:pt>
                <c:pt idx="2569">
                  <c:v>454.62809917352496</c:v>
                </c:pt>
                <c:pt idx="2570">
                  <c:v>454.79338842972328</c:v>
                </c:pt>
                <c:pt idx="2571">
                  <c:v>454.9586776859216</c:v>
                </c:pt>
                <c:pt idx="2572">
                  <c:v>455.12396694211992</c:v>
                </c:pt>
                <c:pt idx="2573">
                  <c:v>455.28925619831824</c:v>
                </c:pt>
                <c:pt idx="2574">
                  <c:v>455.45454545451656</c:v>
                </c:pt>
                <c:pt idx="2575">
                  <c:v>455.61983471071488</c:v>
                </c:pt>
                <c:pt idx="2576">
                  <c:v>455.7851239669132</c:v>
                </c:pt>
                <c:pt idx="2577">
                  <c:v>455.95041322311152</c:v>
                </c:pt>
                <c:pt idx="2578">
                  <c:v>456.11570247930985</c:v>
                </c:pt>
                <c:pt idx="2579">
                  <c:v>456.28099173550817</c:v>
                </c:pt>
                <c:pt idx="2580">
                  <c:v>456.44628099170649</c:v>
                </c:pt>
                <c:pt idx="2581">
                  <c:v>456.61157024790481</c:v>
                </c:pt>
                <c:pt idx="2582">
                  <c:v>456.77685950410313</c:v>
                </c:pt>
                <c:pt idx="2583">
                  <c:v>456.94214876030145</c:v>
                </c:pt>
                <c:pt idx="2584">
                  <c:v>457.10743801649977</c:v>
                </c:pt>
                <c:pt idx="2585">
                  <c:v>457.27272727269809</c:v>
                </c:pt>
                <c:pt idx="2586">
                  <c:v>457.43801652889641</c:v>
                </c:pt>
                <c:pt idx="2587">
                  <c:v>457.60330578509473</c:v>
                </c:pt>
                <c:pt idx="2588">
                  <c:v>457.76859504129305</c:v>
                </c:pt>
                <c:pt idx="2589">
                  <c:v>457.93388429749137</c:v>
                </c:pt>
                <c:pt idx="2590">
                  <c:v>458.0991735536897</c:v>
                </c:pt>
                <c:pt idx="2591">
                  <c:v>458.26446280988802</c:v>
                </c:pt>
                <c:pt idx="2592">
                  <c:v>458.42975206608634</c:v>
                </c:pt>
                <c:pt idx="2593">
                  <c:v>458.59504132228466</c:v>
                </c:pt>
                <c:pt idx="2594">
                  <c:v>458.76033057848298</c:v>
                </c:pt>
                <c:pt idx="2595">
                  <c:v>458.9256198346813</c:v>
                </c:pt>
                <c:pt idx="2596">
                  <c:v>459.09090909087962</c:v>
                </c:pt>
                <c:pt idx="2597">
                  <c:v>459.25619834707794</c:v>
                </c:pt>
                <c:pt idx="2598">
                  <c:v>459.42148760327626</c:v>
                </c:pt>
                <c:pt idx="2599">
                  <c:v>459.58677685947458</c:v>
                </c:pt>
                <c:pt idx="2600">
                  <c:v>459.7520661156729</c:v>
                </c:pt>
                <c:pt idx="2601">
                  <c:v>459.91735537187122</c:v>
                </c:pt>
                <c:pt idx="2602">
                  <c:v>460.08264462806954</c:v>
                </c:pt>
                <c:pt idx="2603">
                  <c:v>460.24793388426787</c:v>
                </c:pt>
                <c:pt idx="2604">
                  <c:v>460.41322314046619</c:v>
                </c:pt>
                <c:pt idx="2605">
                  <c:v>460.57851239666451</c:v>
                </c:pt>
                <c:pt idx="2606">
                  <c:v>460.74380165286283</c:v>
                </c:pt>
                <c:pt idx="2607">
                  <c:v>460.90909090906115</c:v>
                </c:pt>
                <c:pt idx="2608">
                  <c:v>461.07438016525947</c:v>
                </c:pt>
                <c:pt idx="2609">
                  <c:v>461.23966942145779</c:v>
                </c:pt>
                <c:pt idx="2610">
                  <c:v>461.40495867765611</c:v>
                </c:pt>
                <c:pt idx="2611">
                  <c:v>461.57024793385443</c:v>
                </c:pt>
                <c:pt idx="2612">
                  <c:v>461.73553719005275</c:v>
                </c:pt>
                <c:pt idx="2613">
                  <c:v>461.90082644625107</c:v>
                </c:pt>
                <c:pt idx="2614">
                  <c:v>462.06611570244939</c:v>
                </c:pt>
                <c:pt idx="2615">
                  <c:v>462.23140495864772</c:v>
                </c:pt>
                <c:pt idx="2616">
                  <c:v>462.39669421484604</c:v>
                </c:pt>
                <c:pt idx="2617">
                  <c:v>462.56198347104436</c:v>
                </c:pt>
                <c:pt idx="2618">
                  <c:v>462.72727272724268</c:v>
                </c:pt>
                <c:pt idx="2619">
                  <c:v>462.892561983441</c:v>
                </c:pt>
                <c:pt idx="2620">
                  <c:v>463.05785123963932</c:v>
                </c:pt>
                <c:pt idx="2621">
                  <c:v>463.22314049583764</c:v>
                </c:pt>
                <c:pt idx="2622">
                  <c:v>463.38842975203596</c:v>
                </c:pt>
                <c:pt idx="2623">
                  <c:v>463.55371900823428</c:v>
                </c:pt>
                <c:pt idx="2624">
                  <c:v>463.7190082644326</c:v>
                </c:pt>
                <c:pt idx="2625">
                  <c:v>463.88429752063092</c:v>
                </c:pt>
                <c:pt idx="2626">
                  <c:v>464.04958677682924</c:v>
                </c:pt>
                <c:pt idx="2627">
                  <c:v>464.21487603302756</c:v>
                </c:pt>
                <c:pt idx="2628">
                  <c:v>464.38016528922589</c:v>
                </c:pt>
                <c:pt idx="2629">
                  <c:v>464.54545454542421</c:v>
                </c:pt>
                <c:pt idx="2630">
                  <c:v>464.71074380162253</c:v>
                </c:pt>
                <c:pt idx="2631">
                  <c:v>464.87603305782085</c:v>
                </c:pt>
                <c:pt idx="2632">
                  <c:v>465.04132231401917</c:v>
                </c:pt>
                <c:pt idx="2633">
                  <c:v>465.20661157021749</c:v>
                </c:pt>
                <c:pt idx="2634">
                  <c:v>465.37190082641581</c:v>
                </c:pt>
                <c:pt idx="2635">
                  <c:v>465.53719008261413</c:v>
                </c:pt>
                <c:pt idx="2636">
                  <c:v>465.70247933881245</c:v>
                </c:pt>
                <c:pt idx="2637">
                  <c:v>465.86776859501077</c:v>
                </c:pt>
                <c:pt idx="2638">
                  <c:v>466.03305785120909</c:v>
                </c:pt>
                <c:pt idx="2639">
                  <c:v>466.19834710740741</c:v>
                </c:pt>
                <c:pt idx="2640">
                  <c:v>466.36363636360574</c:v>
                </c:pt>
                <c:pt idx="2641">
                  <c:v>466.52892561980406</c:v>
                </c:pt>
                <c:pt idx="2642">
                  <c:v>466.69421487600238</c:v>
                </c:pt>
                <c:pt idx="2643">
                  <c:v>466.8595041322007</c:v>
                </c:pt>
                <c:pt idx="2644">
                  <c:v>467.02479338839902</c:v>
                </c:pt>
                <c:pt idx="2645">
                  <c:v>467.19008264459734</c:v>
                </c:pt>
                <c:pt idx="2646">
                  <c:v>467.35537190079566</c:v>
                </c:pt>
                <c:pt idx="2647">
                  <c:v>467.52066115699398</c:v>
                </c:pt>
                <c:pt idx="2648">
                  <c:v>467.6859504131923</c:v>
                </c:pt>
                <c:pt idx="2649">
                  <c:v>467.85123966939062</c:v>
                </c:pt>
                <c:pt idx="2650">
                  <c:v>468.01652892558894</c:v>
                </c:pt>
                <c:pt idx="2651">
                  <c:v>468.18181818178726</c:v>
                </c:pt>
                <c:pt idx="2652">
                  <c:v>468.34710743798558</c:v>
                </c:pt>
                <c:pt idx="2653">
                  <c:v>468.51239669418391</c:v>
                </c:pt>
                <c:pt idx="2654">
                  <c:v>468.67768595038223</c:v>
                </c:pt>
                <c:pt idx="2655">
                  <c:v>468.84297520658055</c:v>
                </c:pt>
                <c:pt idx="2656">
                  <c:v>469.00826446277887</c:v>
                </c:pt>
                <c:pt idx="2657">
                  <c:v>469.17355371897719</c:v>
                </c:pt>
                <c:pt idx="2658">
                  <c:v>469.33884297517551</c:v>
                </c:pt>
                <c:pt idx="2659">
                  <c:v>469.50413223137383</c:v>
                </c:pt>
                <c:pt idx="2660">
                  <c:v>469.66942148757215</c:v>
                </c:pt>
                <c:pt idx="2661">
                  <c:v>469.83471074377047</c:v>
                </c:pt>
                <c:pt idx="2662">
                  <c:v>469.99999999996879</c:v>
                </c:pt>
                <c:pt idx="2663">
                  <c:v>470.16528925616711</c:v>
                </c:pt>
                <c:pt idx="2664">
                  <c:v>470.33057851236543</c:v>
                </c:pt>
                <c:pt idx="2665">
                  <c:v>470.49586776856376</c:v>
                </c:pt>
                <c:pt idx="2666">
                  <c:v>470.66115702476208</c:v>
                </c:pt>
                <c:pt idx="2667">
                  <c:v>470.8264462809604</c:v>
                </c:pt>
                <c:pt idx="2668">
                  <c:v>470.99173553715872</c:v>
                </c:pt>
                <c:pt idx="2669">
                  <c:v>471.15702479335704</c:v>
                </c:pt>
                <c:pt idx="2670">
                  <c:v>471.32231404955536</c:v>
                </c:pt>
                <c:pt idx="2671">
                  <c:v>471.48760330575368</c:v>
                </c:pt>
                <c:pt idx="2672">
                  <c:v>471.652892561952</c:v>
                </c:pt>
                <c:pt idx="2673">
                  <c:v>471.81818181815032</c:v>
                </c:pt>
                <c:pt idx="2674">
                  <c:v>471.98347107434864</c:v>
                </c:pt>
                <c:pt idx="2675">
                  <c:v>472.14876033054696</c:v>
                </c:pt>
                <c:pt idx="2676">
                  <c:v>472.31404958674528</c:v>
                </c:pt>
                <c:pt idx="2677">
                  <c:v>472.4793388429436</c:v>
                </c:pt>
                <c:pt idx="2678">
                  <c:v>472.64462809914193</c:v>
                </c:pt>
                <c:pt idx="2679">
                  <c:v>472.80991735534025</c:v>
                </c:pt>
                <c:pt idx="2680">
                  <c:v>472.97520661153857</c:v>
                </c:pt>
                <c:pt idx="2681">
                  <c:v>473.14049586773689</c:v>
                </c:pt>
                <c:pt idx="2682">
                  <c:v>473.30578512393521</c:v>
                </c:pt>
                <c:pt idx="2683">
                  <c:v>473.47107438013353</c:v>
                </c:pt>
                <c:pt idx="2684">
                  <c:v>473.63636363633185</c:v>
                </c:pt>
                <c:pt idx="2685">
                  <c:v>473.80165289253017</c:v>
                </c:pt>
                <c:pt idx="2686">
                  <c:v>473.96694214872849</c:v>
                </c:pt>
                <c:pt idx="2687">
                  <c:v>474.13223140492681</c:v>
                </c:pt>
                <c:pt idx="2688">
                  <c:v>474.29752066112513</c:v>
                </c:pt>
                <c:pt idx="2689">
                  <c:v>474.46280991732345</c:v>
                </c:pt>
                <c:pt idx="2690">
                  <c:v>474.62809917352178</c:v>
                </c:pt>
                <c:pt idx="2691">
                  <c:v>474.7933884297201</c:v>
                </c:pt>
                <c:pt idx="2692">
                  <c:v>474.95867768591842</c:v>
                </c:pt>
                <c:pt idx="2693">
                  <c:v>475.12396694211674</c:v>
                </c:pt>
                <c:pt idx="2694">
                  <c:v>475.28925619831506</c:v>
                </c:pt>
                <c:pt idx="2695">
                  <c:v>475.45454545451338</c:v>
                </c:pt>
                <c:pt idx="2696">
                  <c:v>475.6198347107117</c:v>
                </c:pt>
                <c:pt idx="2697">
                  <c:v>475.78512396691002</c:v>
                </c:pt>
                <c:pt idx="2698">
                  <c:v>475.95041322310834</c:v>
                </c:pt>
                <c:pt idx="2699">
                  <c:v>476.11570247930666</c:v>
                </c:pt>
                <c:pt idx="2700">
                  <c:v>476.28099173550498</c:v>
                </c:pt>
                <c:pt idx="2701">
                  <c:v>476.4462809917033</c:v>
                </c:pt>
                <c:pt idx="2702">
                  <c:v>476.61157024790162</c:v>
                </c:pt>
                <c:pt idx="2703">
                  <c:v>476.77685950409995</c:v>
                </c:pt>
                <c:pt idx="2704">
                  <c:v>476.94214876029827</c:v>
                </c:pt>
                <c:pt idx="2705">
                  <c:v>477.10743801649659</c:v>
                </c:pt>
                <c:pt idx="2706">
                  <c:v>477.27272727269491</c:v>
                </c:pt>
                <c:pt idx="2707">
                  <c:v>477.43801652889323</c:v>
                </c:pt>
                <c:pt idx="2708">
                  <c:v>477.60330578509155</c:v>
                </c:pt>
                <c:pt idx="2709">
                  <c:v>477.76859504128987</c:v>
                </c:pt>
                <c:pt idx="2710">
                  <c:v>477.93388429748819</c:v>
                </c:pt>
                <c:pt idx="2711">
                  <c:v>478.09917355368651</c:v>
                </c:pt>
                <c:pt idx="2712">
                  <c:v>478.26446280988483</c:v>
                </c:pt>
                <c:pt idx="2713">
                  <c:v>478.42975206608315</c:v>
                </c:pt>
                <c:pt idx="2714">
                  <c:v>478.59504132228147</c:v>
                </c:pt>
                <c:pt idx="2715">
                  <c:v>478.7603305784798</c:v>
                </c:pt>
                <c:pt idx="2716">
                  <c:v>478.92561983467812</c:v>
                </c:pt>
                <c:pt idx="2717">
                  <c:v>479.09090909087644</c:v>
                </c:pt>
                <c:pt idx="2718">
                  <c:v>479.25619834707476</c:v>
                </c:pt>
                <c:pt idx="2719">
                  <c:v>479.42148760327308</c:v>
                </c:pt>
                <c:pt idx="2720">
                  <c:v>479.5867768594714</c:v>
                </c:pt>
                <c:pt idx="2721">
                  <c:v>479.75206611566972</c:v>
                </c:pt>
                <c:pt idx="2722">
                  <c:v>479.91735537186804</c:v>
                </c:pt>
                <c:pt idx="2723">
                  <c:v>480.08264462806636</c:v>
                </c:pt>
                <c:pt idx="2724">
                  <c:v>480.24793388426468</c:v>
                </c:pt>
                <c:pt idx="2725">
                  <c:v>480.413223140463</c:v>
                </c:pt>
                <c:pt idx="2726">
                  <c:v>480.57851239666132</c:v>
                </c:pt>
                <c:pt idx="2727">
                  <c:v>480.74380165285964</c:v>
                </c:pt>
                <c:pt idx="2728">
                  <c:v>480.90909090905797</c:v>
                </c:pt>
                <c:pt idx="2729">
                  <c:v>481.07438016525629</c:v>
                </c:pt>
                <c:pt idx="2730">
                  <c:v>481.23966942145461</c:v>
                </c:pt>
                <c:pt idx="2731">
                  <c:v>481.40495867765293</c:v>
                </c:pt>
                <c:pt idx="2732">
                  <c:v>481.57024793385125</c:v>
                </c:pt>
                <c:pt idx="2733">
                  <c:v>481.73553719004957</c:v>
                </c:pt>
                <c:pt idx="2734">
                  <c:v>481.90082644624789</c:v>
                </c:pt>
                <c:pt idx="2735">
                  <c:v>482.06611570244621</c:v>
                </c:pt>
                <c:pt idx="2736">
                  <c:v>482.23140495864453</c:v>
                </c:pt>
                <c:pt idx="2737">
                  <c:v>482.39669421484285</c:v>
                </c:pt>
                <c:pt idx="2738">
                  <c:v>482.56198347104117</c:v>
                </c:pt>
                <c:pt idx="2739">
                  <c:v>482.72727272723949</c:v>
                </c:pt>
                <c:pt idx="2740">
                  <c:v>482.89256198343782</c:v>
                </c:pt>
                <c:pt idx="2741">
                  <c:v>483.05785123963614</c:v>
                </c:pt>
                <c:pt idx="2742">
                  <c:v>483.22314049583446</c:v>
                </c:pt>
                <c:pt idx="2743">
                  <c:v>483.38842975203278</c:v>
                </c:pt>
                <c:pt idx="2744">
                  <c:v>483.5537190082311</c:v>
                </c:pt>
                <c:pt idx="2745">
                  <c:v>483.71900826442942</c:v>
                </c:pt>
                <c:pt idx="2746">
                  <c:v>483.88429752062774</c:v>
                </c:pt>
                <c:pt idx="2747">
                  <c:v>484.04958677682606</c:v>
                </c:pt>
                <c:pt idx="2748">
                  <c:v>484.21487603302438</c:v>
                </c:pt>
                <c:pt idx="2749">
                  <c:v>484.3801652892227</c:v>
                </c:pt>
                <c:pt idx="2750">
                  <c:v>484.54545454542102</c:v>
                </c:pt>
                <c:pt idx="2751">
                  <c:v>484.71074380161934</c:v>
                </c:pt>
                <c:pt idx="2752">
                  <c:v>484.87603305781766</c:v>
                </c:pt>
                <c:pt idx="2753">
                  <c:v>485.04132231401599</c:v>
                </c:pt>
                <c:pt idx="2754">
                  <c:v>485.20661157021431</c:v>
                </c:pt>
                <c:pt idx="2755">
                  <c:v>485.37190082641263</c:v>
                </c:pt>
                <c:pt idx="2756">
                  <c:v>485.53719008261095</c:v>
                </c:pt>
                <c:pt idx="2757">
                  <c:v>485.70247933880927</c:v>
                </c:pt>
                <c:pt idx="2758">
                  <c:v>485.86776859500759</c:v>
                </c:pt>
                <c:pt idx="2759">
                  <c:v>486.03305785120591</c:v>
                </c:pt>
                <c:pt idx="2760">
                  <c:v>486.19834710740423</c:v>
                </c:pt>
                <c:pt idx="2761">
                  <c:v>486.36363636360255</c:v>
                </c:pt>
                <c:pt idx="2762">
                  <c:v>486.52892561980087</c:v>
                </c:pt>
                <c:pt idx="2763">
                  <c:v>486.69421487599919</c:v>
                </c:pt>
                <c:pt idx="2764">
                  <c:v>486.85950413219751</c:v>
                </c:pt>
                <c:pt idx="2765">
                  <c:v>487.02479338839584</c:v>
                </c:pt>
                <c:pt idx="2766">
                  <c:v>487.19008264459416</c:v>
                </c:pt>
                <c:pt idx="2767">
                  <c:v>487.35537190079248</c:v>
                </c:pt>
                <c:pt idx="2768">
                  <c:v>487.5206611569908</c:v>
                </c:pt>
                <c:pt idx="2769">
                  <c:v>487.68595041318912</c:v>
                </c:pt>
                <c:pt idx="2770">
                  <c:v>487.85123966938744</c:v>
                </c:pt>
                <c:pt idx="2771">
                  <c:v>488.01652892558576</c:v>
                </c:pt>
                <c:pt idx="2772">
                  <c:v>488.18181818178408</c:v>
                </c:pt>
                <c:pt idx="2773">
                  <c:v>488.3471074379824</c:v>
                </c:pt>
                <c:pt idx="2774">
                  <c:v>488.51239669418072</c:v>
                </c:pt>
                <c:pt idx="2775">
                  <c:v>488.67768595037904</c:v>
                </c:pt>
                <c:pt idx="2776">
                  <c:v>488.84297520657736</c:v>
                </c:pt>
                <c:pt idx="2777">
                  <c:v>489.00826446277568</c:v>
                </c:pt>
                <c:pt idx="2778">
                  <c:v>489.17355371897401</c:v>
                </c:pt>
                <c:pt idx="2779">
                  <c:v>489.33884297517233</c:v>
                </c:pt>
                <c:pt idx="2780">
                  <c:v>489.50413223137065</c:v>
                </c:pt>
                <c:pt idx="2781">
                  <c:v>489.66942148756897</c:v>
                </c:pt>
                <c:pt idx="2782">
                  <c:v>489.83471074376729</c:v>
                </c:pt>
                <c:pt idx="2783">
                  <c:v>489.99999999996561</c:v>
                </c:pt>
                <c:pt idx="2784">
                  <c:v>490.16528925616393</c:v>
                </c:pt>
                <c:pt idx="2785">
                  <c:v>490.33057851236225</c:v>
                </c:pt>
                <c:pt idx="2786">
                  <c:v>490.49586776856057</c:v>
                </c:pt>
                <c:pt idx="2787">
                  <c:v>490.66115702475889</c:v>
                </c:pt>
                <c:pt idx="2788">
                  <c:v>490.82644628095721</c:v>
                </c:pt>
                <c:pt idx="2789">
                  <c:v>490.99173553715553</c:v>
                </c:pt>
                <c:pt idx="2790">
                  <c:v>491.15702479335386</c:v>
                </c:pt>
                <c:pt idx="2791">
                  <c:v>491.32231404955218</c:v>
                </c:pt>
                <c:pt idx="2792">
                  <c:v>491.4876033057505</c:v>
                </c:pt>
                <c:pt idx="2793">
                  <c:v>491.65289256194882</c:v>
                </c:pt>
                <c:pt idx="2794">
                  <c:v>491.81818181814714</c:v>
                </c:pt>
                <c:pt idx="2795">
                  <c:v>491.98347107434546</c:v>
                </c:pt>
                <c:pt idx="2796">
                  <c:v>492.14876033054378</c:v>
                </c:pt>
                <c:pt idx="2797">
                  <c:v>492.3140495867421</c:v>
                </c:pt>
                <c:pt idx="2798">
                  <c:v>492.47933884294042</c:v>
                </c:pt>
                <c:pt idx="2799">
                  <c:v>492.64462809913874</c:v>
                </c:pt>
                <c:pt idx="2800">
                  <c:v>492.80991735533706</c:v>
                </c:pt>
                <c:pt idx="2801">
                  <c:v>492.97520661153538</c:v>
                </c:pt>
                <c:pt idx="2802">
                  <c:v>493.1404958677337</c:v>
                </c:pt>
                <c:pt idx="2803">
                  <c:v>493.30578512393203</c:v>
                </c:pt>
                <c:pt idx="2804">
                  <c:v>493.47107438013035</c:v>
                </c:pt>
                <c:pt idx="2805">
                  <c:v>493.63636363632867</c:v>
                </c:pt>
                <c:pt idx="2806">
                  <c:v>493.80165289252699</c:v>
                </c:pt>
                <c:pt idx="2807">
                  <c:v>493.96694214872531</c:v>
                </c:pt>
                <c:pt idx="2808">
                  <c:v>494.13223140492363</c:v>
                </c:pt>
                <c:pt idx="2809">
                  <c:v>494.29752066112195</c:v>
                </c:pt>
                <c:pt idx="2810">
                  <c:v>494.46280991732027</c:v>
                </c:pt>
                <c:pt idx="2811">
                  <c:v>494.62809917351859</c:v>
                </c:pt>
                <c:pt idx="2812">
                  <c:v>494.79338842971691</c:v>
                </c:pt>
                <c:pt idx="2813">
                  <c:v>494.95867768591523</c:v>
                </c:pt>
                <c:pt idx="2814">
                  <c:v>495.12396694211355</c:v>
                </c:pt>
                <c:pt idx="2815">
                  <c:v>495.28925619831188</c:v>
                </c:pt>
                <c:pt idx="2816">
                  <c:v>495.4545454545102</c:v>
                </c:pt>
                <c:pt idx="2817">
                  <c:v>495.61983471070852</c:v>
                </c:pt>
                <c:pt idx="2818">
                  <c:v>495.78512396690684</c:v>
                </c:pt>
                <c:pt idx="2819">
                  <c:v>495.95041322310516</c:v>
                </c:pt>
                <c:pt idx="2820">
                  <c:v>496.11570247930348</c:v>
                </c:pt>
                <c:pt idx="2821">
                  <c:v>496.2809917355018</c:v>
                </c:pt>
                <c:pt idx="2822">
                  <c:v>496.44628099170012</c:v>
                </c:pt>
                <c:pt idx="2823">
                  <c:v>496.61157024789844</c:v>
                </c:pt>
                <c:pt idx="2824">
                  <c:v>496.77685950409676</c:v>
                </c:pt>
                <c:pt idx="2825">
                  <c:v>496.94214876029508</c:v>
                </c:pt>
                <c:pt idx="2826">
                  <c:v>497.1074380164934</c:v>
                </c:pt>
                <c:pt idx="2827">
                  <c:v>497.27272727269172</c:v>
                </c:pt>
                <c:pt idx="2828">
                  <c:v>497.43801652889005</c:v>
                </c:pt>
                <c:pt idx="2829">
                  <c:v>497.60330578508837</c:v>
                </c:pt>
                <c:pt idx="2830">
                  <c:v>497.76859504128669</c:v>
                </c:pt>
                <c:pt idx="2831">
                  <c:v>497.93388429748501</c:v>
                </c:pt>
                <c:pt idx="2832">
                  <c:v>498.09917355368333</c:v>
                </c:pt>
                <c:pt idx="2833">
                  <c:v>498.26446280988165</c:v>
                </c:pt>
                <c:pt idx="2834">
                  <c:v>498.42975206607997</c:v>
                </c:pt>
                <c:pt idx="2835">
                  <c:v>498.59504132227829</c:v>
                </c:pt>
                <c:pt idx="2836">
                  <c:v>498.76033057847661</c:v>
                </c:pt>
                <c:pt idx="2837">
                  <c:v>498.92561983467493</c:v>
                </c:pt>
                <c:pt idx="2838">
                  <c:v>499.09090909087325</c:v>
                </c:pt>
                <c:pt idx="2839">
                  <c:v>499.25619834707157</c:v>
                </c:pt>
                <c:pt idx="2840">
                  <c:v>499.4214876032699</c:v>
                </c:pt>
                <c:pt idx="2841">
                  <c:v>499.58677685946822</c:v>
                </c:pt>
                <c:pt idx="2842">
                  <c:v>499.75206611566654</c:v>
                </c:pt>
                <c:pt idx="2843">
                  <c:v>499.91735537186486</c:v>
                </c:pt>
                <c:pt idx="2844">
                  <c:v>500.08264462806318</c:v>
                </c:pt>
                <c:pt idx="2845">
                  <c:v>500.2479338842615</c:v>
                </c:pt>
                <c:pt idx="2846">
                  <c:v>500.41322314045982</c:v>
                </c:pt>
                <c:pt idx="2847">
                  <c:v>500.57851239665814</c:v>
                </c:pt>
                <c:pt idx="2848">
                  <c:v>500.74380165285646</c:v>
                </c:pt>
                <c:pt idx="2849">
                  <c:v>500.90909090905478</c:v>
                </c:pt>
                <c:pt idx="2850">
                  <c:v>501.0743801652531</c:v>
                </c:pt>
                <c:pt idx="2851">
                  <c:v>501.23966942145142</c:v>
                </c:pt>
                <c:pt idx="2852">
                  <c:v>501.40495867764974</c:v>
                </c:pt>
                <c:pt idx="2853">
                  <c:v>501.57024793384807</c:v>
                </c:pt>
                <c:pt idx="2854">
                  <c:v>501.73553719004639</c:v>
                </c:pt>
                <c:pt idx="2855">
                  <c:v>501.90082644624471</c:v>
                </c:pt>
                <c:pt idx="2856">
                  <c:v>502.06611570244303</c:v>
                </c:pt>
                <c:pt idx="2857">
                  <c:v>502.23140495864135</c:v>
                </c:pt>
                <c:pt idx="2858">
                  <c:v>502.39669421483967</c:v>
                </c:pt>
                <c:pt idx="2859">
                  <c:v>502.56198347103799</c:v>
                </c:pt>
                <c:pt idx="2860">
                  <c:v>502.72727272723631</c:v>
                </c:pt>
                <c:pt idx="2861">
                  <c:v>502.89256198343463</c:v>
                </c:pt>
                <c:pt idx="2862">
                  <c:v>503.05785123963295</c:v>
                </c:pt>
                <c:pt idx="2863">
                  <c:v>503.22314049583127</c:v>
                </c:pt>
                <c:pt idx="2864">
                  <c:v>503.38842975202959</c:v>
                </c:pt>
                <c:pt idx="2865">
                  <c:v>503.55371900822792</c:v>
                </c:pt>
                <c:pt idx="2866">
                  <c:v>503.71900826442624</c:v>
                </c:pt>
                <c:pt idx="2867">
                  <c:v>503.88429752062456</c:v>
                </c:pt>
                <c:pt idx="2868">
                  <c:v>504.04958677682288</c:v>
                </c:pt>
                <c:pt idx="2869">
                  <c:v>504.2148760330212</c:v>
                </c:pt>
                <c:pt idx="2870">
                  <c:v>504.38016528921952</c:v>
                </c:pt>
                <c:pt idx="2871">
                  <c:v>504.54545454541784</c:v>
                </c:pt>
                <c:pt idx="2872">
                  <c:v>504.71074380161616</c:v>
                </c:pt>
                <c:pt idx="2873">
                  <c:v>504.87603305781448</c:v>
                </c:pt>
                <c:pt idx="2874">
                  <c:v>505.0413223140128</c:v>
                </c:pt>
                <c:pt idx="2875">
                  <c:v>505.20661157021112</c:v>
                </c:pt>
                <c:pt idx="2876">
                  <c:v>505.37190082640944</c:v>
                </c:pt>
                <c:pt idx="2877">
                  <c:v>505.53719008260776</c:v>
                </c:pt>
                <c:pt idx="2878">
                  <c:v>505.70247933880609</c:v>
                </c:pt>
                <c:pt idx="2879">
                  <c:v>505.86776859500441</c:v>
                </c:pt>
                <c:pt idx="2880">
                  <c:v>506.03305785120273</c:v>
                </c:pt>
                <c:pt idx="2881">
                  <c:v>506.19834710740105</c:v>
                </c:pt>
                <c:pt idx="2882">
                  <c:v>506.36363636359937</c:v>
                </c:pt>
                <c:pt idx="2883">
                  <c:v>506.52892561979769</c:v>
                </c:pt>
                <c:pt idx="2884">
                  <c:v>506.69421487599601</c:v>
                </c:pt>
                <c:pt idx="2885">
                  <c:v>506.85950413219433</c:v>
                </c:pt>
                <c:pt idx="2886">
                  <c:v>507.02479338839265</c:v>
                </c:pt>
                <c:pt idx="2887">
                  <c:v>507.19008264459097</c:v>
                </c:pt>
                <c:pt idx="2888">
                  <c:v>507.35537190078929</c:v>
                </c:pt>
                <c:pt idx="2889">
                  <c:v>507.52066115698761</c:v>
                </c:pt>
                <c:pt idx="2890">
                  <c:v>507.68595041318594</c:v>
                </c:pt>
                <c:pt idx="2891">
                  <c:v>507.85123966938426</c:v>
                </c:pt>
                <c:pt idx="2892">
                  <c:v>508.01652892558258</c:v>
                </c:pt>
                <c:pt idx="2893">
                  <c:v>508.1818181817809</c:v>
                </c:pt>
                <c:pt idx="2894">
                  <c:v>508.34710743797922</c:v>
                </c:pt>
                <c:pt idx="2895">
                  <c:v>508.51239669417754</c:v>
                </c:pt>
                <c:pt idx="2896">
                  <c:v>508.67768595037586</c:v>
                </c:pt>
                <c:pt idx="2897">
                  <c:v>508.84297520657418</c:v>
                </c:pt>
                <c:pt idx="2898">
                  <c:v>509.0082644627725</c:v>
                </c:pt>
                <c:pt idx="2899">
                  <c:v>509.17355371897082</c:v>
                </c:pt>
                <c:pt idx="2900">
                  <c:v>509.33884297516914</c:v>
                </c:pt>
                <c:pt idx="2901">
                  <c:v>509.50413223136746</c:v>
                </c:pt>
                <c:pt idx="2902">
                  <c:v>509.66942148756578</c:v>
                </c:pt>
                <c:pt idx="2903" formatCode="General">
                  <c:v>510</c:v>
                </c:pt>
              </c:numCache>
            </c:numRef>
          </c:xVal>
          <c:yVal>
            <c:numRef>
              <c:f>Temp!$O$3:$O$2906</c:f>
              <c:numCache>
                <c:formatCode>General</c:formatCode>
                <c:ptCount val="2904"/>
                <c:pt idx="0">
                  <c:v>169</c:v>
                </c:pt>
                <c:pt idx="1">
                  <c:v>191</c:v>
                </c:pt>
                <c:pt idx="2">
                  <c:v>195</c:v>
                </c:pt>
                <c:pt idx="3">
                  <c:v>191</c:v>
                </c:pt>
                <c:pt idx="4">
                  <c:v>195</c:v>
                </c:pt>
                <c:pt idx="5">
                  <c:v>191</c:v>
                </c:pt>
                <c:pt idx="6">
                  <c:v>216</c:v>
                </c:pt>
                <c:pt idx="7">
                  <c:v>190</c:v>
                </c:pt>
                <c:pt idx="8">
                  <c:v>175</c:v>
                </c:pt>
                <c:pt idx="9">
                  <c:v>200</c:v>
                </c:pt>
                <c:pt idx="10">
                  <c:v>165</c:v>
                </c:pt>
                <c:pt idx="11">
                  <c:v>211</c:v>
                </c:pt>
                <c:pt idx="12">
                  <c:v>191</c:v>
                </c:pt>
                <c:pt idx="13">
                  <c:v>181</c:v>
                </c:pt>
                <c:pt idx="14">
                  <c:v>200</c:v>
                </c:pt>
                <c:pt idx="15">
                  <c:v>201</c:v>
                </c:pt>
                <c:pt idx="16">
                  <c:v>97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6</c:v>
                </c:pt>
                <c:pt idx="26">
                  <c:v>219</c:v>
                </c:pt>
                <c:pt idx="27">
                  <c:v>178</c:v>
                </c:pt>
                <c:pt idx="28">
                  <c:v>149</c:v>
                </c:pt>
                <c:pt idx="29">
                  <c:v>200</c:v>
                </c:pt>
                <c:pt idx="30">
                  <c:v>186</c:v>
                </c:pt>
                <c:pt idx="31">
                  <c:v>203</c:v>
                </c:pt>
                <c:pt idx="32">
                  <c:v>201</c:v>
                </c:pt>
                <c:pt idx="33">
                  <c:v>198</c:v>
                </c:pt>
                <c:pt idx="34">
                  <c:v>205</c:v>
                </c:pt>
                <c:pt idx="35">
                  <c:v>179</c:v>
                </c:pt>
                <c:pt idx="36">
                  <c:v>185</c:v>
                </c:pt>
                <c:pt idx="37">
                  <c:v>167</c:v>
                </c:pt>
                <c:pt idx="38">
                  <c:v>204</c:v>
                </c:pt>
                <c:pt idx="39">
                  <c:v>180</c:v>
                </c:pt>
                <c:pt idx="40">
                  <c:v>197</c:v>
                </c:pt>
                <c:pt idx="41">
                  <c:v>30</c:v>
                </c:pt>
                <c:pt idx="42">
                  <c:v>1</c:v>
                </c:pt>
                <c:pt idx="43">
                  <c:v>4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0</c:v>
                </c:pt>
                <c:pt idx="59">
                  <c:v>3</c:v>
                </c:pt>
                <c:pt idx="60">
                  <c:v>0</c:v>
                </c:pt>
                <c:pt idx="61">
                  <c:v>2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</c:v>
                </c:pt>
                <c:pt idx="67">
                  <c:v>53</c:v>
                </c:pt>
                <c:pt idx="68">
                  <c:v>224</c:v>
                </c:pt>
                <c:pt idx="69">
                  <c:v>198</c:v>
                </c:pt>
                <c:pt idx="70">
                  <c:v>160</c:v>
                </c:pt>
                <c:pt idx="71">
                  <c:v>209</c:v>
                </c:pt>
                <c:pt idx="72">
                  <c:v>201</c:v>
                </c:pt>
                <c:pt idx="73">
                  <c:v>188</c:v>
                </c:pt>
                <c:pt idx="74">
                  <c:v>184</c:v>
                </c:pt>
                <c:pt idx="75">
                  <c:v>173</c:v>
                </c:pt>
                <c:pt idx="76">
                  <c:v>189</c:v>
                </c:pt>
                <c:pt idx="77">
                  <c:v>195</c:v>
                </c:pt>
                <c:pt idx="78">
                  <c:v>182</c:v>
                </c:pt>
                <c:pt idx="79">
                  <c:v>179</c:v>
                </c:pt>
                <c:pt idx="80">
                  <c:v>164</c:v>
                </c:pt>
                <c:pt idx="81">
                  <c:v>191</c:v>
                </c:pt>
                <c:pt idx="82">
                  <c:v>173</c:v>
                </c:pt>
                <c:pt idx="83">
                  <c:v>2</c:v>
                </c:pt>
                <c:pt idx="84">
                  <c:v>0</c:v>
                </c:pt>
                <c:pt idx="85">
                  <c:v>2</c:v>
                </c:pt>
                <c:pt idx="86">
                  <c:v>0</c:v>
                </c:pt>
                <c:pt idx="87">
                  <c:v>1</c:v>
                </c:pt>
                <c:pt idx="88">
                  <c:v>1</c:v>
                </c:pt>
                <c:pt idx="89">
                  <c:v>5</c:v>
                </c:pt>
                <c:pt idx="90">
                  <c:v>3</c:v>
                </c:pt>
                <c:pt idx="91">
                  <c:v>2</c:v>
                </c:pt>
                <c:pt idx="92">
                  <c:v>0</c:v>
                </c:pt>
                <c:pt idx="93">
                  <c:v>0</c:v>
                </c:pt>
                <c:pt idx="94">
                  <c:v>2</c:v>
                </c:pt>
                <c:pt idx="95">
                  <c:v>2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2</c:v>
                </c:pt>
                <c:pt idx="100">
                  <c:v>1</c:v>
                </c:pt>
                <c:pt idx="101">
                  <c:v>0</c:v>
                </c:pt>
                <c:pt idx="102">
                  <c:v>1</c:v>
                </c:pt>
                <c:pt idx="103">
                  <c:v>3</c:v>
                </c:pt>
                <c:pt idx="104">
                  <c:v>1</c:v>
                </c:pt>
                <c:pt idx="105">
                  <c:v>0</c:v>
                </c:pt>
                <c:pt idx="106">
                  <c:v>2</c:v>
                </c:pt>
                <c:pt idx="107">
                  <c:v>2</c:v>
                </c:pt>
                <c:pt idx="108">
                  <c:v>1</c:v>
                </c:pt>
                <c:pt idx="109">
                  <c:v>5</c:v>
                </c:pt>
                <c:pt idx="110">
                  <c:v>3</c:v>
                </c:pt>
                <c:pt idx="111">
                  <c:v>1</c:v>
                </c:pt>
                <c:pt idx="112">
                  <c:v>2</c:v>
                </c:pt>
                <c:pt idx="113">
                  <c:v>2</c:v>
                </c:pt>
                <c:pt idx="114">
                  <c:v>2</c:v>
                </c:pt>
                <c:pt idx="115">
                  <c:v>3</c:v>
                </c:pt>
                <c:pt idx="116">
                  <c:v>2</c:v>
                </c:pt>
                <c:pt idx="117">
                  <c:v>0</c:v>
                </c:pt>
                <c:pt idx="118">
                  <c:v>2</c:v>
                </c:pt>
                <c:pt idx="119">
                  <c:v>2</c:v>
                </c:pt>
                <c:pt idx="120">
                  <c:v>1</c:v>
                </c:pt>
                <c:pt idx="121">
                  <c:v>4</c:v>
                </c:pt>
                <c:pt idx="122">
                  <c:v>1</c:v>
                </c:pt>
                <c:pt idx="123">
                  <c:v>3</c:v>
                </c:pt>
                <c:pt idx="124">
                  <c:v>3</c:v>
                </c:pt>
                <c:pt idx="125">
                  <c:v>2</c:v>
                </c:pt>
                <c:pt idx="126">
                  <c:v>1</c:v>
                </c:pt>
                <c:pt idx="127">
                  <c:v>5</c:v>
                </c:pt>
                <c:pt idx="128">
                  <c:v>2</c:v>
                </c:pt>
                <c:pt idx="129">
                  <c:v>1</c:v>
                </c:pt>
                <c:pt idx="130">
                  <c:v>4</c:v>
                </c:pt>
                <c:pt idx="131">
                  <c:v>3</c:v>
                </c:pt>
                <c:pt idx="132">
                  <c:v>6</c:v>
                </c:pt>
                <c:pt idx="133">
                  <c:v>3</c:v>
                </c:pt>
                <c:pt idx="134">
                  <c:v>5</c:v>
                </c:pt>
                <c:pt idx="135">
                  <c:v>1</c:v>
                </c:pt>
                <c:pt idx="136">
                  <c:v>3</c:v>
                </c:pt>
                <c:pt idx="137">
                  <c:v>5</c:v>
                </c:pt>
                <c:pt idx="138">
                  <c:v>4</c:v>
                </c:pt>
                <c:pt idx="139">
                  <c:v>5</c:v>
                </c:pt>
                <c:pt idx="140">
                  <c:v>2</c:v>
                </c:pt>
                <c:pt idx="141">
                  <c:v>1</c:v>
                </c:pt>
                <c:pt idx="142">
                  <c:v>4</c:v>
                </c:pt>
                <c:pt idx="143">
                  <c:v>4</c:v>
                </c:pt>
                <c:pt idx="144">
                  <c:v>116</c:v>
                </c:pt>
                <c:pt idx="145">
                  <c:v>190</c:v>
                </c:pt>
                <c:pt idx="146">
                  <c:v>179</c:v>
                </c:pt>
                <c:pt idx="147">
                  <c:v>181</c:v>
                </c:pt>
                <c:pt idx="148">
                  <c:v>196</c:v>
                </c:pt>
                <c:pt idx="149">
                  <c:v>207</c:v>
                </c:pt>
                <c:pt idx="150">
                  <c:v>197</c:v>
                </c:pt>
                <c:pt idx="151">
                  <c:v>209</c:v>
                </c:pt>
                <c:pt idx="152">
                  <c:v>192</c:v>
                </c:pt>
                <c:pt idx="153">
                  <c:v>206</c:v>
                </c:pt>
                <c:pt idx="154">
                  <c:v>204</c:v>
                </c:pt>
                <c:pt idx="155">
                  <c:v>185</c:v>
                </c:pt>
                <c:pt idx="156">
                  <c:v>212</c:v>
                </c:pt>
                <c:pt idx="157">
                  <c:v>199</c:v>
                </c:pt>
                <c:pt idx="158">
                  <c:v>194</c:v>
                </c:pt>
                <c:pt idx="159">
                  <c:v>196</c:v>
                </c:pt>
                <c:pt idx="160">
                  <c:v>183</c:v>
                </c:pt>
                <c:pt idx="161">
                  <c:v>64</c:v>
                </c:pt>
                <c:pt idx="162">
                  <c:v>4</c:v>
                </c:pt>
                <c:pt idx="163">
                  <c:v>2</c:v>
                </c:pt>
                <c:pt idx="164">
                  <c:v>4</c:v>
                </c:pt>
                <c:pt idx="165">
                  <c:v>5</c:v>
                </c:pt>
                <c:pt idx="166">
                  <c:v>3</c:v>
                </c:pt>
                <c:pt idx="167">
                  <c:v>3</c:v>
                </c:pt>
                <c:pt idx="168">
                  <c:v>4</c:v>
                </c:pt>
                <c:pt idx="169">
                  <c:v>6</c:v>
                </c:pt>
                <c:pt idx="170">
                  <c:v>6</c:v>
                </c:pt>
                <c:pt idx="171">
                  <c:v>0</c:v>
                </c:pt>
                <c:pt idx="172">
                  <c:v>5</c:v>
                </c:pt>
                <c:pt idx="173">
                  <c:v>2</c:v>
                </c:pt>
                <c:pt idx="174">
                  <c:v>0</c:v>
                </c:pt>
                <c:pt idx="175">
                  <c:v>6</c:v>
                </c:pt>
                <c:pt idx="176">
                  <c:v>3</c:v>
                </c:pt>
                <c:pt idx="177">
                  <c:v>2</c:v>
                </c:pt>
                <c:pt idx="178">
                  <c:v>5</c:v>
                </c:pt>
                <c:pt idx="179">
                  <c:v>4</c:v>
                </c:pt>
                <c:pt idx="180">
                  <c:v>2</c:v>
                </c:pt>
                <c:pt idx="181">
                  <c:v>8</c:v>
                </c:pt>
                <c:pt idx="182">
                  <c:v>6</c:v>
                </c:pt>
                <c:pt idx="183">
                  <c:v>4</c:v>
                </c:pt>
                <c:pt idx="184">
                  <c:v>6</c:v>
                </c:pt>
                <c:pt idx="185">
                  <c:v>5</c:v>
                </c:pt>
                <c:pt idx="186">
                  <c:v>2</c:v>
                </c:pt>
                <c:pt idx="187">
                  <c:v>5</c:v>
                </c:pt>
                <c:pt idx="188">
                  <c:v>4</c:v>
                </c:pt>
                <c:pt idx="189">
                  <c:v>5</c:v>
                </c:pt>
                <c:pt idx="190">
                  <c:v>5</c:v>
                </c:pt>
                <c:pt idx="191">
                  <c:v>6</c:v>
                </c:pt>
                <c:pt idx="192">
                  <c:v>2</c:v>
                </c:pt>
                <c:pt idx="193">
                  <c:v>1</c:v>
                </c:pt>
                <c:pt idx="194">
                  <c:v>5</c:v>
                </c:pt>
                <c:pt idx="195">
                  <c:v>7</c:v>
                </c:pt>
                <c:pt idx="196">
                  <c:v>4</c:v>
                </c:pt>
                <c:pt idx="197">
                  <c:v>6</c:v>
                </c:pt>
                <c:pt idx="198">
                  <c:v>5</c:v>
                </c:pt>
                <c:pt idx="199">
                  <c:v>7</c:v>
                </c:pt>
                <c:pt idx="200">
                  <c:v>5</c:v>
                </c:pt>
                <c:pt idx="201">
                  <c:v>2</c:v>
                </c:pt>
                <c:pt idx="202">
                  <c:v>83</c:v>
                </c:pt>
                <c:pt idx="203">
                  <c:v>176</c:v>
                </c:pt>
                <c:pt idx="204">
                  <c:v>208</c:v>
                </c:pt>
                <c:pt idx="205">
                  <c:v>166</c:v>
                </c:pt>
                <c:pt idx="206">
                  <c:v>189</c:v>
                </c:pt>
                <c:pt idx="207">
                  <c:v>191</c:v>
                </c:pt>
                <c:pt idx="208">
                  <c:v>210</c:v>
                </c:pt>
                <c:pt idx="209">
                  <c:v>193</c:v>
                </c:pt>
                <c:pt idx="210">
                  <c:v>157</c:v>
                </c:pt>
                <c:pt idx="211">
                  <c:v>186</c:v>
                </c:pt>
                <c:pt idx="212">
                  <c:v>191</c:v>
                </c:pt>
                <c:pt idx="213">
                  <c:v>181</c:v>
                </c:pt>
                <c:pt idx="214">
                  <c:v>166</c:v>
                </c:pt>
                <c:pt idx="215">
                  <c:v>180</c:v>
                </c:pt>
                <c:pt idx="216">
                  <c:v>196</c:v>
                </c:pt>
                <c:pt idx="217">
                  <c:v>200</c:v>
                </c:pt>
                <c:pt idx="218">
                  <c:v>208</c:v>
                </c:pt>
                <c:pt idx="219">
                  <c:v>198</c:v>
                </c:pt>
                <c:pt idx="220">
                  <c:v>209</c:v>
                </c:pt>
                <c:pt idx="221">
                  <c:v>209</c:v>
                </c:pt>
                <c:pt idx="222">
                  <c:v>107</c:v>
                </c:pt>
                <c:pt idx="223">
                  <c:v>10</c:v>
                </c:pt>
                <c:pt idx="224">
                  <c:v>8</c:v>
                </c:pt>
                <c:pt idx="225">
                  <c:v>11</c:v>
                </c:pt>
                <c:pt idx="226">
                  <c:v>12</c:v>
                </c:pt>
                <c:pt idx="227">
                  <c:v>7</c:v>
                </c:pt>
                <c:pt idx="228">
                  <c:v>7</c:v>
                </c:pt>
                <c:pt idx="229">
                  <c:v>10</c:v>
                </c:pt>
                <c:pt idx="230">
                  <c:v>9</c:v>
                </c:pt>
                <c:pt idx="231">
                  <c:v>8</c:v>
                </c:pt>
                <c:pt idx="232">
                  <c:v>5</c:v>
                </c:pt>
                <c:pt idx="233">
                  <c:v>7</c:v>
                </c:pt>
                <c:pt idx="234">
                  <c:v>11</c:v>
                </c:pt>
                <c:pt idx="235">
                  <c:v>8</c:v>
                </c:pt>
                <c:pt idx="236">
                  <c:v>11</c:v>
                </c:pt>
                <c:pt idx="237">
                  <c:v>16</c:v>
                </c:pt>
                <c:pt idx="238">
                  <c:v>16</c:v>
                </c:pt>
                <c:pt idx="239">
                  <c:v>9</c:v>
                </c:pt>
                <c:pt idx="240">
                  <c:v>10</c:v>
                </c:pt>
                <c:pt idx="241">
                  <c:v>6</c:v>
                </c:pt>
                <c:pt idx="242">
                  <c:v>12</c:v>
                </c:pt>
                <c:pt idx="243">
                  <c:v>9</c:v>
                </c:pt>
                <c:pt idx="244">
                  <c:v>9</c:v>
                </c:pt>
                <c:pt idx="245">
                  <c:v>9</c:v>
                </c:pt>
                <c:pt idx="246">
                  <c:v>5</c:v>
                </c:pt>
                <c:pt idx="247">
                  <c:v>8</c:v>
                </c:pt>
                <c:pt idx="248">
                  <c:v>9</c:v>
                </c:pt>
                <c:pt idx="249">
                  <c:v>8</c:v>
                </c:pt>
                <c:pt idx="250">
                  <c:v>11</c:v>
                </c:pt>
                <c:pt idx="251">
                  <c:v>10</c:v>
                </c:pt>
                <c:pt idx="252">
                  <c:v>12</c:v>
                </c:pt>
                <c:pt idx="253">
                  <c:v>11</c:v>
                </c:pt>
                <c:pt idx="254">
                  <c:v>7</c:v>
                </c:pt>
                <c:pt idx="255">
                  <c:v>13</c:v>
                </c:pt>
                <c:pt idx="256">
                  <c:v>9</c:v>
                </c:pt>
                <c:pt idx="257">
                  <c:v>177</c:v>
                </c:pt>
                <c:pt idx="258">
                  <c:v>197</c:v>
                </c:pt>
                <c:pt idx="259">
                  <c:v>207</c:v>
                </c:pt>
                <c:pt idx="260">
                  <c:v>198</c:v>
                </c:pt>
                <c:pt idx="261">
                  <c:v>223</c:v>
                </c:pt>
                <c:pt idx="262">
                  <c:v>204</c:v>
                </c:pt>
                <c:pt idx="263">
                  <c:v>211</c:v>
                </c:pt>
                <c:pt idx="264">
                  <c:v>207</c:v>
                </c:pt>
                <c:pt idx="265">
                  <c:v>189</c:v>
                </c:pt>
                <c:pt idx="266">
                  <c:v>182</c:v>
                </c:pt>
                <c:pt idx="267">
                  <c:v>224</c:v>
                </c:pt>
                <c:pt idx="268">
                  <c:v>212</c:v>
                </c:pt>
                <c:pt idx="269">
                  <c:v>193</c:v>
                </c:pt>
                <c:pt idx="270">
                  <c:v>216</c:v>
                </c:pt>
                <c:pt idx="271">
                  <c:v>230</c:v>
                </c:pt>
                <c:pt idx="272">
                  <c:v>209</c:v>
                </c:pt>
                <c:pt idx="273">
                  <c:v>105</c:v>
                </c:pt>
                <c:pt idx="274">
                  <c:v>13</c:v>
                </c:pt>
                <c:pt idx="275">
                  <c:v>11</c:v>
                </c:pt>
                <c:pt idx="276">
                  <c:v>14</c:v>
                </c:pt>
                <c:pt idx="277">
                  <c:v>10</c:v>
                </c:pt>
                <c:pt idx="278">
                  <c:v>16</c:v>
                </c:pt>
                <c:pt idx="279">
                  <c:v>9</c:v>
                </c:pt>
                <c:pt idx="280">
                  <c:v>20</c:v>
                </c:pt>
                <c:pt idx="281">
                  <c:v>12</c:v>
                </c:pt>
                <c:pt idx="282">
                  <c:v>12</c:v>
                </c:pt>
                <c:pt idx="283">
                  <c:v>10</c:v>
                </c:pt>
                <c:pt idx="284">
                  <c:v>11</c:v>
                </c:pt>
                <c:pt idx="285">
                  <c:v>7</c:v>
                </c:pt>
                <c:pt idx="286">
                  <c:v>15</c:v>
                </c:pt>
                <c:pt idx="287">
                  <c:v>13</c:v>
                </c:pt>
                <c:pt idx="288">
                  <c:v>13</c:v>
                </c:pt>
                <c:pt idx="289">
                  <c:v>18</c:v>
                </c:pt>
                <c:pt idx="290">
                  <c:v>20</c:v>
                </c:pt>
                <c:pt idx="291">
                  <c:v>15</c:v>
                </c:pt>
                <c:pt idx="292">
                  <c:v>24</c:v>
                </c:pt>
                <c:pt idx="293">
                  <c:v>10</c:v>
                </c:pt>
                <c:pt idx="294">
                  <c:v>10</c:v>
                </c:pt>
                <c:pt idx="295">
                  <c:v>8</c:v>
                </c:pt>
                <c:pt idx="296">
                  <c:v>10</c:v>
                </c:pt>
                <c:pt idx="297">
                  <c:v>16</c:v>
                </c:pt>
                <c:pt idx="298">
                  <c:v>10</c:v>
                </c:pt>
                <c:pt idx="299">
                  <c:v>11</c:v>
                </c:pt>
                <c:pt idx="300">
                  <c:v>14</c:v>
                </c:pt>
                <c:pt idx="301">
                  <c:v>8</c:v>
                </c:pt>
                <c:pt idx="302">
                  <c:v>14</c:v>
                </c:pt>
                <c:pt idx="303">
                  <c:v>12</c:v>
                </c:pt>
                <c:pt idx="304">
                  <c:v>19</c:v>
                </c:pt>
                <c:pt idx="305">
                  <c:v>21</c:v>
                </c:pt>
                <c:pt idx="306">
                  <c:v>20</c:v>
                </c:pt>
                <c:pt idx="307">
                  <c:v>15</c:v>
                </c:pt>
                <c:pt idx="308">
                  <c:v>13</c:v>
                </c:pt>
                <c:pt idx="309">
                  <c:v>13</c:v>
                </c:pt>
                <c:pt idx="310">
                  <c:v>18</c:v>
                </c:pt>
                <c:pt idx="311">
                  <c:v>20</c:v>
                </c:pt>
                <c:pt idx="312">
                  <c:v>10</c:v>
                </c:pt>
                <c:pt idx="313">
                  <c:v>13</c:v>
                </c:pt>
                <c:pt idx="314">
                  <c:v>25</c:v>
                </c:pt>
                <c:pt idx="315">
                  <c:v>15</c:v>
                </c:pt>
                <c:pt idx="316">
                  <c:v>17</c:v>
                </c:pt>
                <c:pt idx="317">
                  <c:v>13</c:v>
                </c:pt>
                <c:pt idx="318">
                  <c:v>21</c:v>
                </c:pt>
                <c:pt idx="319">
                  <c:v>16</c:v>
                </c:pt>
                <c:pt idx="320">
                  <c:v>23</c:v>
                </c:pt>
                <c:pt idx="321">
                  <c:v>20</c:v>
                </c:pt>
                <c:pt idx="322">
                  <c:v>18</c:v>
                </c:pt>
                <c:pt idx="323">
                  <c:v>15</c:v>
                </c:pt>
                <c:pt idx="324">
                  <c:v>156</c:v>
                </c:pt>
                <c:pt idx="325">
                  <c:v>217</c:v>
                </c:pt>
                <c:pt idx="326">
                  <c:v>205</c:v>
                </c:pt>
                <c:pt idx="327">
                  <c:v>243</c:v>
                </c:pt>
                <c:pt idx="328">
                  <c:v>234</c:v>
                </c:pt>
                <c:pt idx="329">
                  <c:v>238</c:v>
                </c:pt>
                <c:pt idx="330">
                  <c:v>204</c:v>
                </c:pt>
                <c:pt idx="331">
                  <c:v>219</c:v>
                </c:pt>
                <c:pt idx="332">
                  <c:v>206</c:v>
                </c:pt>
                <c:pt idx="333">
                  <c:v>228</c:v>
                </c:pt>
                <c:pt idx="334">
                  <c:v>222</c:v>
                </c:pt>
                <c:pt idx="335">
                  <c:v>224</c:v>
                </c:pt>
                <c:pt idx="336">
                  <c:v>190</c:v>
                </c:pt>
                <c:pt idx="337">
                  <c:v>195</c:v>
                </c:pt>
                <c:pt idx="338">
                  <c:v>229</c:v>
                </c:pt>
                <c:pt idx="339">
                  <c:v>227</c:v>
                </c:pt>
                <c:pt idx="340">
                  <c:v>238</c:v>
                </c:pt>
                <c:pt idx="341">
                  <c:v>242</c:v>
                </c:pt>
                <c:pt idx="342">
                  <c:v>46</c:v>
                </c:pt>
                <c:pt idx="343">
                  <c:v>26</c:v>
                </c:pt>
                <c:pt idx="344">
                  <c:v>32</c:v>
                </c:pt>
                <c:pt idx="345">
                  <c:v>24</c:v>
                </c:pt>
                <c:pt idx="346">
                  <c:v>21</c:v>
                </c:pt>
                <c:pt idx="347">
                  <c:v>31</c:v>
                </c:pt>
                <c:pt idx="348">
                  <c:v>20</c:v>
                </c:pt>
                <c:pt idx="349">
                  <c:v>26</c:v>
                </c:pt>
                <c:pt idx="350">
                  <c:v>16</c:v>
                </c:pt>
                <c:pt idx="351">
                  <c:v>26</c:v>
                </c:pt>
                <c:pt idx="352">
                  <c:v>17</c:v>
                </c:pt>
                <c:pt idx="353">
                  <c:v>20</c:v>
                </c:pt>
                <c:pt idx="354">
                  <c:v>16</c:v>
                </c:pt>
                <c:pt idx="355">
                  <c:v>26</c:v>
                </c:pt>
                <c:pt idx="356">
                  <c:v>27</c:v>
                </c:pt>
                <c:pt idx="357">
                  <c:v>37</c:v>
                </c:pt>
                <c:pt idx="358">
                  <c:v>23</c:v>
                </c:pt>
                <c:pt idx="359">
                  <c:v>21</c:v>
                </c:pt>
                <c:pt idx="360">
                  <c:v>19</c:v>
                </c:pt>
                <c:pt idx="361">
                  <c:v>23</c:v>
                </c:pt>
                <c:pt idx="362">
                  <c:v>19</c:v>
                </c:pt>
                <c:pt idx="363">
                  <c:v>17</c:v>
                </c:pt>
                <c:pt idx="364">
                  <c:v>23</c:v>
                </c:pt>
                <c:pt idx="365">
                  <c:v>24</c:v>
                </c:pt>
                <c:pt idx="366">
                  <c:v>19</c:v>
                </c:pt>
                <c:pt idx="367">
                  <c:v>27</c:v>
                </c:pt>
                <c:pt idx="368">
                  <c:v>23</c:v>
                </c:pt>
                <c:pt idx="369">
                  <c:v>16</c:v>
                </c:pt>
                <c:pt idx="370">
                  <c:v>21</c:v>
                </c:pt>
                <c:pt idx="371">
                  <c:v>22</c:v>
                </c:pt>
                <c:pt idx="372">
                  <c:v>29</c:v>
                </c:pt>
                <c:pt idx="373">
                  <c:v>28</c:v>
                </c:pt>
                <c:pt idx="374">
                  <c:v>23</c:v>
                </c:pt>
                <c:pt idx="375">
                  <c:v>21</c:v>
                </c:pt>
                <c:pt idx="376">
                  <c:v>21</c:v>
                </c:pt>
                <c:pt idx="377">
                  <c:v>31</c:v>
                </c:pt>
                <c:pt idx="378">
                  <c:v>21</c:v>
                </c:pt>
                <c:pt idx="379">
                  <c:v>27</c:v>
                </c:pt>
                <c:pt idx="380">
                  <c:v>124</c:v>
                </c:pt>
                <c:pt idx="381">
                  <c:v>231</c:v>
                </c:pt>
                <c:pt idx="382">
                  <c:v>242</c:v>
                </c:pt>
                <c:pt idx="383">
                  <c:v>245</c:v>
                </c:pt>
                <c:pt idx="384">
                  <c:v>230</c:v>
                </c:pt>
                <c:pt idx="385">
                  <c:v>233</c:v>
                </c:pt>
                <c:pt idx="386">
                  <c:v>212</c:v>
                </c:pt>
                <c:pt idx="387">
                  <c:v>213</c:v>
                </c:pt>
                <c:pt idx="388">
                  <c:v>207</c:v>
                </c:pt>
                <c:pt idx="389">
                  <c:v>213</c:v>
                </c:pt>
                <c:pt idx="390">
                  <c:v>251</c:v>
                </c:pt>
                <c:pt idx="391">
                  <c:v>224</c:v>
                </c:pt>
                <c:pt idx="392">
                  <c:v>217</c:v>
                </c:pt>
                <c:pt idx="393">
                  <c:v>225</c:v>
                </c:pt>
                <c:pt idx="394">
                  <c:v>223</c:v>
                </c:pt>
                <c:pt idx="395">
                  <c:v>237</c:v>
                </c:pt>
                <c:pt idx="396">
                  <c:v>223</c:v>
                </c:pt>
                <c:pt idx="397">
                  <c:v>226</c:v>
                </c:pt>
                <c:pt idx="398">
                  <c:v>80</c:v>
                </c:pt>
                <c:pt idx="399">
                  <c:v>28</c:v>
                </c:pt>
                <c:pt idx="400">
                  <c:v>29</c:v>
                </c:pt>
                <c:pt idx="401">
                  <c:v>23</c:v>
                </c:pt>
                <c:pt idx="402">
                  <c:v>20</c:v>
                </c:pt>
                <c:pt idx="403">
                  <c:v>30</c:v>
                </c:pt>
                <c:pt idx="404">
                  <c:v>26</c:v>
                </c:pt>
                <c:pt idx="405">
                  <c:v>27</c:v>
                </c:pt>
                <c:pt idx="406">
                  <c:v>36</c:v>
                </c:pt>
                <c:pt idx="407">
                  <c:v>38</c:v>
                </c:pt>
                <c:pt idx="408">
                  <c:v>26</c:v>
                </c:pt>
                <c:pt idx="409">
                  <c:v>43</c:v>
                </c:pt>
                <c:pt idx="410">
                  <c:v>43</c:v>
                </c:pt>
                <c:pt idx="411">
                  <c:v>38</c:v>
                </c:pt>
                <c:pt idx="412">
                  <c:v>33</c:v>
                </c:pt>
                <c:pt idx="413">
                  <c:v>39</c:v>
                </c:pt>
                <c:pt idx="414">
                  <c:v>33</c:v>
                </c:pt>
                <c:pt idx="415">
                  <c:v>29</c:v>
                </c:pt>
                <c:pt idx="416">
                  <c:v>41</c:v>
                </c:pt>
                <c:pt idx="417">
                  <c:v>31</c:v>
                </c:pt>
                <c:pt idx="418">
                  <c:v>37</c:v>
                </c:pt>
                <c:pt idx="419">
                  <c:v>28</c:v>
                </c:pt>
                <c:pt idx="420">
                  <c:v>30</c:v>
                </c:pt>
                <c:pt idx="421">
                  <c:v>36</c:v>
                </c:pt>
                <c:pt idx="422">
                  <c:v>29</c:v>
                </c:pt>
                <c:pt idx="423">
                  <c:v>48</c:v>
                </c:pt>
                <c:pt idx="424">
                  <c:v>39</c:v>
                </c:pt>
                <c:pt idx="425">
                  <c:v>30</c:v>
                </c:pt>
                <c:pt idx="426">
                  <c:v>33</c:v>
                </c:pt>
                <c:pt idx="427">
                  <c:v>27</c:v>
                </c:pt>
                <c:pt idx="428">
                  <c:v>31</c:v>
                </c:pt>
                <c:pt idx="429">
                  <c:v>30</c:v>
                </c:pt>
                <c:pt idx="430">
                  <c:v>48</c:v>
                </c:pt>
                <c:pt idx="431">
                  <c:v>27</c:v>
                </c:pt>
                <c:pt idx="432">
                  <c:v>36</c:v>
                </c:pt>
                <c:pt idx="433">
                  <c:v>40</c:v>
                </c:pt>
                <c:pt idx="434">
                  <c:v>34</c:v>
                </c:pt>
                <c:pt idx="435">
                  <c:v>33</c:v>
                </c:pt>
                <c:pt idx="436">
                  <c:v>36</c:v>
                </c:pt>
                <c:pt idx="437">
                  <c:v>43</c:v>
                </c:pt>
                <c:pt idx="438">
                  <c:v>34</c:v>
                </c:pt>
                <c:pt idx="439">
                  <c:v>25</c:v>
                </c:pt>
                <c:pt idx="440">
                  <c:v>49</c:v>
                </c:pt>
                <c:pt idx="441">
                  <c:v>223</c:v>
                </c:pt>
                <c:pt idx="442">
                  <c:v>233</c:v>
                </c:pt>
                <c:pt idx="443">
                  <c:v>257</c:v>
                </c:pt>
                <c:pt idx="444">
                  <c:v>261</c:v>
                </c:pt>
                <c:pt idx="445">
                  <c:v>256</c:v>
                </c:pt>
                <c:pt idx="446">
                  <c:v>273</c:v>
                </c:pt>
                <c:pt idx="447">
                  <c:v>249</c:v>
                </c:pt>
                <c:pt idx="448">
                  <c:v>270</c:v>
                </c:pt>
                <c:pt idx="449">
                  <c:v>226</c:v>
                </c:pt>
                <c:pt idx="450">
                  <c:v>259</c:v>
                </c:pt>
                <c:pt idx="451">
                  <c:v>221</c:v>
                </c:pt>
                <c:pt idx="452">
                  <c:v>234</c:v>
                </c:pt>
                <c:pt idx="453">
                  <c:v>243</c:v>
                </c:pt>
                <c:pt idx="454">
                  <c:v>251</c:v>
                </c:pt>
                <c:pt idx="455">
                  <c:v>260</c:v>
                </c:pt>
                <c:pt idx="456">
                  <c:v>256</c:v>
                </c:pt>
                <c:pt idx="457">
                  <c:v>244</c:v>
                </c:pt>
                <c:pt idx="458">
                  <c:v>273</c:v>
                </c:pt>
                <c:pt idx="459">
                  <c:v>268</c:v>
                </c:pt>
                <c:pt idx="460">
                  <c:v>254</c:v>
                </c:pt>
                <c:pt idx="461">
                  <c:v>254</c:v>
                </c:pt>
                <c:pt idx="462">
                  <c:v>273</c:v>
                </c:pt>
                <c:pt idx="463">
                  <c:v>236</c:v>
                </c:pt>
                <c:pt idx="464">
                  <c:v>243</c:v>
                </c:pt>
                <c:pt idx="465">
                  <c:v>259</c:v>
                </c:pt>
                <c:pt idx="466">
                  <c:v>246</c:v>
                </c:pt>
                <c:pt idx="467">
                  <c:v>255</c:v>
                </c:pt>
                <c:pt idx="468">
                  <c:v>271</c:v>
                </c:pt>
                <c:pt idx="469">
                  <c:v>70</c:v>
                </c:pt>
                <c:pt idx="470">
                  <c:v>29</c:v>
                </c:pt>
                <c:pt idx="471">
                  <c:v>35</c:v>
                </c:pt>
                <c:pt idx="472">
                  <c:v>40</c:v>
                </c:pt>
                <c:pt idx="473">
                  <c:v>35</c:v>
                </c:pt>
                <c:pt idx="474">
                  <c:v>45</c:v>
                </c:pt>
                <c:pt idx="475">
                  <c:v>44</c:v>
                </c:pt>
                <c:pt idx="476">
                  <c:v>30</c:v>
                </c:pt>
                <c:pt idx="477">
                  <c:v>30</c:v>
                </c:pt>
                <c:pt idx="478">
                  <c:v>38</c:v>
                </c:pt>
                <c:pt idx="479">
                  <c:v>31</c:v>
                </c:pt>
                <c:pt idx="480">
                  <c:v>27</c:v>
                </c:pt>
                <c:pt idx="481">
                  <c:v>27</c:v>
                </c:pt>
                <c:pt idx="482">
                  <c:v>34</c:v>
                </c:pt>
                <c:pt idx="483">
                  <c:v>38</c:v>
                </c:pt>
                <c:pt idx="484">
                  <c:v>27</c:v>
                </c:pt>
                <c:pt idx="485">
                  <c:v>43</c:v>
                </c:pt>
                <c:pt idx="486">
                  <c:v>36</c:v>
                </c:pt>
                <c:pt idx="487">
                  <c:v>32</c:v>
                </c:pt>
                <c:pt idx="488">
                  <c:v>34</c:v>
                </c:pt>
                <c:pt idx="489">
                  <c:v>36</c:v>
                </c:pt>
                <c:pt idx="490">
                  <c:v>47</c:v>
                </c:pt>
                <c:pt idx="491">
                  <c:v>51</c:v>
                </c:pt>
                <c:pt idx="492">
                  <c:v>33</c:v>
                </c:pt>
                <c:pt idx="493">
                  <c:v>26</c:v>
                </c:pt>
                <c:pt idx="494">
                  <c:v>42</c:v>
                </c:pt>
                <c:pt idx="495">
                  <c:v>30</c:v>
                </c:pt>
                <c:pt idx="496">
                  <c:v>34</c:v>
                </c:pt>
                <c:pt idx="497">
                  <c:v>28</c:v>
                </c:pt>
                <c:pt idx="498">
                  <c:v>45</c:v>
                </c:pt>
                <c:pt idx="499">
                  <c:v>34</c:v>
                </c:pt>
                <c:pt idx="500">
                  <c:v>35</c:v>
                </c:pt>
                <c:pt idx="501">
                  <c:v>38</c:v>
                </c:pt>
                <c:pt idx="502">
                  <c:v>52</c:v>
                </c:pt>
                <c:pt idx="503">
                  <c:v>35</c:v>
                </c:pt>
                <c:pt idx="504">
                  <c:v>36</c:v>
                </c:pt>
                <c:pt idx="505">
                  <c:v>39</c:v>
                </c:pt>
                <c:pt idx="506">
                  <c:v>46</c:v>
                </c:pt>
                <c:pt idx="507">
                  <c:v>35</c:v>
                </c:pt>
                <c:pt idx="508">
                  <c:v>34</c:v>
                </c:pt>
                <c:pt idx="509">
                  <c:v>67</c:v>
                </c:pt>
                <c:pt idx="510">
                  <c:v>279</c:v>
                </c:pt>
                <c:pt idx="511">
                  <c:v>252</c:v>
                </c:pt>
                <c:pt idx="512">
                  <c:v>248</c:v>
                </c:pt>
                <c:pt idx="513">
                  <c:v>256</c:v>
                </c:pt>
                <c:pt idx="514">
                  <c:v>269</c:v>
                </c:pt>
                <c:pt idx="515">
                  <c:v>275</c:v>
                </c:pt>
                <c:pt idx="516">
                  <c:v>262</c:v>
                </c:pt>
                <c:pt idx="517">
                  <c:v>275</c:v>
                </c:pt>
                <c:pt idx="518">
                  <c:v>257</c:v>
                </c:pt>
                <c:pt idx="519">
                  <c:v>272</c:v>
                </c:pt>
                <c:pt idx="520">
                  <c:v>259</c:v>
                </c:pt>
                <c:pt idx="521">
                  <c:v>243</c:v>
                </c:pt>
                <c:pt idx="522">
                  <c:v>234</c:v>
                </c:pt>
                <c:pt idx="523">
                  <c:v>277</c:v>
                </c:pt>
                <c:pt idx="524">
                  <c:v>273</c:v>
                </c:pt>
                <c:pt idx="525">
                  <c:v>292</c:v>
                </c:pt>
                <c:pt idx="526">
                  <c:v>259</c:v>
                </c:pt>
                <c:pt idx="527">
                  <c:v>265</c:v>
                </c:pt>
                <c:pt idx="528">
                  <c:v>271</c:v>
                </c:pt>
                <c:pt idx="529">
                  <c:v>287</c:v>
                </c:pt>
                <c:pt idx="530">
                  <c:v>304</c:v>
                </c:pt>
                <c:pt idx="531">
                  <c:v>280</c:v>
                </c:pt>
                <c:pt idx="532">
                  <c:v>307</c:v>
                </c:pt>
                <c:pt idx="533">
                  <c:v>284</c:v>
                </c:pt>
                <c:pt idx="534">
                  <c:v>81</c:v>
                </c:pt>
                <c:pt idx="535">
                  <c:v>31</c:v>
                </c:pt>
                <c:pt idx="536">
                  <c:v>36</c:v>
                </c:pt>
                <c:pt idx="537">
                  <c:v>34</c:v>
                </c:pt>
                <c:pt idx="538">
                  <c:v>58</c:v>
                </c:pt>
                <c:pt idx="539">
                  <c:v>45</c:v>
                </c:pt>
                <c:pt idx="540">
                  <c:v>33</c:v>
                </c:pt>
                <c:pt idx="541">
                  <c:v>48</c:v>
                </c:pt>
                <c:pt idx="542">
                  <c:v>51</c:v>
                </c:pt>
                <c:pt idx="543">
                  <c:v>40</c:v>
                </c:pt>
                <c:pt idx="544">
                  <c:v>36</c:v>
                </c:pt>
                <c:pt idx="545">
                  <c:v>33</c:v>
                </c:pt>
                <c:pt idx="546">
                  <c:v>51</c:v>
                </c:pt>
                <c:pt idx="547">
                  <c:v>42</c:v>
                </c:pt>
                <c:pt idx="548">
                  <c:v>38</c:v>
                </c:pt>
                <c:pt idx="549">
                  <c:v>43</c:v>
                </c:pt>
                <c:pt idx="550">
                  <c:v>28</c:v>
                </c:pt>
                <c:pt idx="551">
                  <c:v>36</c:v>
                </c:pt>
                <c:pt idx="552">
                  <c:v>23</c:v>
                </c:pt>
                <c:pt idx="553">
                  <c:v>34</c:v>
                </c:pt>
                <c:pt idx="554">
                  <c:v>44</c:v>
                </c:pt>
                <c:pt idx="555">
                  <c:v>33</c:v>
                </c:pt>
                <c:pt idx="556">
                  <c:v>40</c:v>
                </c:pt>
                <c:pt idx="557">
                  <c:v>34</c:v>
                </c:pt>
                <c:pt idx="558">
                  <c:v>38</c:v>
                </c:pt>
                <c:pt idx="559">
                  <c:v>26</c:v>
                </c:pt>
                <c:pt idx="560">
                  <c:v>33</c:v>
                </c:pt>
                <c:pt idx="561">
                  <c:v>29</c:v>
                </c:pt>
                <c:pt idx="562">
                  <c:v>34</c:v>
                </c:pt>
                <c:pt idx="563">
                  <c:v>31</c:v>
                </c:pt>
                <c:pt idx="564">
                  <c:v>67</c:v>
                </c:pt>
                <c:pt idx="565">
                  <c:v>280</c:v>
                </c:pt>
                <c:pt idx="566">
                  <c:v>264</c:v>
                </c:pt>
                <c:pt idx="567">
                  <c:v>273</c:v>
                </c:pt>
                <c:pt idx="568">
                  <c:v>246</c:v>
                </c:pt>
                <c:pt idx="569">
                  <c:v>260</c:v>
                </c:pt>
                <c:pt idx="570">
                  <c:v>237</c:v>
                </c:pt>
                <c:pt idx="571">
                  <c:v>284</c:v>
                </c:pt>
                <c:pt idx="572">
                  <c:v>270</c:v>
                </c:pt>
                <c:pt idx="573">
                  <c:v>281</c:v>
                </c:pt>
                <c:pt idx="574">
                  <c:v>275</c:v>
                </c:pt>
                <c:pt idx="575">
                  <c:v>273</c:v>
                </c:pt>
                <c:pt idx="576">
                  <c:v>261</c:v>
                </c:pt>
                <c:pt idx="577">
                  <c:v>273</c:v>
                </c:pt>
                <c:pt idx="578">
                  <c:v>263</c:v>
                </c:pt>
                <c:pt idx="579">
                  <c:v>253</c:v>
                </c:pt>
                <c:pt idx="580">
                  <c:v>268</c:v>
                </c:pt>
                <c:pt idx="581">
                  <c:v>303</c:v>
                </c:pt>
                <c:pt idx="582">
                  <c:v>283</c:v>
                </c:pt>
                <c:pt idx="583">
                  <c:v>260</c:v>
                </c:pt>
                <c:pt idx="584">
                  <c:v>279</c:v>
                </c:pt>
                <c:pt idx="585">
                  <c:v>267</c:v>
                </c:pt>
                <c:pt idx="586">
                  <c:v>274</c:v>
                </c:pt>
                <c:pt idx="587">
                  <c:v>231</c:v>
                </c:pt>
                <c:pt idx="588">
                  <c:v>33</c:v>
                </c:pt>
                <c:pt idx="589">
                  <c:v>23</c:v>
                </c:pt>
                <c:pt idx="590">
                  <c:v>33</c:v>
                </c:pt>
                <c:pt idx="591">
                  <c:v>33</c:v>
                </c:pt>
                <c:pt idx="592">
                  <c:v>38</c:v>
                </c:pt>
                <c:pt idx="593">
                  <c:v>36</c:v>
                </c:pt>
                <c:pt idx="594">
                  <c:v>24</c:v>
                </c:pt>
                <c:pt idx="595">
                  <c:v>35</c:v>
                </c:pt>
                <c:pt idx="596">
                  <c:v>29</c:v>
                </c:pt>
                <c:pt idx="597">
                  <c:v>43</c:v>
                </c:pt>
                <c:pt idx="598">
                  <c:v>30</c:v>
                </c:pt>
                <c:pt idx="599">
                  <c:v>36</c:v>
                </c:pt>
                <c:pt idx="600">
                  <c:v>30</c:v>
                </c:pt>
                <c:pt idx="601">
                  <c:v>38</c:v>
                </c:pt>
                <c:pt idx="602">
                  <c:v>28</c:v>
                </c:pt>
                <c:pt idx="603">
                  <c:v>42</c:v>
                </c:pt>
                <c:pt idx="604">
                  <c:v>55</c:v>
                </c:pt>
                <c:pt idx="605">
                  <c:v>36</c:v>
                </c:pt>
                <c:pt idx="606">
                  <c:v>42</c:v>
                </c:pt>
                <c:pt idx="607">
                  <c:v>41</c:v>
                </c:pt>
                <c:pt idx="608">
                  <c:v>31</c:v>
                </c:pt>
                <c:pt idx="609">
                  <c:v>47</c:v>
                </c:pt>
                <c:pt idx="610">
                  <c:v>37</c:v>
                </c:pt>
                <c:pt idx="611">
                  <c:v>38</c:v>
                </c:pt>
                <c:pt idx="612">
                  <c:v>24</c:v>
                </c:pt>
                <c:pt idx="613">
                  <c:v>37</c:v>
                </c:pt>
                <c:pt idx="614">
                  <c:v>40</c:v>
                </c:pt>
                <c:pt idx="615">
                  <c:v>37</c:v>
                </c:pt>
                <c:pt idx="616">
                  <c:v>31</c:v>
                </c:pt>
                <c:pt idx="617">
                  <c:v>31</c:v>
                </c:pt>
                <c:pt idx="618">
                  <c:v>26</c:v>
                </c:pt>
                <c:pt idx="619">
                  <c:v>18</c:v>
                </c:pt>
                <c:pt idx="620">
                  <c:v>36</c:v>
                </c:pt>
                <c:pt idx="621">
                  <c:v>29</c:v>
                </c:pt>
                <c:pt idx="622">
                  <c:v>35</c:v>
                </c:pt>
                <c:pt idx="623">
                  <c:v>37</c:v>
                </c:pt>
                <c:pt idx="624">
                  <c:v>39</c:v>
                </c:pt>
                <c:pt idx="625">
                  <c:v>37</c:v>
                </c:pt>
                <c:pt idx="626">
                  <c:v>29</c:v>
                </c:pt>
                <c:pt idx="627">
                  <c:v>30</c:v>
                </c:pt>
                <c:pt idx="628">
                  <c:v>28</c:v>
                </c:pt>
                <c:pt idx="629">
                  <c:v>38</c:v>
                </c:pt>
                <c:pt idx="630">
                  <c:v>28</c:v>
                </c:pt>
                <c:pt idx="631">
                  <c:v>35</c:v>
                </c:pt>
                <c:pt idx="632">
                  <c:v>94</c:v>
                </c:pt>
                <c:pt idx="633">
                  <c:v>281</c:v>
                </c:pt>
                <c:pt idx="634">
                  <c:v>287</c:v>
                </c:pt>
                <c:pt idx="635">
                  <c:v>284</c:v>
                </c:pt>
                <c:pt idx="636">
                  <c:v>281</c:v>
                </c:pt>
                <c:pt idx="637">
                  <c:v>281</c:v>
                </c:pt>
                <c:pt idx="638">
                  <c:v>287</c:v>
                </c:pt>
                <c:pt idx="639">
                  <c:v>301</c:v>
                </c:pt>
                <c:pt idx="640">
                  <c:v>288</c:v>
                </c:pt>
                <c:pt idx="641">
                  <c:v>257</c:v>
                </c:pt>
                <c:pt idx="642">
                  <c:v>301</c:v>
                </c:pt>
                <c:pt idx="643">
                  <c:v>298</c:v>
                </c:pt>
                <c:pt idx="644">
                  <c:v>279</c:v>
                </c:pt>
                <c:pt idx="645">
                  <c:v>260</c:v>
                </c:pt>
                <c:pt idx="646">
                  <c:v>262</c:v>
                </c:pt>
                <c:pt idx="647">
                  <c:v>268</c:v>
                </c:pt>
                <c:pt idx="648">
                  <c:v>280</c:v>
                </c:pt>
                <c:pt idx="649">
                  <c:v>286</c:v>
                </c:pt>
                <c:pt idx="650">
                  <c:v>254</c:v>
                </c:pt>
                <c:pt idx="651">
                  <c:v>274</c:v>
                </c:pt>
                <c:pt idx="652">
                  <c:v>233</c:v>
                </c:pt>
                <c:pt idx="653">
                  <c:v>19</c:v>
                </c:pt>
                <c:pt idx="654">
                  <c:v>18</c:v>
                </c:pt>
                <c:pt idx="655">
                  <c:v>30</c:v>
                </c:pt>
                <c:pt idx="656">
                  <c:v>27</c:v>
                </c:pt>
                <c:pt idx="657">
                  <c:v>26</c:v>
                </c:pt>
                <c:pt idx="658">
                  <c:v>20</c:v>
                </c:pt>
                <c:pt idx="659">
                  <c:v>22</c:v>
                </c:pt>
                <c:pt idx="660">
                  <c:v>27</c:v>
                </c:pt>
                <c:pt idx="661">
                  <c:v>23</c:v>
                </c:pt>
                <c:pt idx="662">
                  <c:v>25</c:v>
                </c:pt>
                <c:pt idx="663">
                  <c:v>21</c:v>
                </c:pt>
                <c:pt idx="664">
                  <c:v>26</c:v>
                </c:pt>
                <c:pt idx="665">
                  <c:v>32</c:v>
                </c:pt>
                <c:pt idx="666">
                  <c:v>15</c:v>
                </c:pt>
                <c:pt idx="667">
                  <c:v>18</c:v>
                </c:pt>
                <c:pt idx="668">
                  <c:v>18</c:v>
                </c:pt>
                <c:pt idx="669">
                  <c:v>26</c:v>
                </c:pt>
                <c:pt idx="670">
                  <c:v>17</c:v>
                </c:pt>
                <c:pt idx="671">
                  <c:v>24</c:v>
                </c:pt>
                <c:pt idx="672">
                  <c:v>21</c:v>
                </c:pt>
                <c:pt idx="673">
                  <c:v>23</c:v>
                </c:pt>
                <c:pt idx="674">
                  <c:v>16</c:v>
                </c:pt>
                <c:pt idx="675">
                  <c:v>38</c:v>
                </c:pt>
                <c:pt idx="676">
                  <c:v>17</c:v>
                </c:pt>
                <c:pt idx="677">
                  <c:v>23</c:v>
                </c:pt>
                <c:pt idx="678">
                  <c:v>22</c:v>
                </c:pt>
                <c:pt idx="679">
                  <c:v>20</c:v>
                </c:pt>
                <c:pt idx="680">
                  <c:v>25</c:v>
                </c:pt>
                <c:pt idx="681">
                  <c:v>21</c:v>
                </c:pt>
                <c:pt idx="682">
                  <c:v>23</c:v>
                </c:pt>
                <c:pt idx="683">
                  <c:v>23</c:v>
                </c:pt>
                <c:pt idx="684">
                  <c:v>24</c:v>
                </c:pt>
                <c:pt idx="685">
                  <c:v>42</c:v>
                </c:pt>
                <c:pt idx="686">
                  <c:v>294</c:v>
                </c:pt>
                <c:pt idx="687">
                  <c:v>272</c:v>
                </c:pt>
                <c:pt idx="688">
                  <c:v>288</c:v>
                </c:pt>
                <c:pt idx="689">
                  <c:v>272</c:v>
                </c:pt>
                <c:pt idx="690">
                  <c:v>295</c:v>
                </c:pt>
                <c:pt idx="691">
                  <c:v>293</c:v>
                </c:pt>
                <c:pt idx="692">
                  <c:v>272</c:v>
                </c:pt>
                <c:pt idx="693">
                  <c:v>280</c:v>
                </c:pt>
                <c:pt idx="694">
                  <c:v>269</c:v>
                </c:pt>
                <c:pt idx="695">
                  <c:v>289</c:v>
                </c:pt>
                <c:pt idx="696">
                  <c:v>273</c:v>
                </c:pt>
                <c:pt idx="697">
                  <c:v>260</c:v>
                </c:pt>
                <c:pt idx="698">
                  <c:v>289</c:v>
                </c:pt>
                <c:pt idx="699">
                  <c:v>294</c:v>
                </c:pt>
                <c:pt idx="700">
                  <c:v>266</c:v>
                </c:pt>
                <c:pt idx="701">
                  <c:v>288</c:v>
                </c:pt>
                <c:pt idx="702">
                  <c:v>258</c:v>
                </c:pt>
                <c:pt idx="703">
                  <c:v>274</c:v>
                </c:pt>
                <c:pt idx="704">
                  <c:v>259</c:v>
                </c:pt>
                <c:pt idx="705">
                  <c:v>305</c:v>
                </c:pt>
                <c:pt idx="706">
                  <c:v>292</c:v>
                </c:pt>
                <c:pt idx="707">
                  <c:v>277</c:v>
                </c:pt>
                <c:pt idx="708">
                  <c:v>62</c:v>
                </c:pt>
                <c:pt idx="709">
                  <c:v>18</c:v>
                </c:pt>
                <c:pt idx="710">
                  <c:v>17</c:v>
                </c:pt>
                <c:pt idx="711">
                  <c:v>16</c:v>
                </c:pt>
                <c:pt idx="712">
                  <c:v>17</c:v>
                </c:pt>
                <c:pt idx="713">
                  <c:v>22</c:v>
                </c:pt>
                <c:pt idx="714">
                  <c:v>16</c:v>
                </c:pt>
                <c:pt idx="715">
                  <c:v>13</c:v>
                </c:pt>
                <c:pt idx="716">
                  <c:v>22</c:v>
                </c:pt>
                <c:pt idx="717">
                  <c:v>16</c:v>
                </c:pt>
                <c:pt idx="718">
                  <c:v>10</c:v>
                </c:pt>
                <c:pt idx="719">
                  <c:v>17</c:v>
                </c:pt>
                <c:pt idx="720">
                  <c:v>26</c:v>
                </c:pt>
                <c:pt idx="721">
                  <c:v>20</c:v>
                </c:pt>
                <c:pt idx="722">
                  <c:v>12</c:v>
                </c:pt>
                <c:pt idx="723">
                  <c:v>18</c:v>
                </c:pt>
                <c:pt idx="724">
                  <c:v>10</c:v>
                </c:pt>
                <c:pt idx="725">
                  <c:v>16</c:v>
                </c:pt>
                <c:pt idx="726">
                  <c:v>18</c:v>
                </c:pt>
                <c:pt idx="727">
                  <c:v>14</c:v>
                </c:pt>
                <c:pt idx="728">
                  <c:v>8</c:v>
                </c:pt>
                <c:pt idx="729">
                  <c:v>12</c:v>
                </c:pt>
                <c:pt idx="730">
                  <c:v>16</c:v>
                </c:pt>
                <c:pt idx="731">
                  <c:v>10</c:v>
                </c:pt>
                <c:pt idx="732">
                  <c:v>15</c:v>
                </c:pt>
                <c:pt idx="733">
                  <c:v>11</c:v>
                </c:pt>
                <c:pt idx="734">
                  <c:v>15</c:v>
                </c:pt>
                <c:pt idx="735">
                  <c:v>13</c:v>
                </c:pt>
                <c:pt idx="736">
                  <c:v>14</c:v>
                </c:pt>
                <c:pt idx="737">
                  <c:v>13</c:v>
                </c:pt>
                <c:pt idx="738">
                  <c:v>12</c:v>
                </c:pt>
                <c:pt idx="739">
                  <c:v>12</c:v>
                </c:pt>
                <c:pt idx="740">
                  <c:v>12</c:v>
                </c:pt>
                <c:pt idx="741">
                  <c:v>12</c:v>
                </c:pt>
                <c:pt idx="742">
                  <c:v>7</c:v>
                </c:pt>
                <c:pt idx="743">
                  <c:v>47</c:v>
                </c:pt>
                <c:pt idx="744">
                  <c:v>290</c:v>
                </c:pt>
                <c:pt idx="745">
                  <c:v>287</c:v>
                </c:pt>
                <c:pt idx="746">
                  <c:v>274</c:v>
                </c:pt>
                <c:pt idx="747">
                  <c:v>280</c:v>
                </c:pt>
                <c:pt idx="748">
                  <c:v>251</c:v>
                </c:pt>
                <c:pt idx="749">
                  <c:v>266</c:v>
                </c:pt>
                <c:pt idx="750">
                  <c:v>265</c:v>
                </c:pt>
                <c:pt idx="751">
                  <c:v>296</c:v>
                </c:pt>
                <c:pt idx="752">
                  <c:v>309</c:v>
                </c:pt>
                <c:pt idx="753">
                  <c:v>315</c:v>
                </c:pt>
                <c:pt idx="754">
                  <c:v>314</c:v>
                </c:pt>
                <c:pt idx="755">
                  <c:v>255</c:v>
                </c:pt>
                <c:pt idx="756">
                  <c:v>268</c:v>
                </c:pt>
                <c:pt idx="757">
                  <c:v>276</c:v>
                </c:pt>
                <c:pt idx="758">
                  <c:v>282</c:v>
                </c:pt>
                <c:pt idx="759">
                  <c:v>104</c:v>
                </c:pt>
                <c:pt idx="760">
                  <c:v>11</c:v>
                </c:pt>
                <c:pt idx="761">
                  <c:v>13</c:v>
                </c:pt>
                <c:pt idx="762">
                  <c:v>7</c:v>
                </c:pt>
                <c:pt idx="763">
                  <c:v>7</c:v>
                </c:pt>
                <c:pt idx="764">
                  <c:v>9</c:v>
                </c:pt>
                <c:pt idx="765">
                  <c:v>5</c:v>
                </c:pt>
                <c:pt idx="766">
                  <c:v>4</c:v>
                </c:pt>
                <c:pt idx="767">
                  <c:v>7</c:v>
                </c:pt>
                <c:pt idx="768">
                  <c:v>4</c:v>
                </c:pt>
                <c:pt idx="769">
                  <c:v>4</c:v>
                </c:pt>
                <c:pt idx="770">
                  <c:v>9</c:v>
                </c:pt>
                <c:pt idx="771">
                  <c:v>10</c:v>
                </c:pt>
                <c:pt idx="772">
                  <c:v>5</c:v>
                </c:pt>
                <c:pt idx="773">
                  <c:v>14</c:v>
                </c:pt>
                <c:pt idx="774">
                  <c:v>5</c:v>
                </c:pt>
                <c:pt idx="775">
                  <c:v>5</c:v>
                </c:pt>
                <c:pt idx="776">
                  <c:v>5</c:v>
                </c:pt>
                <c:pt idx="777">
                  <c:v>11</c:v>
                </c:pt>
                <c:pt idx="778">
                  <c:v>3</c:v>
                </c:pt>
                <c:pt idx="779">
                  <c:v>10</c:v>
                </c:pt>
                <c:pt idx="780">
                  <c:v>8</c:v>
                </c:pt>
                <c:pt idx="781">
                  <c:v>4</c:v>
                </c:pt>
                <c:pt idx="782">
                  <c:v>11</c:v>
                </c:pt>
                <c:pt idx="783">
                  <c:v>10</c:v>
                </c:pt>
                <c:pt idx="784">
                  <c:v>4</c:v>
                </c:pt>
                <c:pt idx="785">
                  <c:v>5</c:v>
                </c:pt>
                <c:pt idx="786">
                  <c:v>6</c:v>
                </c:pt>
                <c:pt idx="787">
                  <c:v>6</c:v>
                </c:pt>
                <c:pt idx="788">
                  <c:v>3</c:v>
                </c:pt>
                <c:pt idx="789">
                  <c:v>12</c:v>
                </c:pt>
                <c:pt idx="790">
                  <c:v>12</c:v>
                </c:pt>
                <c:pt idx="791">
                  <c:v>5</c:v>
                </c:pt>
                <c:pt idx="792">
                  <c:v>261</c:v>
                </c:pt>
                <c:pt idx="793">
                  <c:v>292</c:v>
                </c:pt>
                <c:pt idx="794">
                  <c:v>303</c:v>
                </c:pt>
                <c:pt idx="795">
                  <c:v>301</c:v>
                </c:pt>
                <c:pt idx="796">
                  <c:v>289</c:v>
                </c:pt>
                <c:pt idx="797">
                  <c:v>284</c:v>
                </c:pt>
                <c:pt idx="798">
                  <c:v>305</c:v>
                </c:pt>
                <c:pt idx="799">
                  <c:v>294</c:v>
                </c:pt>
                <c:pt idx="800">
                  <c:v>296</c:v>
                </c:pt>
                <c:pt idx="801">
                  <c:v>301</c:v>
                </c:pt>
                <c:pt idx="802">
                  <c:v>266</c:v>
                </c:pt>
                <c:pt idx="803">
                  <c:v>280</c:v>
                </c:pt>
                <c:pt idx="804">
                  <c:v>320</c:v>
                </c:pt>
                <c:pt idx="805">
                  <c:v>283</c:v>
                </c:pt>
                <c:pt idx="806">
                  <c:v>279</c:v>
                </c:pt>
                <c:pt idx="807">
                  <c:v>299</c:v>
                </c:pt>
                <c:pt idx="808">
                  <c:v>272</c:v>
                </c:pt>
                <c:pt idx="809">
                  <c:v>270</c:v>
                </c:pt>
                <c:pt idx="810">
                  <c:v>310</c:v>
                </c:pt>
                <c:pt idx="811">
                  <c:v>302</c:v>
                </c:pt>
                <c:pt idx="812">
                  <c:v>245</c:v>
                </c:pt>
                <c:pt idx="813">
                  <c:v>1</c:v>
                </c:pt>
                <c:pt idx="814">
                  <c:v>4</c:v>
                </c:pt>
                <c:pt idx="815">
                  <c:v>3</c:v>
                </c:pt>
                <c:pt idx="816">
                  <c:v>2</c:v>
                </c:pt>
                <c:pt idx="817">
                  <c:v>2</c:v>
                </c:pt>
                <c:pt idx="818">
                  <c:v>3</c:v>
                </c:pt>
                <c:pt idx="819">
                  <c:v>4</c:v>
                </c:pt>
                <c:pt idx="820">
                  <c:v>4</c:v>
                </c:pt>
                <c:pt idx="821">
                  <c:v>4</c:v>
                </c:pt>
                <c:pt idx="822">
                  <c:v>2</c:v>
                </c:pt>
                <c:pt idx="823">
                  <c:v>6</c:v>
                </c:pt>
                <c:pt idx="824">
                  <c:v>3</c:v>
                </c:pt>
                <c:pt idx="825">
                  <c:v>3</c:v>
                </c:pt>
                <c:pt idx="826">
                  <c:v>2</c:v>
                </c:pt>
                <c:pt idx="827">
                  <c:v>0</c:v>
                </c:pt>
                <c:pt idx="828">
                  <c:v>3</c:v>
                </c:pt>
                <c:pt idx="829">
                  <c:v>2</c:v>
                </c:pt>
                <c:pt idx="830">
                  <c:v>1</c:v>
                </c:pt>
                <c:pt idx="831">
                  <c:v>6</c:v>
                </c:pt>
                <c:pt idx="832">
                  <c:v>5</c:v>
                </c:pt>
                <c:pt idx="833">
                  <c:v>7</c:v>
                </c:pt>
                <c:pt idx="834">
                  <c:v>2</c:v>
                </c:pt>
                <c:pt idx="835">
                  <c:v>4</c:v>
                </c:pt>
                <c:pt idx="836">
                  <c:v>2</c:v>
                </c:pt>
                <c:pt idx="837">
                  <c:v>4</c:v>
                </c:pt>
                <c:pt idx="838">
                  <c:v>1</c:v>
                </c:pt>
                <c:pt idx="839">
                  <c:v>5</c:v>
                </c:pt>
                <c:pt idx="840">
                  <c:v>5</c:v>
                </c:pt>
                <c:pt idx="841">
                  <c:v>1</c:v>
                </c:pt>
                <c:pt idx="842">
                  <c:v>2</c:v>
                </c:pt>
                <c:pt idx="843">
                  <c:v>3</c:v>
                </c:pt>
                <c:pt idx="844">
                  <c:v>3</c:v>
                </c:pt>
                <c:pt idx="845">
                  <c:v>5</c:v>
                </c:pt>
                <c:pt idx="846">
                  <c:v>3</c:v>
                </c:pt>
                <c:pt idx="847">
                  <c:v>7</c:v>
                </c:pt>
                <c:pt idx="848">
                  <c:v>8</c:v>
                </c:pt>
                <c:pt idx="849">
                  <c:v>2</c:v>
                </c:pt>
                <c:pt idx="850">
                  <c:v>249</c:v>
                </c:pt>
                <c:pt idx="851">
                  <c:v>303</c:v>
                </c:pt>
                <c:pt idx="852">
                  <c:v>296</c:v>
                </c:pt>
                <c:pt idx="853">
                  <c:v>302</c:v>
                </c:pt>
                <c:pt idx="854">
                  <c:v>331</c:v>
                </c:pt>
                <c:pt idx="855">
                  <c:v>305</c:v>
                </c:pt>
                <c:pt idx="856">
                  <c:v>301</c:v>
                </c:pt>
                <c:pt idx="857">
                  <c:v>283</c:v>
                </c:pt>
                <c:pt idx="858">
                  <c:v>286</c:v>
                </c:pt>
                <c:pt idx="859">
                  <c:v>291</c:v>
                </c:pt>
                <c:pt idx="860">
                  <c:v>291</c:v>
                </c:pt>
                <c:pt idx="861">
                  <c:v>296</c:v>
                </c:pt>
                <c:pt idx="862">
                  <c:v>317</c:v>
                </c:pt>
                <c:pt idx="863">
                  <c:v>307</c:v>
                </c:pt>
                <c:pt idx="864">
                  <c:v>339</c:v>
                </c:pt>
                <c:pt idx="865">
                  <c:v>291</c:v>
                </c:pt>
                <c:pt idx="866">
                  <c:v>315</c:v>
                </c:pt>
                <c:pt idx="867">
                  <c:v>318</c:v>
                </c:pt>
                <c:pt idx="868">
                  <c:v>309</c:v>
                </c:pt>
                <c:pt idx="869">
                  <c:v>344</c:v>
                </c:pt>
                <c:pt idx="870">
                  <c:v>323</c:v>
                </c:pt>
                <c:pt idx="871">
                  <c:v>315</c:v>
                </c:pt>
                <c:pt idx="872">
                  <c:v>302</c:v>
                </c:pt>
                <c:pt idx="873">
                  <c:v>249</c:v>
                </c:pt>
                <c:pt idx="874">
                  <c:v>2</c:v>
                </c:pt>
                <c:pt idx="875">
                  <c:v>4</c:v>
                </c:pt>
                <c:pt idx="876">
                  <c:v>5</c:v>
                </c:pt>
                <c:pt idx="877">
                  <c:v>5</c:v>
                </c:pt>
                <c:pt idx="878">
                  <c:v>3</c:v>
                </c:pt>
                <c:pt idx="879">
                  <c:v>0</c:v>
                </c:pt>
                <c:pt idx="880">
                  <c:v>1</c:v>
                </c:pt>
                <c:pt idx="881">
                  <c:v>1</c:v>
                </c:pt>
                <c:pt idx="882">
                  <c:v>3</c:v>
                </c:pt>
                <c:pt idx="883">
                  <c:v>3</c:v>
                </c:pt>
                <c:pt idx="884">
                  <c:v>1</c:v>
                </c:pt>
                <c:pt idx="885">
                  <c:v>3</c:v>
                </c:pt>
                <c:pt idx="886">
                  <c:v>1</c:v>
                </c:pt>
                <c:pt idx="887">
                  <c:v>1</c:v>
                </c:pt>
                <c:pt idx="888">
                  <c:v>3</c:v>
                </c:pt>
                <c:pt idx="889">
                  <c:v>2</c:v>
                </c:pt>
                <c:pt idx="890">
                  <c:v>3</c:v>
                </c:pt>
                <c:pt idx="891">
                  <c:v>2</c:v>
                </c:pt>
                <c:pt idx="892">
                  <c:v>0</c:v>
                </c:pt>
                <c:pt idx="893">
                  <c:v>2</c:v>
                </c:pt>
                <c:pt idx="894">
                  <c:v>1</c:v>
                </c:pt>
                <c:pt idx="895">
                  <c:v>4</c:v>
                </c:pt>
                <c:pt idx="896">
                  <c:v>0</c:v>
                </c:pt>
                <c:pt idx="897">
                  <c:v>2</c:v>
                </c:pt>
                <c:pt idx="898">
                  <c:v>2</c:v>
                </c:pt>
                <c:pt idx="899">
                  <c:v>0</c:v>
                </c:pt>
                <c:pt idx="900">
                  <c:v>4</c:v>
                </c:pt>
                <c:pt idx="901">
                  <c:v>1</c:v>
                </c:pt>
                <c:pt idx="902">
                  <c:v>3</c:v>
                </c:pt>
                <c:pt idx="903">
                  <c:v>2</c:v>
                </c:pt>
                <c:pt idx="904">
                  <c:v>2</c:v>
                </c:pt>
                <c:pt idx="905">
                  <c:v>0</c:v>
                </c:pt>
                <c:pt idx="906">
                  <c:v>2</c:v>
                </c:pt>
                <c:pt idx="907">
                  <c:v>3</c:v>
                </c:pt>
                <c:pt idx="908">
                  <c:v>4</c:v>
                </c:pt>
                <c:pt idx="909">
                  <c:v>2</c:v>
                </c:pt>
                <c:pt idx="910">
                  <c:v>74</c:v>
                </c:pt>
                <c:pt idx="911">
                  <c:v>336</c:v>
                </c:pt>
                <c:pt idx="912">
                  <c:v>330</c:v>
                </c:pt>
                <c:pt idx="913">
                  <c:v>297</c:v>
                </c:pt>
                <c:pt idx="914">
                  <c:v>304</c:v>
                </c:pt>
                <c:pt idx="915">
                  <c:v>293</c:v>
                </c:pt>
                <c:pt idx="916">
                  <c:v>310</c:v>
                </c:pt>
                <c:pt idx="917">
                  <c:v>361</c:v>
                </c:pt>
                <c:pt idx="918">
                  <c:v>307</c:v>
                </c:pt>
                <c:pt idx="919">
                  <c:v>343</c:v>
                </c:pt>
                <c:pt idx="920">
                  <c:v>359</c:v>
                </c:pt>
                <c:pt idx="921">
                  <c:v>343</c:v>
                </c:pt>
                <c:pt idx="922">
                  <c:v>321</c:v>
                </c:pt>
                <c:pt idx="923">
                  <c:v>341</c:v>
                </c:pt>
                <c:pt idx="924">
                  <c:v>345</c:v>
                </c:pt>
                <c:pt idx="925">
                  <c:v>328</c:v>
                </c:pt>
                <c:pt idx="926">
                  <c:v>343</c:v>
                </c:pt>
                <c:pt idx="927">
                  <c:v>91</c:v>
                </c:pt>
                <c:pt idx="928">
                  <c:v>1</c:v>
                </c:pt>
                <c:pt idx="929">
                  <c:v>1</c:v>
                </c:pt>
                <c:pt idx="930">
                  <c:v>0</c:v>
                </c:pt>
                <c:pt idx="931">
                  <c:v>4</c:v>
                </c:pt>
                <c:pt idx="932">
                  <c:v>3</c:v>
                </c:pt>
                <c:pt idx="933">
                  <c:v>1</c:v>
                </c:pt>
                <c:pt idx="934">
                  <c:v>4</c:v>
                </c:pt>
                <c:pt idx="935">
                  <c:v>0</c:v>
                </c:pt>
                <c:pt idx="936">
                  <c:v>3</c:v>
                </c:pt>
                <c:pt idx="937">
                  <c:v>3</c:v>
                </c:pt>
                <c:pt idx="938">
                  <c:v>0</c:v>
                </c:pt>
                <c:pt idx="939">
                  <c:v>1</c:v>
                </c:pt>
                <c:pt idx="940">
                  <c:v>4</c:v>
                </c:pt>
                <c:pt idx="941">
                  <c:v>0</c:v>
                </c:pt>
                <c:pt idx="942">
                  <c:v>1</c:v>
                </c:pt>
                <c:pt idx="943">
                  <c:v>4</c:v>
                </c:pt>
                <c:pt idx="944">
                  <c:v>1</c:v>
                </c:pt>
                <c:pt idx="945">
                  <c:v>1</c:v>
                </c:pt>
                <c:pt idx="946">
                  <c:v>2</c:v>
                </c:pt>
                <c:pt idx="947">
                  <c:v>0</c:v>
                </c:pt>
                <c:pt idx="948">
                  <c:v>3</c:v>
                </c:pt>
                <c:pt idx="949">
                  <c:v>3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4</c:v>
                </c:pt>
                <c:pt idx="955">
                  <c:v>1</c:v>
                </c:pt>
                <c:pt idx="956">
                  <c:v>1</c:v>
                </c:pt>
                <c:pt idx="957">
                  <c:v>3</c:v>
                </c:pt>
                <c:pt idx="958">
                  <c:v>1</c:v>
                </c:pt>
                <c:pt idx="959">
                  <c:v>3</c:v>
                </c:pt>
                <c:pt idx="960">
                  <c:v>3</c:v>
                </c:pt>
                <c:pt idx="961">
                  <c:v>1</c:v>
                </c:pt>
                <c:pt idx="962">
                  <c:v>0</c:v>
                </c:pt>
                <c:pt idx="963">
                  <c:v>2</c:v>
                </c:pt>
                <c:pt idx="964">
                  <c:v>2</c:v>
                </c:pt>
                <c:pt idx="965">
                  <c:v>0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2</c:v>
                </c:pt>
                <c:pt idx="971">
                  <c:v>2</c:v>
                </c:pt>
                <c:pt idx="972">
                  <c:v>2</c:v>
                </c:pt>
                <c:pt idx="973">
                  <c:v>3</c:v>
                </c:pt>
                <c:pt idx="974">
                  <c:v>0</c:v>
                </c:pt>
                <c:pt idx="975">
                  <c:v>337</c:v>
                </c:pt>
                <c:pt idx="976">
                  <c:v>358</c:v>
                </c:pt>
                <c:pt idx="977">
                  <c:v>376</c:v>
                </c:pt>
                <c:pt idx="978">
                  <c:v>362</c:v>
                </c:pt>
                <c:pt idx="979">
                  <c:v>318</c:v>
                </c:pt>
                <c:pt idx="980">
                  <c:v>350</c:v>
                </c:pt>
                <c:pt idx="981">
                  <c:v>347</c:v>
                </c:pt>
                <c:pt idx="982">
                  <c:v>348</c:v>
                </c:pt>
                <c:pt idx="983">
                  <c:v>336</c:v>
                </c:pt>
                <c:pt idx="984">
                  <c:v>362</c:v>
                </c:pt>
                <c:pt idx="985">
                  <c:v>345</c:v>
                </c:pt>
                <c:pt idx="986">
                  <c:v>355</c:v>
                </c:pt>
                <c:pt idx="987">
                  <c:v>353</c:v>
                </c:pt>
                <c:pt idx="988">
                  <c:v>357</c:v>
                </c:pt>
                <c:pt idx="989">
                  <c:v>355</c:v>
                </c:pt>
                <c:pt idx="990">
                  <c:v>348</c:v>
                </c:pt>
                <c:pt idx="991">
                  <c:v>340</c:v>
                </c:pt>
                <c:pt idx="992">
                  <c:v>366</c:v>
                </c:pt>
                <c:pt idx="993">
                  <c:v>333</c:v>
                </c:pt>
                <c:pt idx="994">
                  <c:v>333</c:v>
                </c:pt>
                <c:pt idx="995">
                  <c:v>392</c:v>
                </c:pt>
                <c:pt idx="996">
                  <c:v>370</c:v>
                </c:pt>
                <c:pt idx="997">
                  <c:v>375</c:v>
                </c:pt>
                <c:pt idx="998">
                  <c:v>247</c:v>
                </c:pt>
                <c:pt idx="999">
                  <c:v>1</c:v>
                </c:pt>
                <c:pt idx="1000">
                  <c:v>1</c:v>
                </c:pt>
                <c:pt idx="1001">
                  <c:v>3</c:v>
                </c:pt>
                <c:pt idx="1002">
                  <c:v>3</c:v>
                </c:pt>
                <c:pt idx="1003">
                  <c:v>2</c:v>
                </c:pt>
                <c:pt idx="1004">
                  <c:v>1</c:v>
                </c:pt>
                <c:pt idx="1005">
                  <c:v>3</c:v>
                </c:pt>
                <c:pt idx="1006">
                  <c:v>2</c:v>
                </c:pt>
                <c:pt idx="1007">
                  <c:v>3</c:v>
                </c:pt>
                <c:pt idx="1008">
                  <c:v>0</c:v>
                </c:pt>
                <c:pt idx="1009">
                  <c:v>2</c:v>
                </c:pt>
                <c:pt idx="1010">
                  <c:v>0</c:v>
                </c:pt>
                <c:pt idx="1011">
                  <c:v>3</c:v>
                </c:pt>
                <c:pt idx="1012">
                  <c:v>3</c:v>
                </c:pt>
                <c:pt idx="1013">
                  <c:v>0</c:v>
                </c:pt>
                <c:pt idx="1014">
                  <c:v>0</c:v>
                </c:pt>
                <c:pt idx="1015">
                  <c:v>7</c:v>
                </c:pt>
                <c:pt idx="1016">
                  <c:v>4</c:v>
                </c:pt>
                <c:pt idx="1017">
                  <c:v>0</c:v>
                </c:pt>
                <c:pt idx="1018">
                  <c:v>2</c:v>
                </c:pt>
                <c:pt idx="1019">
                  <c:v>0</c:v>
                </c:pt>
                <c:pt idx="1020">
                  <c:v>1</c:v>
                </c:pt>
                <c:pt idx="1021">
                  <c:v>1</c:v>
                </c:pt>
                <c:pt idx="1022">
                  <c:v>5</c:v>
                </c:pt>
                <c:pt idx="1023">
                  <c:v>4</c:v>
                </c:pt>
                <c:pt idx="1024">
                  <c:v>2</c:v>
                </c:pt>
                <c:pt idx="1025">
                  <c:v>4</c:v>
                </c:pt>
                <c:pt idx="1026">
                  <c:v>1</c:v>
                </c:pt>
                <c:pt idx="1027">
                  <c:v>1</c:v>
                </c:pt>
                <c:pt idx="1028">
                  <c:v>2</c:v>
                </c:pt>
                <c:pt idx="1029">
                  <c:v>2</c:v>
                </c:pt>
                <c:pt idx="1030">
                  <c:v>2</c:v>
                </c:pt>
                <c:pt idx="1031">
                  <c:v>5</c:v>
                </c:pt>
                <c:pt idx="1032">
                  <c:v>5</c:v>
                </c:pt>
                <c:pt idx="1033">
                  <c:v>1</c:v>
                </c:pt>
                <c:pt idx="1034">
                  <c:v>0</c:v>
                </c:pt>
                <c:pt idx="1035">
                  <c:v>182</c:v>
                </c:pt>
                <c:pt idx="1036">
                  <c:v>419</c:v>
                </c:pt>
                <c:pt idx="1037">
                  <c:v>401</c:v>
                </c:pt>
                <c:pt idx="1038">
                  <c:v>393</c:v>
                </c:pt>
                <c:pt idx="1039">
                  <c:v>357</c:v>
                </c:pt>
                <c:pt idx="1040">
                  <c:v>387</c:v>
                </c:pt>
                <c:pt idx="1041">
                  <c:v>380</c:v>
                </c:pt>
                <c:pt idx="1042">
                  <c:v>378</c:v>
                </c:pt>
                <c:pt idx="1043">
                  <c:v>369</c:v>
                </c:pt>
                <c:pt idx="1044">
                  <c:v>398</c:v>
                </c:pt>
                <c:pt idx="1045">
                  <c:v>393</c:v>
                </c:pt>
                <c:pt idx="1046">
                  <c:v>420</c:v>
                </c:pt>
                <c:pt idx="1047">
                  <c:v>387</c:v>
                </c:pt>
                <c:pt idx="1048">
                  <c:v>372</c:v>
                </c:pt>
                <c:pt idx="1049">
                  <c:v>362</c:v>
                </c:pt>
                <c:pt idx="1050">
                  <c:v>404</c:v>
                </c:pt>
                <c:pt idx="1051">
                  <c:v>411</c:v>
                </c:pt>
                <c:pt idx="1052">
                  <c:v>431</c:v>
                </c:pt>
                <c:pt idx="1053">
                  <c:v>358</c:v>
                </c:pt>
                <c:pt idx="1054">
                  <c:v>399</c:v>
                </c:pt>
                <c:pt idx="1055">
                  <c:v>422</c:v>
                </c:pt>
                <c:pt idx="1056">
                  <c:v>401</c:v>
                </c:pt>
                <c:pt idx="1057">
                  <c:v>5</c:v>
                </c:pt>
                <c:pt idx="1058">
                  <c:v>4</c:v>
                </c:pt>
                <c:pt idx="1059">
                  <c:v>1</c:v>
                </c:pt>
                <c:pt idx="1060">
                  <c:v>7</c:v>
                </c:pt>
                <c:pt idx="1061">
                  <c:v>4</c:v>
                </c:pt>
                <c:pt idx="1062">
                  <c:v>4</c:v>
                </c:pt>
                <c:pt idx="1063">
                  <c:v>5</c:v>
                </c:pt>
                <c:pt idx="1064">
                  <c:v>3</c:v>
                </c:pt>
                <c:pt idx="1065">
                  <c:v>6</c:v>
                </c:pt>
                <c:pt idx="1066">
                  <c:v>1</c:v>
                </c:pt>
                <c:pt idx="1067">
                  <c:v>2</c:v>
                </c:pt>
                <c:pt idx="1068">
                  <c:v>2</c:v>
                </c:pt>
                <c:pt idx="1069">
                  <c:v>2</c:v>
                </c:pt>
                <c:pt idx="1070">
                  <c:v>4</c:v>
                </c:pt>
                <c:pt idx="1071">
                  <c:v>0</c:v>
                </c:pt>
                <c:pt idx="1072">
                  <c:v>2</c:v>
                </c:pt>
                <c:pt idx="1073">
                  <c:v>2</c:v>
                </c:pt>
                <c:pt idx="1074">
                  <c:v>5</c:v>
                </c:pt>
                <c:pt idx="1075">
                  <c:v>2</c:v>
                </c:pt>
                <c:pt idx="1076">
                  <c:v>0</c:v>
                </c:pt>
                <c:pt idx="1077">
                  <c:v>0</c:v>
                </c:pt>
                <c:pt idx="1078">
                  <c:v>3</c:v>
                </c:pt>
                <c:pt idx="1079">
                  <c:v>2</c:v>
                </c:pt>
                <c:pt idx="1080">
                  <c:v>1</c:v>
                </c:pt>
                <c:pt idx="1081">
                  <c:v>3</c:v>
                </c:pt>
                <c:pt idx="1082">
                  <c:v>1</c:v>
                </c:pt>
                <c:pt idx="1083">
                  <c:v>5</c:v>
                </c:pt>
                <c:pt idx="1084">
                  <c:v>4</c:v>
                </c:pt>
                <c:pt idx="1085">
                  <c:v>1</c:v>
                </c:pt>
                <c:pt idx="1086">
                  <c:v>2</c:v>
                </c:pt>
                <c:pt idx="1087">
                  <c:v>3</c:v>
                </c:pt>
                <c:pt idx="1088">
                  <c:v>2</c:v>
                </c:pt>
                <c:pt idx="1089">
                  <c:v>3</c:v>
                </c:pt>
                <c:pt idx="1090">
                  <c:v>0</c:v>
                </c:pt>
                <c:pt idx="1091">
                  <c:v>175</c:v>
                </c:pt>
                <c:pt idx="1092">
                  <c:v>440</c:v>
                </c:pt>
                <c:pt idx="1093">
                  <c:v>447</c:v>
                </c:pt>
                <c:pt idx="1094">
                  <c:v>425</c:v>
                </c:pt>
                <c:pt idx="1095">
                  <c:v>407</c:v>
                </c:pt>
                <c:pt idx="1096">
                  <c:v>441</c:v>
                </c:pt>
                <c:pt idx="1097">
                  <c:v>398</c:v>
                </c:pt>
                <c:pt idx="1098">
                  <c:v>441</c:v>
                </c:pt>
                <c:pt idx="1099">
                  <c:v>425</c:v>
                </c:pt>
                <c:pt idx="1100">
                  <c:v>395</c:v>
                </c:pt>
                <c:pt idx="1101">
                  <c:v>439</c:v>
                </c:pt>
                <c:pt idx="1102">
                  <c:v>409</c:v>
                </c:pt>
                <c:pt idx="1103">
                  <c:v>436</c:v>
                </c:pt>
                <c:pt idx="1104">
                  <c:v>425</c:v>
                </c:pt>
                <c:pt idx="1105">
                  <c:v>407</c:v>
                </c:pt>
                <c:pt idx="1106">
                  <c:v>445</c:v>
                </c:pt>
                <c:pt idx="1107">
                  <c:v>439</c:v>
                </c:pt>
                <c:pt idx="1108">
                  <c:v>443</c:v>
                </c:pt>
                <c:pt idx="1109">
                  <c:v>396</c:v>
                </c:pt>
                <c:pt idx="1110">
                  <c:v>135</c:v>
                </c:pt>
                <c:pt idx="1111">
                  <c:v>5</c:v>
                </c:pt>
                <c:pt idx="1112">
                  <c:v>5</c:v>
                </c:pt>
                <c:pt idx="1113">
                  <c:v>4</c:v>
                </c:pt>
                <c:pt idx="1114">
                  <c:v>5</c:v>
                </c:pt>
                <c:pt idx="1115">
                  <c:v>1</c:v>
                </c:pt>
                <c:pt idx="1116">
                  <c:v>2</c:v>
                </c:pt>
                <c:pt idx="1117">
                  <c:v>2</c:v>
                </c:pt>
                <c:pt idx="1118">
                  <c:v>2</c:v>
                </c:pt>
                <c:pt idx="1119">
                  <c:v>3</c:v>
                </c:pt>
                <c:pt idx="1120">
                  <c:v>1</c:v>
                </c:pt>
                <c:pt idx="1121">
                  <c:v>4</c:v>
                </c:pt>
                <c:pt idx="1122">
                  <c:v>0</c:v>
                </c:pt>
                <c:pt idx="1123">
                  <c:v>3</c:v>
                </c:pt>
                <c:pt idx="1124">
                  <c:v>1</c:v>
                </c:pt>
                <c:pt idx="1125">
                  <c:v>2</c:v>
                </c:pt>
                <c:pt idx="1126">
                  <c:v>2</c:v>
                </c:pt>
                <c:pt idx="1127">
                  <c:v>4</c:v>
                </c:pt>
                <c:pt idx="1128">
                  <c:v>5</c:v>
                </c:pt>
                <c:pt idx="1129">
                  <c:v>3</c:v>
                </c:pt>
                <c:pt idx="1130">
                  <c:v>2</c:v>
                </c:pt>
                <c:pt idx="1131">
                  <c:v>1</c:v>
                </c:pt>
                <c:pt idx="1132">
                  <c:v>4</c:v>
                </c:pt>
                <c:pt idx="1133">
                  <c:v>5</c:v>
                </c:pt>
                <c:pt idx="1134">
                  <c:v>4</c:v>
                </c:pt>
                <c:pt idx="1135">
                  <c:v>1</c:v>
                </c:pt>
                <c:pt idx="1136">
                  <c:v>2</c:v>
                </c:pt>
                <c:pt idx="1137">
                  <c:v>4</c:v>
                </c:pt>
                <c:pt idx="1138">
                  <c:v>4</c:v>
                </c:pt>
                <c:pt idx="1139">
                  <c:v>5</c:v>
                </c:pt>
                <c:pt idx="1140">
                  <c:v>3</c:v>
                </c:pt>
                <c:pt idx="1141">
                  <c:v>6</c:v>
                </c:pt>
                <c:pt idx="1142">
                  <c:v>0</c:v>
                </c:pt>
                <c:pt idx="1143">
                  <c:v>2</c:v>
                </c:pt>
                <c:pt idx="1144">
                  <c:v>2</c:v>
                </c:pt>
                <c:pt idx="1145">
                  <c:v>3</c:v>
                </c:pt>
                <c:pt idx="1146">
                  <c:v>4</c:v>
                </c:pt>
                <c:pt idx="1147">
                  <c:v>2</c:v>
                </c:pt>
                <c:pt idx="1148">
                  <c:v>1</c:v>
                </c:pt>
                <c:pt idx="1149">
                  <c:v>1</c:v>
                </c:pt>
                <c:pt idx="1150">
                  <c:v>5</c:v>
                </c:pt>
                <c:pt idx="1151">
                  <c:v>3</c:v>
                </c:pt>
                <c:pt idx="1152">
                  <c:v>0</c:v>
                </c:pt>
                <c:pt idx="1153">
                  <c:v>2</c:v>
                </c:pt>
                <c:pt idx="1154">
                  <c:v>2</c:v>
                </c:pt>
                <c:pt idx="1155">
                  <c:v>3</c:v>
                </c:pt>
                <c:pt idx="1156">
                  <c:v>8</c:v>
                </c:pt>
                <c:pt idx="1157">
                  <c:v>2</c:v>
                </c:pt>
                <c:pt idx="1158">
                  <c:v>0</c:v>
                </c:pt>
                <c:pt idx="1159">
                  <c:v>4</c:v>
                </c:pt>
                <c:pt idx="1160">
                  <c:v>3</c:v>
                </c:pt>
                <c:pt idx="1161">
                  <c:v>1</c:v>
                </c:pt>
                <c:pt idx="1162">
                  <c:v>5</c:v>
                </c:pt>
                <c:pt idx="1163">
                  <c:v>1</c:v>
                </c:pt>
                <c:pt idx="1164">
                  <c:v>3</c:v>
                </c:pt>
                <c:pt idx="1165">
                  <c:v>2</c:v>
                </c:pt>
                <c:pt idx="1166">
                  <c:v>325</c:v>
                </c:pt>
                <c:pt idx="1167">
                  <c:v>486</c:v>
                </c:pt>
                <c:pt idx="1168">
                  <c:v>472</c:v>
                </c:pt>
                <c:pt idx="1169">
                  <c:v>476</c:v>
                </c:pt>
                <c:pt idx="1170">
                  <c:v>491</c:v>
                </c:pt>
                <c:pt idx="1171">
                  <c:v>445</c:v>
                </c:pt>
                <c:pt idx="1172">
                  <c:v>441</c:v>
                </c:pt>
                <c:pt idx="1173">
                  <c:v>520</c:v>
                </c:pt>
                <c:pt idx="1174">
                  <c:v>503</c:v>
                </c:pt>
                <c:pt idx="1175">
                  <c:v>482</c:v>
                </c:pt>
                <c:pt idx="1176">
                  <c:v>495</c:v>
                </c:pt>
                <c:pt idx="1177">
                  <c:v>481</c:v>
                </c:pt>
                <c:pt idx="1178">
                  <c:v>476</c:v>
                </c:pt>
                <c:pt idx="1179">
                  <c:v>479</c:v>
                </c:pt>
                <c:pt idx="1180">
                  <c:v>290</c:v>
                </c:pt>
                <c:pt idx="1181">
                  <c:v>5</c:v>
                </c:pt>
                <c:pt idx="1182">
                  <c:v>3</c:v>
                </c:pt>
                <c:pt idx="1183">
                  <c:v>4</c:v>
                </c:pt>
                <c:pt idx="1184">
                  <c:v>4</c:v>
                </c:pt>
                <c:pt idx="1185">
                  <c:v>0</c:v>
                </c:pt>
                <c:pt idx="1186">
                  <c:v>3</c:v>
                </c:pt>
                <c:pt idx="1187">
                  <c:v>2</c:v>
                </c:pt>
                <c:pt idx="1188">
                  <c:v>1</c:v>
                </c:pt>
                <c:pt idx="1189">
                  <c:v>5</c:v>
                </c:pt>
                <c:pt idx="1190">
                  <c:v>3</c:v>
                </c:pt>
                <c:pt idx="1191">
                  <c:v>9</c:v>
                </c:pt>
                <c:pt idx="1192">
                  <c:v>2</c:v>
                </c:pt>
                <c:pt idx="1193">
                  <c:v>2</c:v>
                </c:pt>
                <c:pt idx="1194">
                  <c:v>4</c:v>
                </c:pt>
                <c:pt idx="1195">
                  <c:v>3</c:v>
                </c:pt>
                <c:pt idx="1196">
                  <c:v>9</c:v>
                </c:pt>
                <c:pt idx="1197">
                  <c:v>3</c:v>
                </c:pt>
                <c:pt idx="1198">
                  <c:v>3</c:v>
                </c:pt>
                <c:pt idx="1199">
                  <c:v>5</c:v>
                </c:pt>
                <c:pt idx="1200">
                  <c:v>4</c:v>
                </c:pt>
                <c:pt idx="1201">
                  <c:v>5</c:v>
                </c:pt>
                <c:pt idx="1202">
                  <c:v>8</c:v>
                </c:pt>
                <c:pt idx="1203">
                  <c:v>9</c:v>
                </c:pt>
                <c:pt idx="1204">
                  <c:v>4</c:v>
                </c:pt>
                <c:pt idx="1205">
                  <c:v>2</c:v>
                </c:pt>
                <c:pt idx="1206">
                  <c:v>7</c:v>
                </c:pt>
                <c:pt idx="1207">
                  <c:v>2</c:v>
                </c:pt>
                <c:pt idx="1208">
                  <c:v>2</c:v>
                </c:pt>
                <c:pt idx="1209">
                  <c:v>5</c:v>
                </c:pt>
                <c:pt idx="1210">
                  <c:v>3</c:v>
                </c:pt>
                <c:pt idx="1211">
                  <c:v>6</c:v>
                </c:pt>
                <c:pt idx="1212">
                  <c:v>3</c:v>
                </c:pt>
                <c:pt idx="1213">
                  <c:v>6</c:v>
                </c:pt>
                <c:pt idx="1214">
                  <c:v>4</c:v>
                </c:pt>
                <c:pt idx="1215">
                  <c:v>8</c:v>
                </c:pt>
                <c:pt idx="1216">
                  <c:v>5</c:v>
                </c:pt>
                <c:pt idx="1217">
                  <c:v>3</c:v>
                </c:pt>
                <c:pt idx="1218">
                  <c:v>4</c:v>
                </c:pt>
                <c:pt idx="1219">
                  <c:v>3</c:v>
                </c:pt>
                <c:pt idx="1220">
                  <c:v>5</c:v>
                </c:pt>
                <c:pt idx="1221">
                  <c:v>7</c:v>
                </c:pt>
                <c:pt idx="1222">
                  <c:v>7</c:v>
                </c:pt>
                <c:pt idx="1223">
                  <c:v>5</c:v>
                </c:pt>
                <c:pt idx="1224">
                  <c:v>3</c:v>
                </c:pt>
                <c:pt idx="1225">
                  <c:v>4</c:v>
                </c:pt>
                <c:pt idx="1226">
                  <c:v>5</c:v>
                </c:pt>
                <c:pt idx="1227">
                  <c:v>7</c:v>
                </c:pt>
                <c:pt idx="1228">
                  <c:v>0</c:v>
                </c:pt>
                <c:pt idx="1229">
                  <c:v>1</c:v>
                </c:pt>
                <c:pt idx="1230">
                  <c:v>4</c:v>
                </c:pt>
                <c:pt idx="1231">
                  <c:v>2</c:v>
                </c:pt>
                <c:pt idx="1232">
                  <c:v>789</c:v>
                </c:pt>
                <c:pt idx="1233">
                  <c:v>1080</c:v>
                </c:pt>
                <c:pt idx="1234">
                  <c:v>1132</c:v>
                </c:pt>
                <c:pt idx="1235">
                  <c:v>1173</c:v>
                </c:pt>
                <c:pt idx="1236">
                  <c:v>1162</c:v>
                </c:pt>
                <c:pt idx="1237">
                  <c:v>1193</c:v>
                </c:pt>
                <c:pt idx="1238">
                  <c:v>1227</c:v>
                </c:pt>
                <c:pt idx="1239">
                  <c:v>1208</c:v>
                </c:pt>
                <c:pt idx="1240">
                  <c:v>1227</c:v>
                </c:pt>
                <c:pt idx="1241">
                  <c:v>1280</c:v>
                </c:pt>
                <c:pt idx="1242">
                  <c:v>1248</c:v>
                </c:pt>
                <c:pt idx="1243">
                  <c:v>1261</c:v>
                </c:pt>
                <c:pt idx="1244">
                  <c:v>1398</c:v>
                </c:pt>
                <c:pt idx="1245">
                  <c:v>1422</c:v>
                </c:pt>
                <c:pt idx="1246">
                  <c:v>881</c:v>
                </c:pt>
                <c:pt idx="1247">
                  <c:v>2</c:v>
                </c:pt>
                <c:pt idx="1248">
                  <c:v>13</c:v>
                </c:pt>
                <c:pt idx="1249">
                  <c:v>7</c:v>
                </c:pt>
                <c:pt idx="1250">
                  <c:v>6</c:v>
                </c:pt>
                <c:pt idx="1251">
                  <c:v>1</c:v>
                </c:pt>
                <c:pt idx="1252">
                  <c:v>6</c:v>
                </c:pt>
                <c:pt idx="1253">
                  <c:v>4</c:v>
                </c:pt>
                <c:pt idx="1254">
                  <c:v>6</c:v>
                </c:pt>
                <c:pt idx="1255">
                  <c:v>5</c:v>
                </c:pt>
                <c:pt idx="1256">
                  <c:v>6</c:v>
                </c:pt>
                <c:pt idx="1257">
                  <c:v>8</c:v>
                </c:pt>
                <c:pt idx="1258">
                  <c:v>5</c:v>
                </c:pt>
                <c:pt idx="1259">
                  <c:v>7</c:v>
                </c:pt>
                <c:pt idx="1260">
                  <c:v>9</c:v>
                </c:pt>
                <c:pt idx="1261">
                  <c:v>11</c:v>
                </c:pt>
                <c:pt idx="1262">
                  <c:v>9</c:v>
                </c:pt>
                <c:pt idx="1263">
                  <c:v>6</c:v>
                </c:pt>
                <c:pt idx="1264">
                  <c:v>9</c:v>
                </c:pt>
                <c:pt idx="1265">
                  <c:v>5</c:v>
                </c:pt>
                <c:pt idx="1266">
                  <c:v>4</c:v>
                </c:pt>
                <c:pt idx="1267">
                  <c:v>6</c:v>
                </c:pt>
                <c:pt idx="1268">
                  <c:v>4</c:v>
                </c:pt>
                <c:pt idx="1269">
                  <c:v>6</c:v>
                </c:pt>
                <c:pt idx="1270">
                  <c:v>4</c:v>
                </c:pt>
                <c:pt idx="1271">
                  <c:v>9</c:v>
                </c:pt>
                <c:pt idx="1272">
                  <c:v>7</c:v>
                </c:pt>
                <c:pt idx="1273">
                  <c:v>7</c:v>
                </c:pt>
                <c:pt idx="1274">
                  <c:v>986</c:v>
                </c:pt>
                <c:pt idx="1275">
                  <c:v>2095</c:v>
                </c:pt>
                <c:pt idx="1276">
                  <c:v>2180</c:v>
                </c:pt>
                <c:pt idx="1277">
                  <c:v>2178</c:v>
                </c:pt>
                <c:pt idx="1278">
                  <c:v>2122</c:v>
                </c:pt>
                <c:pt idx="1279">
                  <c:v>2167</c:v>
                </c:pt>
                <c:pt idx="1280">
                  <c:v>2183</c:v>
                </c:pt>
                <c:pt idx="1281">
                  <c:v>2341</c:v>
                </c:pt>
                <c:pt idx="1282">
                  <c:v>2218</c:v>
                </c:pt>
                <c:pt idx="1283">
                  <c:v>2263</c:v>
                </c:pt>
                <c:pt idx="1284">
                  <c:v>2249</c:v>
                </c:pt>
                <c:pt idx="1285">
                  <c:v>2382</c:v>
                </c:pt>
                <c:pt idx="1286">
                  <c:v>2361</c:v>
                </c:pt>
                <c:pt idx="1287">
                  <c:v>2271</c:v>
                </c:pt>
                <c:pt idx="1288">
                  <c:v>2394</c:v>
                </c:pt>
                <c:pt idx="1289">
                  <c:v>2411</c:v>
                </c:pt>
                <c:pt idx="1290">
                  <c:v>2556</c:v>
                </c:pt>
                <c:pt idx="1291">
                  <c:v>2519</c:v>
                </c:pt>
                <c:pt idx="1292">
                  <c:v>2474</c:v>
                </c:pt>
                <c:pt idx="1293">
                  <c:v>2522</c:v>
                </c:pt>
                <c:pt idx="1294">
                  <c:v>2566</c:v>
                </c:pt>
                <c:pt idx="1295">
                  <c:v>2547</c:v>
                </c:pt>
                <c:pt idx="1296">
                  <c:v>2623</c:v>
                </c:pt>
                <c:pt idx="1297">
                  <c:v>2635</c:v>
                </c:pt>
                <c:pt idx="1298">
                  <c:v>2676</c:v>
                </c:pt>
                <c:pt idx="1299">
                  <c:v>2733</c:v>
                </c:pt>
                <c:pt idx="1300">
                  <c:v>2735</c:v>
                </c:pt>
                <c:pt idx="1301">
                  <c:v>1818</c:v>
                </c:pt>
                <c:pt idx="1302">
                  <c:v>11</c:v>
                </c:pt>
                <c:pt idx="1303">
                  <c:v>8</c:v>
                </c:pt>
                <c:pt idx="1304">
                  <c:v>7</c:v>
                </c:pt>
                <c:pt idx="1305">
                  <c:v>7</c:v>
                </c:pt>
                <c:pt idx="1306">
                  <c:v>10</c:v>
                </c:pt>
                <c:pt idx="1307">
                  <c:v>6</c:v>
                </c:pt>
                <c:pt idx="1308">
                  <c:v>11</c:v>
                </c:pt>
                <c:pt idx="1309">
                  <c:v>12</c:v>
                </c:pt>
                <c:pt idx="1310">
                  <c:v>4</c:v>
                </c:pt>
                <c:pt idx="1311">
                  <c:v>12</c:v>
                </c:pt>
                <c:pt idx="1312">
                  <c:v>8</c:v>
                </c:pt>
                <c:pt idx="1313">
                  <c:v>8</c:v>
                </c:pt>
                <c:pt idx="1314">
                  <c:v>12</c:v>
                </c:pt>
                <c:pt idx="1315">
                  <c:v>10</c:v>
                </c:pt>
                <c:pt idx="1316">
                  <c:v>6</c:v>
                </c:pt>
                <c:pt idx="1317">
                  <c:v>7</c:v>
                </c:pt>
                <c:pt idx="1318">
                  <c:v>10</c:v>
                </c:pt>
                <c:pt idx="1319">
                  <c:v>13</c:v>
                </c:pt>
                <c:pt idx="1320">
                  <c:v>8</c:v>
                </c:pt>
                <c:pt idx="1321">
                  <c:v>6</c:v>
                </c:pt>
                <c:pt idx="1322">
                  <c:v>5</c:v>
                </c:pt>
                <c:pt idx="1323">
                  <c:v>16</c:v>
                </c:pt>
                <c:pt idx="1324">
                  <c:v>5</c:v>
                </c:pt>
                <c:pt idx="1325">
                  <c:v>5</c:v>
                </c:pt>
                <c:pt idx="1326">
                  <c:v>10</c:v>
                </c:pt>
                <c:pt idx="1327">
                  <c:v>11</c:v>
                </c:pt>
                <c:pt idx="1328">
                  <c:v>3</c:v>
                </c:pt>
                <c:pt idx="1329">
                  <c:v>11</c:v>
                </c:pt>
                <c:pt idx="1330">
                  <c:v>10</c:v>
                </c:pt>
                <c:pt idx="1331">
                  <c:v>7</c:v>
                </c:pt>
                <c:pt idx="1332">
                  <c:v>9</c:v>
                </c:pt>
                <c:pt idx="1333">
                  <c:v>8</c:v>
                </c:pt>
                <c:pt idx="1334">
                  <c:v>699</c:v>
                </c:pt>
                <c:pt idx="1335">
                  <c:v>4168</c:v>
                </c:pt>
                <c:pt idx="1336">
                  <c:v>4175</c:v>
                </c:pt>
                <c:pt idx="1337">
                  <c:v>4176</c:v>
                </c:pt>
                <c:pt idx="1338">
                  <c:v>4172</c:v>
                </c:pt>
                <c:pt idx="1339">
                  <c:v>4158</c:v>
                </c:pt>
                <c:pt idx="1340">
                  <c:v>4243</c:v>
                </c:pt>
                <c:pt idx="1341">
                  <c:v>4313</c:v>
                </c:pt>
                <c:pt idx="1342">
                  <c:v>4430</c:v>
                </c:pt>
                <c:pt idx="1343">
                  <c:v>4454</c:v>
                </c:pt>
                <c:pt idx="1344">
                  <c:v>4496</c:v>
                </c:pt>
                <c:pt idx="1345">
                  <c:v>4626</c:v>
                </c:pt>
                <c:pt idx="1346">
                  <c:v>4559</c:v>
                </c:pt>
                <c:pt idx="1347">
                  <c:v>4605</c:v>
                </c:pt>
                <c:pt idx="1348">
                  <c:v>4545</c:v>
                </c:pt>
                <c:pt idx="1349">
                  <c:v>4618</c:v>
                </c:pt>
                <c:pt idx="1350">
                  <c:v>4840</c:v>
                </c:pt>
                <c:pt idx="1351">
                  <c:v>4773</c:v>
                </c:pt>
                <c:pt idx="1352">
                  <c:v>4784</c:v>
                </c:pt>
                <c:pt idx="1353">
                  <c:v>4904</c:v>
                </c:pt>
                <c:pt idx="1354">
                  <c:v>4991</c:v>
                </c:pt>
                <c:pt idx="1355">
                  <c:v>4991</c:v>
                </c:pt>
                <c:pt idx="1356">
                  <c:v>4960</c:v>
                </c:pt>
                <c:pt idx="1357">
                  <c:v>5033</c:v>
                </c:pt>
                <c:pt idx="1358">
                  <c:v>5037</c:v>
                </c:pt>
                <c:pt idx="1359">
                  <c:v>5125</c:v>
                </c:pt>
                <c:pt idx="1360">
                  <c:v>5218</c:v>
                </c:pt>
                <c:pt idx="1361">
                  <c:v>5274</c:v>
                </c:pt>
                <c:pt idx="1362">
                  <c:v>5268</c:v>
                </c:pt>
                <c:pt idx="1363">
                  <c:v>812</c:v>
                </c:pt>
                <c:pt idx="1364">
                  <c:v>5</c:v>
                </c:pt>
                <c:pt idx="1365">
                  <c:v>13</c:v>
                </c:pt>
                <c:pt idx="1366">
                  <c:v>10</c:v>
                </c:pt>
                <c:pt idx="1367">
                  <c:v>14</c:v>
                </c:pt>
                <c:pt idx="1368">
                  <c:v>11</c:v>
                </c:pt>
                <c:pt idx="1369">
                  <c:v>14</c:v>
                </c:pt>
                <c:pt idx="1370">
                  <c:v>8</c:v>
                </c:pt>
                <c:pt idx="1371">
                  <c:v>14</c:v>
                </c:pt>
                <c:pt idx="1372">
                  <c:v>16</c:v>
                </c:pt>
                <c:pt idx="1373">
                  <c:v>13</c:v>
                </c:pt>
                <c:pt idx="1374">
                  <c:v>15</c:v>
                </c:pt>
                <c:pt idx="1375">
                  <c:v>18</c:v>
                </c:pt>
                <c:pt idx="1376">
                  <c:v>16</c:v>
                </c:pt>
                <c:pt idx="1377">
                  <c:v>13</c:v>
                </c:pt>
                <c:pt idx="1378">
                  <c:v>17</c:v>
                </c:pt>
                <c:pt idx="1379">
                  <c:v>13</c:v>
                </c:pt>
                <c:pt idx="1380">
                  <c:v>18</c:v>
                </c:pt>
                <c:pt idx="1381">
                  <c:v>7</c:v>
                </c:pt>
                <c:pt idx="1382">
                  <c:v>18</c:v>
                </c:pt>
                <c:pt idx="1383">
                  <c:v>16</c:v>
                </c:pt>
                <c:pt idx="1384">
                  <c:v>8</c:v>
                </c:pt>
                <c:pt idx="1385">
                  <c:v>7</c:v>
                </c:pt>
                <c:pt idx="1386">
                  <c:v>14</c:v>
                </c:pt>
                <c:pt idx="1387">
                  <c:v>14</c:v>
                </c:pt>
                <c:pt idx="1388">
                  <c:v>1329</c:v>
                </c:pt>
                <c:pt idx="1389">
                  <c:v>6948</c:v>
                </c:pt>
                <c:pt idx="1390">
                  <c:v>6820</c:v>
                </c:pt>
                <c:pt idx="1391">
                  <c:v>6726</c:v>
                </c:pt>
                <c:pt idx="1392">
                  <c:v>6913</c:v>
                </c:pt>
                <c:pt idx="1393">
                  <c:v>6943</c:v>
                </c:pt>
                <c:pt idx="1394">
                  <c:v>7047</c:v>
                </c:pt>
                <c:pt idx="1395">
                  <c:v>6975</c:v>
                </c:pt>
                <c:pt idx="1396">
                  <c:v>7034</c:v>
                </c:pt>
                <c:pt idx="1397">
                  <c:v>7213</c:v>
                </c:pt>
                <c:pt idx="1398">
                  <c:v>7230</c:v>
                </c:pt>
                <c:pt idx="1399">
                  <c:v>7415</c:v>
                </c:pt>
                <c:pt idx="1400">
                  <c:v>7377</c:v>
                </c:pt>
                <c:pt idx="1401">
                  <c:v>7398</c:v>
                </c:pt>
                <c:pt idx="1402">
                  <c:v>7561</c:v>
                </c:pt>
                <c:pt idx="1403">
                  <c:v>7747</c:v>
                </c:pt>
                <c:pt idx="1404">
                  <c:v>7740</c:v>
                </c:pt>
                <c:pt idx="1405">
                  <c:v>7725</c:v>
                </c:pt>
                <c:pt idx="1406">
                  <c:v>7850</c:v>
                </c:pt>
                <c:pt idx="1407">
                  <c:v>7722</c:v>
                </c:pt>
                <c:pt idx="1408">
                  <c:v>4127</c:v>
                </c:pt>
                <c:pt idx="1409">
                  <c:v>12</c:v>
                </c:pt>
                <c:pt idx="1410">
                  <c:v>12</c:v>
                </c:pt>
                <c:pt idx="1411">
                  <c:v>20</c:v>
                </c:pt>
                <c:pt idx="1412">
                  <c:v>16</c:v>
                </c:pt>
                <c:pt idx="1413">
                  <c:v>17</c:v>
                </c:pt>
                <c:pt idx="1414">
                  <c:v>21</c:v>
                </c:pt>
                <c:pt idx="1415">
                  <c:v>23</c:v>
                </c:pt>
                <c:pt idx="1416">
                  <c:v>20</c:v>
                </c:pt>
                <c:pt idx="1417">
                  <c:v>24</c:v>
                </c:pt>
                <c:pt idx="1418">
                  <c:v>25</c:v>
                </c:pt>
                <c:pt idx="1419">
                  <c:v>23</c:v>
                </c:pt>
                <c:pt idx="1420">
                  <c:v>27</c:v>
                </c:pt>
                <c:pt idx="1421">
                  <c:v>23</c:v>
                </c:pt>
                <c:pt idx="1422">
                  <c:v>19</c:v>
                </c:pt>
                <c:pt idx="1423">
                  <c:v>27</c:v>
                </c:pt>
                <c:pt idx="1424">
                  <c:v>27</c:v>
                </c:pt>
                <c:pt idx="1425">
                  <c:v>22</c:v>
                </c:pt>
                <c:pt idx="1426">
                  <c:v>24</c:v>
                </c:pt>
                <c:pt idx="1427">
                  <c:v>18</c:v>
                </c:pt>
                <c:pt idx="1428">
                  <c:v>22</c:v>
                </c:pt>
                <c:pt idx="1429">
                  <c:v>41</c:v>
                </c:pt>
                <c:pt idx="1430">
                  <c:v>24</c:v>
                </c:pt>
                <c:pt idx="1431">
                  <c:v>33</c:v>
                </c:pt>
                <c:pt idx="1432">
                  <c:v>36</c:v>
                </c:pt>
                <c:pt idx="1433">
                  <c:v>21</c:v>
                </c:pt>
                <c:pt idx="1434">
                  <c:v>29</c:v>
                </c:pt>
                <c:pt idx="1435">
                  <c:v>27</c:v>
                </c:pt>
                <c:pt idx="1436">
                  <c:v>37</c:v>
                </c:pt>
                <c:pt idx="1437">
                  <c:v>30</c:v>
                </c:pt>
                <c:pt idx="1438">
                  <c:v>30</c:v>
                </c:pt>
                <c:pt idx="1439">
                  <c:v>30</c:v>
                </c:pt>
                <c:pt idx="1440">
                  <c:v>27</c:v>
                </c:pt>
                <c:pt idx="1441">
                  <c:v>24</c:v>
                </c:pt>
                <c:pt idx="1442">
                  <c:v>43</c:v>
                </c:pt>
                <c:pt idx="1443">
                  <c:v>35</c:v>
                </c:pt>
                <c:pt idx="1444">
                  <c:v>19</c:v>
                </c:pt>
                <c:pt idx="1445">
                  <c:v>43</c:v>
                </c:pt>
                <c:pt idx="1446">
                  <c:v>39</c:v>
                </c:pt>
                <c:pt idx="1447">
                  <c:v>36</c:v>
                </c:pt>
                <c:pt idx="1448">
                  <c:v>36</c:v>
                </c:pt>
                <c:pt idx="1449">
                  <c:v>38</c:v>
                </c:pt>
                <c:pt idx="1450">
                  <c:v>45</c:v>
                </c:pt>
                <c:pt idx="1451">
                  <c:v>5911</c:v>
                </c:pt>
                <c:pt idx="1452">
                  <c:v>10817</c:v>
                </c:pt>
                <c:pt idx="1453">
                  <c:v>10837</c:v>
                </c:pt>
                <c:pt idx="1454">
                  <c:v>11006</c:v>
                </c:pt>
                <c:pt idx="1455">
                  <c:v>11048</c:v>
                </c:pt>
                <c:pt idx="1456">
                  <c:v>11266</c:v>
                </c:pt>
                <c:pt idx="1457">
                  <c:v>11169</c:v>
                </c:pt>
                <c:pt idx="1458">
                  <c:v>11471</c:v>
                </c:pt>
                <c:pt idx="1459">
                  <c:v>11446</c:v>
                </c:pt>
                <c:pt idx="1460">
                  <c:v>11460</c:v>
                </c:pt>
                <c:pt idx="1461">
                  <c:v>11501</c:v>
                </c:pt>
                <c:pt idx="1462">
                  <c:v>11549</c:v>
                </c:pt>
                <c:pt idx="1463">
                  <c:v>11727</c:v>
                </c:pt>
                <c:pt idx="1464">
                  <c:v>11857</c:v>
                </c:pt>
                <c:pt idx="1465">
                  <c:v>6977</c:v>
                </c:pt>
                <c:pt idx="1466">
                  <c:v>35</c:v>
                </c:pt>
                <c:pt idx="1467">
                  <c:v>44</c:v>
                </c:pt>
                <c:pt idx="1468">
                  <c:v>50</c:v>
                </c:pt>
                <c:pt idx="1469">
                  <c:v>53</c:v>
                </c:pt>
                <c:pt idx="1470">
                  <c:v>51</c:v>
                </c:pt>
                <c:pt idx="1471">
                  <c:v>51</c:v>
                </c:pt>
                <c:pt idx="1472">
                  <c:v>53</c:v>
                </c:pt>
                <c:pt idx="1473">
                  <c:v>41</c:v>
                </c:pt>
                <c:pt idx="1474">
                  <c:v>48</c:v>
                </c:pt>
                <c:pt idx="1475">
                  <c:v>43</c:v>
                </c:pt>
                <c:pt idx="1476">
                  <c:v>65</c:v>
                </c:pt>
                <c:pt idx="1477">
                  <c:v>54</c:v>
                </c:pt>
                <c:pt idx="1478">
                  <c:v>55</c:v>
                </c:pt>
                <c:pt idx="1479">
                  <c:v>52</c:v>
                </c:pt>
                <c:pt idx="1480">
                  <c:v>55</c:v>
                </c:pt>
                <c:pt idx="1481">
                  <c:v>50</c:v>
                </c:pt>
                <c:pt idx="1482">
                  <c:v>44</c:v>
                </c:pt>
                <c:pt idx="1483">
                  <c:v>38</c:v>
                </c:pt>
                <c:pt idx="1484">
                  <c:v>59</c:v>
                </c:pt>
                <c:pt idx="1485">
                  <c:v>65</c:v>
                </c:pt>
                <c:pt idx="1486">
                  <c:v>76</c:v>
                </c:pt>
                <c:pt idx="1487">
                  <c:v>73</c:v>
                </c:pt>
                <c:pt idx="1488">
                  <c:v>63</c:v>
                </c:pt>
                <c:pt idx="1489">
                  <c:v>61</c:v>
                </c:pt>
                <c:pt idx="1490">
                  <c:v>60</c:v>
                </c:pt>
                <c:pt idx="1491">
                  <c:v>77</c:v>
                </c:pt>
                <c:pt idx="1492">
                  <c:v>74</c:v>
                </c:pt>
                <c:pt idx="1493">
                  <c:v>69</c:v>
                </c:pt>
                <c:pt idx="1494">
                  <c:v>64</c:v>
                </c:pt>
                <c:pt idx="1495">
                  <c:v>73</c:v>
                </c:pt>
                <c:pt idx="1496">
                  <c:v>72</c:v>
                </c:pt>
                <c:pt idx="1497">
                  <c:v>89</c:v>
                </c:pt>
                <c:pt idx="1498">
                  <c:v>77</c:v>
                </c:pt>
                <c:pt idx="1499">
                  <c:v>98</c:v>
                </c:pt>
                <c:pt idx="1500">
                  <c:v>73</c:v>
                </c:pt>
                <c:pt idx="1501">
                  <c:v>79</c:v>
                </c:pt>
                <c:pt idx="1502">
                  <c:v>73</c:v>
                </c:pt>
                <c:pt idx="1503">
                  <c:v>68</c:v>
                </c:pt>
                <c:pt idx="1504">
                  <c:v>81</c:v>
                </c:pt>
                <c:pt idx="1505">
                  <c:v>81</c:v>
                </c:pt>
                <c:pt idx="1506">
                  <c:v>71</c:v>
                </c:pt>
                <c:pt idx="1507">
                  <c:v>68</c:v>
                </c:pt>
                <c:pt idx="1508">
                  <c:v>91</c:v>
                </c:pt>
                <c:pt idx="1509">
                  <c:v>77</c:v>
                </c:pt>
                <c:pt idx="1510">
                  <c:v>91</c:v>
                </c:pt>
                <c:pt idx="1511">
                  <c:v>82</c:v>
                </c:pt>
                <c:pt idx="1512">
                  <c:v>92</c:v>
                </c:pt>
                <c:pt idx="1513">
                  <c:v>79</c:v>
                </c:pt>
                <c:pt idx="1514">
                  <c:v>12911</c:v>
                </c:pt>
                <c:pt idx="1515">
                  <c:v>15996</c:v>
                </c:pt>
                <c:pt idx="1516">
                  <c:v>15906</c:v>
                </c:pt>
                <c:pt idx="1517">
                  <c:v>16071</c:v>
                </c:pt>
                <c:pt idx="1518">
                  <c:v>16291</c:v>
                </c:pt>
                <c:pt idx="1519">
                  <c:v>16393</c:v>
                </c:pt>
                <c:pt idx="1520">
                  <c:v>16390</c:v>
                </c:pt>
                <c:pt idx="1521">
                  <c:v>16540</c:v>
                </c:pt>
                <c:pt idx="1522">
                  <c:v>16395</c:v>
                </c:pt>
                <c:pt idx="1523">
                  <c:v>16615</c:v>
                </c:pt>
                <c:pt idx="1524">
                  <c:v>16729</c:v>
                </c:pt>
                <c:pt idx="1525">
                  <c:v>16727</c:v>
                </c:pt>
                <c:pt idx="1526">
                  <c:v>16742</c:v>
                </c:pt>
                <c:pt idx="1527">
                  <c:v>17125</c:v>
                </c:pt>
                <c:pt idx="1528">
                  <c:v>17297</c:v>
                </c:pt>
                <c:pt idx="1529">
                  <c:v>17210</c:v>
                </c:pt>
                <c:pt idx="1530">
                  <c:v>11695</c:v>
                </c:pt>
                <c:pt idx="1531">
                  <c:v>94</c:v>
                </c:pt>
                <c:pt idx="1532">
                  <c:v>108</c:v>
                </c:pt>
                <c:pt idx="1533">
                  <c:v>106</c:v>
                </c:pt>
                <c:pt idx="1534">
                  <c:v>94</c:v>
                </c:pt>
                <c:pt idx="1535">
                  <c:v>123</c:v>
                </c:pt>
                <c:pt idx="1536">
                  <c:v>100</c:v>
                </c:pt>
                <c:pt idx="1537">
                  <c:v>107</c:v>
                </c:pt>
                <c:pt idx="1538">
                  <c:v>130</c:v>
                </c:pt>
                <c:pt idx="1539">
                  <c:v>92</c:v>
                </c:pt>
                <c:pt idx="1540">
                  <c:v>118</c:v>
                </c:pt>
                <c:pt idx="1541">
                  <c:v>131</c:v>
                </c:pt>
                <c:pt idx="1542">
                  <c:v>127</c:v>
                </c:pt>
                <c:pt idx="1543">
                  <c:v>107</c:v>
                </c:pt>
                <c:pt idx="1544">
                  <c:v>121</c:v>
                </c:pt>
                <c:pt idx="1545">
                  <c:v>128</c:v>
                </c:pt>
                <c:pt idx="1546">
                  <c:v>133</c:v>
                </c:pt>
                <c:pt idx="1547">
                  <c:v>122</c:v>
                </c:pt>
                <c:pt idx="1548">
                  <c:v>125</c:v>
                </c:pt>
                <c:pt idx="1549">
                  <c:v>129</c:v>
                </c:pt>
                <c:pt idx="1550">
                  <c:v>110</c:v>
                </c:pt>
                <c:pt idx="1551">
                  <c:v>132</c:v>
                </c:pt>
                <c:pt idx="1552">
                  <c:v>122</c:v>
                </c:pt>
                <c:pt idx="1553">
                  <c:v>141</c:v>
                </c:pt>
                <c:pt idx="1554">
                  <c:v>123</c:v>
                </c:pt>
                <c:pt idx="1555">
                  <c:v>118</c:v>
                </c:pt>
                <c:pt idx="1556">
                  <c:v>110</c:v>
                </c:pt>
                <c:pt idx="1557">
                  <c:v>126</c:v>
                </c:pt>
                <c:pt idx="1558">
                  <c:v>123</c:v>
                </c:pt>
                <c:pt idx="1559">
                  <c:v>142</c:v>
                </c:pt>
                <c:pt idx="1560">
                  <c:v>126</c:v>
                </c:pt>
                <c:pt idx="1561">
                  <c:v>134</c:v>
                </c:pt>
                <c:pt idx="1562">
                  <c:v>124</c:v>
                </c:pt>
                <c:pt idx="1563">
                  <c:v>142</c:v>
                </c:pt>
                <c:pt idx="1564">
                  <c:v>146</c:v>
                </c:pt>
                <c:pt idx="1565">
                  <c:v>144</c:v>
                </c:pt>
                <c:pt idx="1566">
                  <c:v>151</c:v>
                </c:pt>
                <c:pt idx="1567">
                  <c:v>157</c:v>
                </c:pt>
                <c:pt idx="1568">
                  <c:v>150</c:v>
                </c:pt>
                <c:pt idx="1569">
                  <c:v>134</c:v>
                </c:pt>
                <c:pt idx="1570">
                  <c:v>139</c:v>
                </c:pt>
                <c:pt idx="1571">
                  <c:v>161</c:v>
                </c:pt>
                <c:pt idx="1572">
                  <c:v>163</c:v>
                </c:pt>
                <c:pt idx="1573">
                  <c:v>162</c:v>
                </c:pt>
                <c:pt idx="1574">
                  <c:v>168</c:v>
                </c:pt>
                <c:pt idx="1575">
                  <c:v>154</c:v>
                </c:pt>
                <c:pt idx="1576">
                  <c:v>162</c:v>
                </c:pt>
                <c:pt idx="1577">
                  <c:v>130</c:v>
                </c:pt>
                <c:pt idx="1578">
                  <c:v>2694</c:v>
                </c:pt>
                <c:pt idx="1579">
                  <c:v>21402</c:v>
                </c:pt>
                <c:pt idx="1580">
                  <c:v>21382</c:v>
                </c:pt>
                <c:pt idx="1581">
                  <c:v>21231</c:v>
                </c:pt>
                <c:pt idx="1582">
                  <c:v>21434</c:v>
                </c:pt>
                <c:pt idx="1583">
                  <c:v>21844</c:v>
                </c:pt>
                <c:pt idx="1584">
                  <c:v>21469</c:v>
                </c:pt>
                <c:pt idx="1585">
                  <c:v>21577</c:v>
                </c:pt>
                <c:pt idx="1586">
                  <c:v>21832</c:v>
                </c:pt>
                <c:pt idx="1587">
                  <c:v>22030</c:v>
                </c:pt>
                <c:pt idx="1588">
                  <c:v>21719</c:v>
                </c:pt>
                <c:pt idx="1589">
                  <c:v>22008</c:v>
                </c:pt>
                <c:pt idx="1590">
                  <c:v>22313</c:v>
                </c:pt>
                <c:pt idx="1591">
                  <c:v>22233</c:v>
                </c:pt>
                <c:pt idx="1592">
                  <c:v>22252</c:v>
                </c:pt>
                <c:pt idx="1593">
                  <c:v>12628</c:v>
                </c:pt>
                <c:pt idx="1594">
                  <c:v>176</c:v>
                </c:pt>
                <c:pt idx="1595">
                  <c:v>180</c:v>
                </c:pt>
                <c:pt idx="1596">
                  <c:v>173</c:v>
                </c:pt>
                <c:pt idx="1597">
                  <c:v>190</c:v>
                </c:pt>
                <c:pt idx="1598">
                  <c:v>201</c:v>
                </c:pt>
                <c:pt idx="1599">
                  <c:v>176</c:v>
                </c:pt>
                <c:pt idx="1600">
                  <c:v>175</c:v>
                </c:pt>
                <c:pt idx="1601">
                  <c:v>177</c:v>
                </c:pt>
                <c:pt idx="1602">
                  <c:v>171</c:v>
                </c:pt>
                <c:pt idx="1603">
                  <c:v>201</c:v>
                </c:pt>
                <c:pt idx="1604">
                  <c:v>182</c:v>
                </c:pt>
                <c:pt idx="1605">
                  <c:v>203</c:v>
                </c:pt>
                <c:pt idx="1606">
                  <c:v>180</c:v>
                </c:pt>
                <c:pt idx="1607">
                  <c:v>190</c:v>
                </c:pt>
                <c:pt idx="1608">
                  <c:v>171</c:v>
                </c:pt>
                <c:pt idx="1609">
                  <c:v>207</c:v>
                </c:pt>
                <c:pt idx="1610">
                  <c:v>212</c:v>
                </c:pt>
                <c:pt idx="1611">
                  <c:v>202</c:v>
                </c:pt>
                <c:pt idx="1612">
                  <c:v>222</c:v>
                </c:pt>
                <c:pt idx="1613">
                  <c:v>219</c:v>
                </c:pt>
                <c:pt idx="1614">
                  <c:v>191</c:v>
                </c:pt>
                <c:pt idx="1615">
                  <c:v>200</c:v>
                </c:pt>
                <c:pt idx="1616">
                  <c:v>228</c:v>
                </c:pt>
                <c:pt idx="1617">
                  <c:v>217</c:v>
                </c:pt>
                <c:pt idx="1618">
                  <c:v>219</c:v>
                </c:pt>
                <c:pt idx="1619">
                  <c:v>189</c:v>
                </c:pt>
                <c:pt idx="1620">
                  <c:v>213</c:v>
                </c:pt>
                <c:pt idx="1621">
                  <c:v>180</c:v>
                </c:pt>
                <c:pt idx="1622">
                  <c:v>211</c:v>
                </c:pt>
                <c:pt idx="1623">
                  <c:v>201</c:v>
                </c:pt>
                <c:pt idx="1624">
                  <c:v>217</c:v>
                </c:pt>
                <c:pt idx="1625">
                  <c:v>224</c:v>
                </c:pt>
                <c:pt idx="1626">
                  <c:v>204</c:v>
                </c:pt>
                <c:pt idx="1627">
                  <c:v>218</c:v>
                </c:pt>
                <c:pt idx="1628">
                  <c:v>220</c:v>
                </c:pt>
                <c:pt idx="1629">
                  <c:v>225</c:v>
                </c:pt>
                <c:pt idx="1630">
                  <c:v>221</c:v>
                </c:pt>
                <c:pt idx="1631">
                  <c:v>206</c:v>
                </c:pt>
                <c:pt idx="1632">
                  <c:v>195</c:v>
                </c:pt>
                <c:pt idx="1633">
                  <c:v>233</c:v>
                </c:pt>
                <c:pt idx="1634">
                  <c:v>168</c:v>
                </c:pt>
                <c:pt idx="1635">
                  <c:v>191</c:v>
                </c:pt>
                <c:pt idx="1636">
                  <c:v>195</c:v>
                </c:pt>
                <c:pt idx="1637">
                  <c:v>235</c:v>
                </c:pt>
                <c:pt idx="1638">
                  <c:v>192</c:v>
                </c:pt>
                <c:pt idx="1639">
                  <c:v>219</c:v>
                </c:pt>
                <c:pt idx="1640">
                  <c:v>209</c:v>
                </c:pt>
                <c:pt idx="1641">
                  <c:v>222</c:v>
                </c:pt>
                <c:pt idx="1642">
                  <c:v>232</c:v>
                </c:pt>
                <c:pt idx="1643">
                  <c:v>203</c:v>
                </c:pt>
                <c:pt idx="1644">
                  <c:v>226</c:v>
                </c:pt>
                <c:pt idx="1645">
                  <c:v>3059</c:v>
                </c:pt>
                <c:pt idx="1646">
                  <c:v>26061</c:v>
                </c:pt>
                <c:pt idx="1647">
                  <c:v>26222</c:v>
                </c:pt>
                <c:pt idx="1648">
                  <c:v>26120</c:v>
                </c:pt>
                <c:pt idx="1649">
                  <c:v>26030</c:v>
                </c:pt>
                <c:pt idx="1650">
                  <c:v>26453</c:v>
                </c:pt>
                <c:pt idx="1651">
                  <c:v>26710</c:v>
                </c:pt>
                <c:pt idx="1652">
                  <c:v>26409</c:v>
                </c:pt>
                <c:pt idx="1653">
                  <c:v>26787</c:v>
                </c:pt>
                <c:pt idx="1654">
                  <c:v>26592</c:v>
                </c:pt>
                <c:pt idx="1655">
                  <c:v>26574</c:v>
                </c:pt>
                <c:pt idx="1656">
                  <c:v>26704</c:v>
                </c:pt>
                <c:pt idx="1657">
                  <c:v>11586</c:v>
                </c:pt>
                <c:pt idx="1658">
                  <c:v>229</c:v>
                </c:pt>
                <c:pt idx="1659">
                  <c:v>209</c:v>
                </c:pt>
                <c:pt idx="1660">
                  <c:v>263</c:v>
                </c:pt>
                <c:pt idx="1661">
                  <c:v>204</c:v>
                </c:pt>
                <c:pt idx="1662">
                  <c:v>211</c:v>
                </c:pt>
                <c:pt idx="1663">
                  <c:v>239</c:v>
                </c:pt>
                <c:pt idx="1664">
                  <c:v>233</c:v>
                </c:pt>
                <c:pt idx="1665">
                  <c:v>229</c:v>
                </c:pt>
                <c:pt idx="1666">
                  <c:v>269</c:v>
                </c:pt>
                <c:pt idx="1667">
                  <c:v>234</c:v>
                </c:pt>
                <c:pt idx="1668">
                  <c:v>216</c:v>
                </c:pt>
                <c:pt idx="1669">
                  <c:v>245</c:v>
                </c:pt>
                <c:pt idx="1670">
                  <c:v>245</c:v>
                </c:pt>
                <c:pt idx="1671">
                  <c:v>221</c:v>
                </c:pt>
                <c:pt idx="1672">
                  <c:v>232</c:v>
                </c:pt>
                <c:pt idx="1673">
                  <c:v>229</c:v>
                </c:pt>
                <c:pt idx="1674">
                  <c:v>240</c:v>
                </c:pt>
                <c:pt idx="1675">
                  <c:v>250</c:v>
                </c:pt>
                <c:pt idx="1676">
                  <c:v>232</c:v>
                </c:pt>
                <c:pt idx="1677">
                  <c:v>252</c:v>
                </c:pt>
                <c:pt idx="1678">
                  <c:v>246</c:v>
                </c:pt>
                <c:pt idx="1679">
                  <c:v>253</c:v>
                </c:pt>
                <c:pt idx="1680">
                  <c:v>238</c:v>
                </c:pt>
                <c:pt idx="1681">
                  <c:v>265</c:v>
                </c:pt>
                <c:pt idx="1682">
                  <c:v>238</c:v>
                </c:pt>
                <c:pt idx="1683">
                  <c:v>265</c:v>
                </c:pt>
                <c:pt idx="1684">
                  <c:v>252</c:v>
                </c:pt>
                <c:pt idx="1685">
                  <c:v>246</c:v>
                </c:pt>
                <c:pt idx="1686">
                  <c:v>234</c:v>
                </c:pt>
                <c:pt idx="1687">
                  <c:v>227</c:v>
                </c:pt>
                <c:pt idx="1688">
                  <c:v>275</c:v>
                </c:pt>
                <c:pt idx="1689">
                  <c:v>253</c:v>
                </c:pt>
                <c:pt idx="1690">
                  <c:v>214</c:v>
                </c:pt>
                <c:pt idx="1691">
                  <c:v>238</c:v>
                </c:pt>
                <c:pt idx="1692">
                  <c:v>9491</c:v>
                </c:pt>
                <c:pt idx="1693">
                  <c:v>29411</c:v>
                </c:pt>
                <c:pt idx="1694">
                  <c:v>29388</c:v>
                </c:pt>
                <c:pt idx="1695">
                  <c:v>29425</c:v>
                </c:pt>
                <c:pt idx="1696">
                  <c:v>29482</c:v>
                </c:pt>
                <c:pt idx="1697">
                  <c:v>29487</c:v>
                </c:pt>
                <c:pt idx="1698">
                  <c:v>29519</c:v>
                </c:pt>
                <c:pt idx="1699">
                  <c:v>30030</c:v>
                </c:pt>
                <c:pt idx="1700">
                  <c:v>29553</c:v>
                </c:pt>
                <c:pt idx="1701">
                  <c:v>29600</c:v>
                </c:pt>
                <c:pt idx="1702">
                  <c:v>29957</c:v>
                </c:pt>
                <c:pt idx="1703">
                  <c:v>29831</c:v>
                </c:pt>
                <c:pt idx="1704">
                  <c:v>29828</c:v>
                </c:pt>
                <c:pt idx="1705">
                  <c:v>20490</c:v>
                </c:pt>
                <c:pt idx="1706">
                  <c:v>236</c:v>
                </c:pt>
                <c:pt idx="1707">
                  <c:v>253</c:v>
                </c:pt>
                <c:pt idx="1708">
                  <c:v>240</c:v>
                </c:pt>
                <c:pt idx="1709">
                  <c:v>257</c:v>
                </c:pt>
                <c:pt idx="1710">
                  <c:v>241</c:v>
                </c:pt>
                <c:pt idx="1711">
                  <c:v>262</c:v>
                </c:pt>
                <c:pt idx="1712">
                  <c:v>254</c:v>
                </c:pt>
                <c:pt idx="1713">
                  <c:v>282</c:v>
                </c:pt>
                <c:pt idx="1714">
                  <c:v>249</c:v>
                </c:pt>
                <c:pt idx="1715">
                  <c:v>264</c:v>
                </c:pt>
                <c:pt idx="1716">
                  <c:v>265</c:v>
                </c:pt>
                <c:pt idx="1717">
                  <c:v>218</c:v>
                </c:pt>
                <c:pt idx="1718">
                  <c:v>275</c:v>
                </c:pt>
                <c:pt idx="1719">
                  <c:v>285</c:v>
                </c:pt>
                <c:pt idx="1720">
                  <c:v>212</c:v>
                </c:pt>
                <c:pt idx="1721">
                  <c:v>264</c:v>
                </c:pt>
                <c:pt idx="1722">
                  <c:v>233</c:v>
                </c:pt>
                <c:pt idx="1723">
                  <c:v>258</c:v>
                </c:pt>
                <c:pt idx="1724">
                  <c:v>227</c:v>
                </c:pt>
                <c:pt idx="1725">
                  <c:v>253</c:v>
                </c:pt>
                <c:pt idx="1726">
                  <c:v>258</c:v>
                </c:pt>
                <c:pt idx="1727">
                  <c:v>256</c:v>
                </c:pt>
                <c:pt idx="1728">
                  <c:v>287</c:v>
                </c:pt>
                <c:pt idx="1729">
                  <c:v>256</c:v>
                </c:pt>
                <c:pt idx="1730">
                  <c:v>255</c:v>
                </c:pt>
                <c:pt idx="1731">
                  <c:v>271</c:v>
                </c:pt>
                <c:pt idx="1732">
                  <c:v>259</c:v>
                </c:pt>
                <c:pt idx="1733">
                  <c:v>272</c:v>
                </c:pt>
                <c:pt idx="1734">
                  <c:v>252</c:v>
                </c:pt>
                <c:pt idx="1735">
                  <c:v>262</c:v>
                </c:pt>
                <c:pt idx="1736">
                  <c:v>261</c:v>
                </c:pt>
                <c:pt idx="1737">
                  <c:v>259</c:v>
                </c:pt>
                <c:pt idx="1738">
                  <c:v>268</c:v>
                </c:pt>
                <c:pt idx="1739">
                  <c:v>261</c:v>
                </c:pt>
                <c:pt idx="1740">
                  <c:v>255</c:v>
                </c:pt>
                <c:pt idx="1741">
                  <c:v>249</c:v>
                </c:pt>
                <c:pt idx="1742">
                  <c:v>276</c:v>
                </c:pt>
                <c:pt idx="1743">
                  <c:v>247</c:v>
                </c:pt>
                <c:pt idx="1744">
                  <c:v>269</c:v>
                </c:pt>
                <c:pt idx="1745">
                  <c:v>284</c:v>
                </c:pt>
                <c:pt idx="1746">
                  <c:v>267</c:v>
                </c:pt>
                <c:pt idx="1747">
                  <c:v>32079</c:v>
                </c:pt>
                <c:pt idx="1748">
                  <c:v>31739</c:v>
                </c:pt>
                <c:pt idx="1749">
                  <c:v>32099</c:v>
                </c:pt>
                <c:pt idx="1750">
                  <c:v>32211</c:v>
                </c:pt>
                <c:pt idx="1751">
                  <c:v>31931</c:v>
                </c:pt>
                <c:pt idx="1752">
                  <c:v>32329</c:v>
                </c:pt>
                <c:pt idx="1753">
                  <c:v>32297</c:v>
                </c:pt>
                <c:pt idx="1754">
                  <c:v>32077</c:v>
                </c:pt>
                <c:pt idx="1755">
                  <c:v>32386</c:v>
                </c:pt>
                <c:pt idx="1756">
                  <c:v>32603</c:v>
                </c:pt>
                <c:pt idx="1757">
                  <c:v>32379</c:v>
                </c:pt>
                <c:pt idx="1758">
                  <c:v>32282</c:v>
                </c:pt>
                <c:pt idx="1759">
                  <c:v>32692</c:v>
                </c:pt>
                <c:pt idx="1760">
                  <c:v>32949</c:v>
                </c:pt>
                <c:pt idx="1761">
                  <c:v>32840</c:v>
                </c:pt>
                <c:pt idx="1762">
                  <c:v>32465</c:v>
                </c:pt>
                <c:pt idx="1763">
                  <c:v>32797</c:v>
                </c:pt>
                <c:pt idx="1764">
                  <c:v>32568</c:v>
                </c:pt>
                <c:pt idx="1765">
                  <c:v>32657</c:v>
                </c:pt>
                <c:pt idx="1766">
                  <c:v>9489</c:v>
                </c:pt>
                <c:pt idx="1767">
                  <c:v>254</c:v>
                </c:pt>
                <c:pt idx="1768">
                  <c:v>230</c:v>
                </c:pt>
                <c:pt idx="1769">
                  <c:v>260</c:v>
                </c:pt>
                <c:pt idx="1770">
                  <c:v>261</c:v>
                </c:pt>
                <c:pt idx="1771">
                  <c:v>261</c:v>
                </c:pt>
                <c:pt idx="1772">
                  <c:v>246</c:v>
                </c:pt>
                <c:pt idx="1773">
                  <c:v>248</c:v>
                </c:pt>
                <c:pt idx="1774">
                  <c:v>280</c:v>
                </c:pt>
                <c:pt idx="1775">
                  <c:v>279</c:v>
                </c:pt>
                <c:pt idx="1776">
                  <c:v>247</c:v>
                </c:pt>
                <c:pt idx="1777">
                  <c:v>241</c:v>
                </c:pt>
                <c:pt idx="1778">
                  <c:v>240</c:v>
                </c:pt>
                <c:pt idx="1779">
                  <c:v>298</c:v>
                </c:pt>
                <c:pt idx="1780">
                  <c:v>259</c:v>
                </c:pt>
                <c:pt idx="1781">
                  <c:v>238</c:v>
                </c:pt>
                <c:pt idx="1782">
                  <c:v>228</c:v>
                </c:pt>
                <c:pt idx="1783">
                  <c:v>256</c:v>
                </c:pt>
                <c:pt idx="1784">
                  <c:v>243</c:v>
                </c:pt>
                <c:pt idx="1785">
                  <c:v>259</c:v>
                </c:pt>
                <c:pt idx="1786">
                  <c:v>262</c:v>
                </c:pt>
                <c:pt idx="1787">
                  <c:v>237</c:v>
                </c:pt>
                <c:pt idx="1788">
                  <c:v>263</c:v>
                </c:pt>
                <c:pt idx="1789">
                  <c:v>255</c:v>
                </c:pt>
                <c:pt idx="1790">
                  <c:v>289</c:v>
                </c:pt>
                <c:pt idx="1791">
                  <c:v>255</c:v>
                </c:pt>
                <c:pt idx="1792">
                  <c:v>225</c:v>
                </c:pt>
                <c:pt idx="1793">
                  <c:v>275</c:v>
                </c:pt>
                <c:pt idx="1794">
                  <c:v>241</c:v>
                </c:pt>
                <c:pt idx="1795">
                  <c:v>275</c:v>
                </c:pt>
                <c:pt idx="1796">
                  <c:v>236</c:v>
                </c:pt>
                <c:pt idx="1797">
                  <c:v>242</c:v>
                </c:pt>
                <c:pt idx="1798">
                  <c:v>260</c:v>
                </c:pt>
                <c:pt idx="1799">
                  <c:v>236</c:v>
                </c:pt>
                <c:pt idx="1800">
                  <c:v>215</c:v>
                </c:pt>
                <c:pt idx="1801">
                  <c:v>234</c:v>
                </c:pt>
                <c:pt idx="1802">
                  <c:v>230</c:v>
                </c:pt>
                <c:pt idx="1803">
                  <c:v>250</c:v>
                </c:pt>
                <c:pt idx="1804">
                  <c:v>245</c:v>
                </c:pt>
                <c:pt idx="1805">
                  <c:v>244</c:v>
                </c:pt>
                <c:pt idx="1806">
                  <c:v>232</c:v>
                </c:pt>
                <c:pt idx="1807">
                  <c:v>275</c:v>
                </c:pt>
                <c:pt idx="1808">
                  <c:v>234</c:v>
                </c:pt>
                <c:pt idx="1809">
                  <c:v>255</c:v>
                </c:pt>
                <c:pt idx="1810">
                  <c:v>242</c:v>
                </c:pt>
                <c:pt idx="1811">
                  <c:v>240</c:v>
                </c:pt>
                <c:pt idx="1812">
                  <c:v>218</c:v>
                </c:pt>
                <c:pt idx="1813">
                  <c:v>252</c:v>
                </c:pt>
                <c:pt idx="1814">
                  <c:v>17849</c:v>
                </c:pt>
                <c:pt idx="1815">
                  <c:v>34813</c:v>
                </c:pt>
                <c:pt idx="1816">
                  <c:v>34695</c:v>
                </c:pt>
                <c:pt idx="1817">
                  <c:v>34772</c:v>
                </c:pt>
                <c:pt idx="1818">
                  <c:v>35017</c:v>
                </c:pt>
                <c:pt idx="1819">
                  <c:v>34969</c:v>
                </c:pt>
                <c:pt idx="1820">
                  <c:v>34842</c:v>
                </c:pt>
                <c:pt idx="1821">
                  <c:v>35241</c:v>
                </c:pt>
                <c:pt idx="1822">
                  <c:v>34978</c:v>
                </c:pt>
                <c:pt idx="1823">
                  <c:v>35094</c:v>
                </c:pt>
                <c:pt idx="1824">
                  <c:v>35067</c:v>
                </c:pt>
                <c:pt idx="1825">
                  <c:v>35213</c:v>
                </c:pt>
                <c:pt idx="1826">
                  <c:v>35469</c:v>
                </c:pt>
                <c:pt idx="1827">
                  <c:v>5969</c:v>
                </c:pt>
                <c:pt idx="1828">
                  <c:v>202</c:v>
                </c:pt>
                <c:pt idx="1829">
                  <c:v>252</c:v>
                </c:pt>
                <c:pt idx="1830">
                  <c:v>199</c:v>
                </c:pt>
                <c:pt idx="1831">
                  <c:v>232</c:v>
                </c:pt>
                <c:pt idx="1832">
                  <c:v>238</c:v>
                </c:pt>
                <c:pt idx="1833">
                  <c:v>230</c:v>
                </c:pt>
                <c:pt idx="1834">
                  <c:v>238</c:v>
                </c:pt>
                <c:pt idx="1835">
                  <c:v>228</c:v>
                </c:pt>
                <c:pt idx="1836">
                  <c:v>207</c:v>
                </c:pt>
                <c:pt idx="1837">
                  <c:v>223</c:v>
                </c:pt>
                <c:pt idx="1838">
                  <c:v>217</c:v>
                </c:pt>
                <c:pt idx="1839">
                  <c:v>239</c:v>
                </c:pt>
                <c:pt idx="1840">
                  <c:v>212</c:v>
                </c:pt>
                <c:pt idx="1841">
                  <c:v>202</c:v>
                </c:pt>
                <c:pt idx="1842">
                  <c:v>236</c:v>
                </c:pt>
                <c:pt idx="1843">
                  <c:v>211</c:v>
                </c:pt>
                <c:pt idx="1844">
                  <c:v>207</c:v>
                </c:pt>
                <c:pt idx="1845">
                  <c:v>205</c:v>
                </c:pt>
                <c:pt idx="1846">
                  <c:v>200</c:v>
                </c:pt>
                <c:pt idx="1847">
                  <c:v>220</c:v>
                </c:pt>
                <c:pt idx="1848">
                  <c:v>213</c:v>
                </c:pt>
                <c:pt idx="1849">
                  <c:v>203</c:v>
                </c:pt>
                <c:pt idx="1850">
                  <c:v>195</c:v>
                </c:pt>
                <c:pt idx="1851">
                  <c:v>218</c:v>
                </c:pt>
                <c:pt idx="1852">
                  <c:v>197</c:v>
                </c:pt>
                <c:pt idx="1853">
                  <c:v>215</c:v>
                </c:pt>
                <c:pt idx="1854">
                  <c:v>228</c:v>
                </c:pt>
                <c:pt idx="1855">
                  <c:v>228</c:v>
                </c:pt>
                <c:pt idx="1856">
                  <c:v>210</c:v>
                </c:pt>
                <c:pt idx="1857">
                  <c:v>201</c:v>
                </c:pt>
                <c:pt idx="1858">
                  <c:v>207</c:v>
                </c:pt>
                <c:pt idx="1859">
                  <c:v>236</c:v>
                </c:pt>
                <c:pt idx="1860">
                  <c:v>203</c:v>
                </c:pt>
                <c:pt idx="1861">
                  <c:v>186</c:v>
                </c:pt>
                <c:pt idx="1862">
                  <c:v>230</c:v>
                </c:pt>
                <c:pt idx="1863">
                  <c:v>207</c:v>
                </c:pt>
                <c:pt idx="1864">
                  <c:v>204</c:v>
                </c:pt>
                <c:pt idx="1865">
                  <c:v>201</c:v>
                </c:pt>
                <c:pt idx="1866">
                  <c:v>200</c:v>
                </c:pt>
                <c:pt idx="1867">
                  <c:v>191</c:v>
                </c:pt>
                <c:pt idx="1868">
                  <c:v>231</c:v>
                </c:pt>
                <c:pt idx="1869">
                  <c:v>207</c:v>
                </c:pt>
                <c:pt idx="1870">
                  <c:v>194</c:v>
                </c:pt>
                <c:pt idx="1871">
                  <c:v>205</c:v>
                </c:pt>
                <c:pt idx="1872">
                  <c:v>36010</c:v>
                </c:pt>
                <c:pt idx="1873">
                  <c:v>36515</c:v>
                </c:pt>
                <c:pt idx="1874">
                  <c:v>36699</c:v>
                </c:pt>
                <c:pt idx="1875">
                  <c:v>36474</c:v>
                </c:pt>
                <c:pt idx="1876">
                  <c:v>36949</c:v>
                </c:pt>
                <c:pt idx="1877">
                  <c:v>36519</c:v>
                </c:pt>
                <c:pt idx="1878">
                  <c:v>36694</c:v>
                </c:pt>
                <c:pt idx="1879">
                  <c:v>36823</c:v>
                </c:pt>
                <c:pt idx="1880">
                  <c:v>36831</c:v>
                </c:pt>
                <c:pt idx="1881">
                  <c:v>37035</c:v>
                </c:pt>
                <c:pt idx="1882">
                  <c:v>36636</c:v>
                </c:pt>
                <c:pt idx="1883">
                  <c:v>37118</c:v>
                </c:pt>
                <c:pt idx="1884">
                  <c:v>36764</c:v>
                </c:pt>
                <c:pt idx="1885">
                  <c:v>36760</c:v>
                </c:pt>
                <c:pt idx="1886">
                  <c:v>36972</c:v>
                </c:pt>
                <c:pt idx="1887">
                  <c:v>24462</c:v>
                </c:pt>
                <c:pt idx="1888">
                  <c:v>183</c:v>
                </c:pt>
                <c:pt idx="1889">
                  <c:v>172</c:v>
                </c:pt>
                <c:pt idx="1890">
                  <c:v>181</c:v>
                </c:pt>
                <c:pt idx="1891">
                  <c:v>172</c:v>
                </c:pt>
                <c:pt idx="1892">
                  <c:v>203</c:v>
                </c:pt>
                <c:pt idx="1893">
                  <c:v>169</c:v>
                </c:pt>
                <c:pt idx="1894">
                  <c:v>188</c:v>
                </c:pt>
                <c:pt idx="1895">
                  <c:v>171</c:v>
                </c:pt>
                <c:pt idx="1896">
                  <c:v>168</c:v>
                </c:pt>
                <c:pt idx="1897">
                  <c:v>169</c:v>
                </c:pt>
                <c:pt idx="1898">
                  <c:v>167</c:v>
                </c:pt>
                <c:pt idx="1899">
                  <c:v>173</c:v>
                </c:pt>
                <c:pt idx="1900">
                  <c:v>200</c:v>
                </c:pt>
                <c:pt idx="1901">
                  <c:v>174</c:v>
                </c:pt>
                <c:pt idx="1902">
                  <c:v>164</c:v>
                </c:pt>
                <c:pt idx="1903">
                  <c:v>190</c:v>
                </c:pt>
                <c:pt idx="1904">
                  <c:v>189</c:v>
                </c:pt>
                <c:pt idx="1905">
                  <c:v>175</c:v>
                </c:pt>
                <c:pt idx="1906">
                  <c:v>186</c:v>
                </c:pt>
                <c:pt idx="1907">
                  <c:v>151</c:v>
                </c:pt>
                <c:pt idx="1908">
                  <c:v>176</c:v>
                </c:pt>
                <c:pt idx="1909">
                  <c:v>208</c:v>
                </c:pt>
                <c:pt idx="1910">
                  <c:v>166</c:v>
                </c:pt>
                <c:pt idx="1911">
                  <c:v>166</c:v>
                </c:pt>
                <c:pt idx="1912">
                  <c:v>183</c:v>
                </c:pt>
                <c:pt idx="1913">
                  <c:v>165</c:v>
                </c:pt>
                <c:pt idx="1914">
                  <c:v>159</c:v>
                </c:pt>
                <c:pt idx="1915">
                  <c:v>157</c:v>
                </c:pt>
                <c:pt idx="1916">
                  <c:v>181</c:v>
                </c:pt>
                <c:pt idx="1917">
                  <c:v>157</c:v>
                </c:pt>
                <c:pt idx="1918">
                  <c:v>166</c:v>
                </c:pt>
                <c:pt idx="1919">
                  <c:v>164</c:v>
                </c:pt>
                <c:pt idx="1920">
                  <c:v>174</c:v>
                </c:pt>
                <c:pt idx="1921">
                  <c:v>161</c:v>
                </c:pt>
                <c:pt idx="1922">
                  <c:v>150</c:v>
                </c:pt>
                <c:pt idx="1923">
                  <c:v>147</c:v>
                </c:pt>
                <c:pt idx="1924">
                  <c:v>161</c:v>
                </c:pt>
                <c:pt idx="1925">
                  <c:v>148</c:v>
                </c:pt>
                <c:pt idx="1926">
                  <c:v>149</c:v>
                </c:pt>
                <c:pt idx="1927">
                  <c:v>161</c:v>
                </c:pt>
                <c:pt idx="1928">
                  <c:v>151</c:v>
                </c:pt>
                <c:pt idx="1929">
                  <c:v>159</c:v>
                </c:pt>
                <c:pt idx="1930">
                  <c:v>163</c:v>
                </c:pt>
                <c:pt idx="1931">
                  <c:v>168</c:v>
                </c:pt>
                <c:pt idx="1932">
                  <c:v>154</c:v>
                </c:pt>
                <c:pt idx="1933">
                  <c:v>143</c:v>
                </c:pt>
                <c:pt idx="1934">
                  <c:v>139</c:v>
                </c:pt>
                <c:pt idx="1935">
                  <c:v>8878</c:v>
                </c:pt>
                <c:pt idx="1936">
                  <c:v>38271</c:v>
                </c:pt>
                <c:pt idx="1937">
                  <c:v>38318</c:v>
                </c:pt>
                <c:pt idx="1938">
                  <c:v>38514</c:v>
                </c:pt>
                <c:pt idx="1939">
                  <c:v>38520</c:v>
                </c:pt>
                <c:pt idx="1940">
                  <c:v>38489</c:v>
                </c:pt>
                <c:pt idx="1941">
                  <c:v>38508</c:v>
                </c:pt>
                <c:pt idx="1942">
                  <c:v>38577</c:v>
                </c:pt>
                <c:pt idx="1943">
                  <c:v>38331</c:v>
                </c:pt>
                <c:pt idx="1944">
                  <c:v>38612</c:v>
                </c:pt>
                <c:pt idx="1945">
                  <c:v>38411</c:v>
                </c:pt>
                <c:pt idx="1946">
                  <c:v>38837</c:v>
                </c:pt>
                <c:pt idx="1947">
                  <c:v>38316</c:v>
                </c:pt>
                <c:pt idx="1948">
                  <c:v>38613</c:v>
                </c:pt>
                <c:pt idx="1949">
                  <c:v>38626</c:v>
                </c:pt>
                <c:pt idx="1950">
                  <c:v>38697</c:v>
                </c:pt>
                <c:pt idx="1951">
                  <c:v>38648</c:v>
                </c:pt>
                <c:pt idx="1952">
                  <c:v>38690</c:v>
                </c:pt>
                <c:pt idx="1953">
                  <c:v>38635</c:v>
                </c:pt>
                <c:pt idx="1954">
                  <c:v>38735</c:v>
                </c:pt>
                <c:pt idx="1955">
                  <c:v>38792</c:v>
                </c:pt>
                <c:pt idx="1956">
                  <c:v>38776</c:v>
                </c:pt>
                <c:pt idx="1957">
                  <c:v>38782</c:v>
                </c:pt>
                <c:pt idx="1958">
                  <c:v>38566</c:v>
                </c:pt>
                <c:pt idx="1959">
                  <c:v>39106</c:v>
                </c:pt>
                <c:pt idx="1960">
                  <c:v>38959</c:v>
                </c:pt>
                <c:pt idx="1961">
                  <c:v>38860</c:v>
                </c:pt>
                <c:pt idx="1962">
                  <c:v>38568</c:v>
                </c:pt>
                <c:pt idx="1963">
                  <c:v>16547</c:v>
                </c:pt>
                <c:pt idx="1964">
                  <c:v>123</c:v>
                </c:pt>
                <c:pt idx="1965">
                  <c:v>137</c:v>
                </c:pt>
                <c:pt idx="1966">
                  <c:v>133</c:v>
                </c:pt>
                <c:pt idx="1967">
                  <c:v>141</c:v>
                </c:pt>
                <c:pt idx="1968">
                  <c:v>142</c:v>
                </c:pt>
                <c:pt idx="1969">
                  <c:v>113</c:v>
                </c:pt>
                <c:pt idx="1970">
                  <c:v>135</c:v>
                </c:pt>
                <c:pt idx="1971">
                  <c:v>131</c:v>
                </c:pt>
                <c:pt idx="1972">
                  <c:v>138</c:v>
                </c:pt>
                <c:pt idx="1973">
                  <c:v>122</c:v>
                </c:pt>
                <c:pt idx="1974">
                  <c:v>109</c:v>
                </c:pt>
                <c:pt idx="1975">
                  <c:v>137</c:v>
                </c:pt>
                <c:pt idx="1976">
                  <c:v>150</c:v>
                </c:pt>
                <c:pt idx="1977">
                  <c:v>151</c:v>
                </c:pt>
                <c:pt idx="1978">
                  <c:v>147</c:v>
                </c:pt>
                <c:pt idx="1979">
                  <c:v>123</c:v>
                </c:pt>
                <c:pt idx="1980">
                  <c:v>118</c:v>
                </c:pt>
                <c:pt idx="1981">
                  <c:v>137</c:v>
                </c:pt>
                <c:pt idx="1982">
                  <c:v>120</c:v>
                </c:pt>
                <c:pt idx="1983">
                  <c:v>135</c:v>
                </c:pt>
                <c:pt idx="1984">
                  <c:v>160</c:v>
                </c:pt>
                <c:pt idx="1985">
                  <c:v>134</c:v>
                </c:pt>
                <c:pt idx="1986">
                  <c:v>123</c:v>
                </c:pt>
                <c:pt idx="1987">
                  <c:v>162</c:v>
                </c:pt>
                <c:pt idx="1988">
                  <c:v>148</c:v>
                </c:pt>
                <c:pt idx="1989">
                  <c:v>113</c:v>
                </c:pt>
                <c:pt idx="1990">
                  <c:v>141</c:v>
                </c:pt>
                <c:pt idx="1991">
                  <c:v>135</c:v>
                </c:pt>
                <c:pt idx="1992">
                  <c:v>137</c:v>
                </c:pt>
                <c:pt idx="1993">
                  <c:v>38507</c:v>
                </c:pt>
                <c:pt idx="1994">
                  <c:v>39601</c:v>
                </c:pt>
                <c:pt idx="1995">
                  <c:v>39518</c:v>
                </c:pt>
                <c:pt idx="1996">
                  <c:v>39567</c:v>
                </c:pt>
                <c:pt idx="1997">
                  <c:v>39579</c:v>
                </c:pt>
                <c:pt idx="1998">
                  <c:v>39695</c:v>
                </c:pt>
                <c:pt idx="1999">
                  <c:v>40031</c:v>
                </c:pt>
                <c:pt idx="2000">
                  <c:v>39674</c:v>
                </c:pt>
                <c:pt idx="2001">
                  <c:v>39711</c:v>
                </c:pt>
                <c:pt idx="2002">
                  <c:v>39726</c:v>
                </c:pt>
                <c:pt idx="2003">
                  <c:v>39727</c:v>
                </c:pt>
                <c:pt idx="2004">
                  <c:v>40094</c:v>
                </c:pt>
                <c:pt idx="2005">
                  <c:v>39986</c:v>
                </c:pt>
                <c:pt idx="2006">
                  <c:v>39886</c:v>
                </c:pt>
                <c:pt idx="2007">
                  <c:v>39915</c:v>
                </c:pt>
                <c:pt idx="2008">
                  <c:v>17057</c:v>
                </c:pt>
                <c:pt idx="2009">
                  <c:v>124</c:v>
                </c:pt>
                <c:pt idx="2010">
                  <c:v>114</c:v>
                </c:pt>
                <c:pt idx="2011">
                  <c:v>111</c:v>
                </c:pt>
                <c:pt idx="2012">
                  <c:v>119</c:v>
                </c:pt>
                <c:pt idx="2013">
                  <c:v>132</c:v>
                </c:pt>
                <c:pt idx="2014">
                  <c:v>112</c:v>
                </c:pt>
                <c:pt idx="2015">
                  <c:v>125</c:v>
                </c:pt>
                <c:pt idx="2016">
                  <c:v>101</c:v>
                </c:pt>
                <c:pt idx="2017">
                  <c:v>121</c:v>
                </c:pt>
                <c:pt idx="2018">
                  <c:v>98</c:v>
                </c:pt>
                <c:pt idx="2019">
                  <c:v>123</c:v>
                </c:pt>
                <c:pt idx="2020">
                  <c:v>101</c:v>
                </c:pt>
                <c:pt idx="2021">
                  <c:v>113</c:v>
                </c:pt>
                <c:pt idx="2022">
                  <c:v>113</c:v>
                </c:pt>
                <c:pt idx="2023">
                  <c:v>86</c:v>
                </c:pt>
                <c:pt idx="2024">
                  <c:v>94</c:v>
                </c:pt>
                <c:pt idx="2025">
                  <c:v>101</c:v>
                </c:pt>
                <c:pt idx="2026">
                  <c:v>117</c:v>
                </c:pt>
                <c:pt idx="2027">
                  <c:v>84</c:v>
                </c:pt>
                <c:pt idx="2028">
                  <c:v>105</c:v>
                </c:pt>
                <c:pt idx="2029">
                  <c:v>101</c:v>
                </c:pt>
                <c:pt idx="2030">
                  <c:v>91</c:v>
                </c:pt>
                <c:pt idx="2031">
                  <c:v>88</c:v>
                </c:pt>
                <c:pt idx="2032">
                  <c:v>95</c:v>
                </c:pt>
                <c:pt idx="2033">
                  <c:v>83</c:v>
                </c:pt>
                <c:pt idx="2034">
                  <c:v>106</c:v>
                </c:pt>
                <c:pt idx="2035">
                  <c:v>100</c:v>
                </c:pt>
                <c:pt idx="2036">
                  <c:v>90</c:v>
                </c:pt>
                <c:pt idx="2037">
                  <c:v>80</c:v>
                </c:pt>
                <c:pt idx="2038">
                  <c:v>87</c:v>
                </c:pt>
                <c:pt idx="2039">
                  <c:v>88</c:v>
                </c:pt>
                <c:pt idx="2040">
                  <c:v>100</c:v>
                </c:pt>
                <c:pt idx="2041">
                  <c:v>115</c:v>
                </c:pt>
                <c:pt idx="2042">
                  <c:v>74</c:v>
                </c:pt>
                <c:pt idx="2043">
                  <c:v>99</c:v>
                </c:pt>
                <c:pt idx="2044">
                  <c:v>93</c:v>
                </c:pt>
                <c:pt idx="2045">
                  <c:v>76</c:v>
                </c:pt>
                <c:pt idx="2046">
                  <c:v>87</c:v>
                </c:pt>
                <c:pt idx="2047">
                  <c:v>96</c:v>
                </c:pt>
                <c:pt idx="2048">
                  <c:v>66</c:v>
                </c:pt>
                <c:pt idx="2049">
                  <c:v>80</c:v>
                </c:pt>
                <c:pt idx="2050">
                  <c:v>82</c:v>
                </c:pt>
                <c:pt idx="2051">
                  <c:v>95</c:v>
                </c:pt>
                <c:pt idx="2052">
                  <c:v>76</c:v>
                </c:pt>
                <c:pt idx="2053">
                  <c:v>57</c:v>
                </c:pt>
                <c:pt idx="2054">
                  <c:v>81</c:v>
                </c:pt>
                <c:pt idx="2055">
                  <c:v>88</c:v>
                </c:pt>
                <c:pt idx="2056">
                  <c:v>79</c:v>
                </c:pt>
                <c:pt idx="2057">
                  <c:v>82</c:v>
                </c:pt>
                <c:pt idx="2058">
                  <c:v>99</c:v>
                </c:pt>
                <c:pt idx="2059">
                  <c:v>82</c:v>
                </c:pt>
                <c:pt idx="2060">
                  <c:v>59</c:v>
                </c:pt>
                <c:pt idx="2061">
                  <c:v>20873</c:v>
                </c:pt>
                <c:pt idx="2062">
                  <c:v>41011</c:v>
                </c:pt>
                <c:pt idx="2063">
                  <c:v>40561</c:v>
                </c:pt>
                <c:pt idx="2064">
                  <c:v>41134</c:v>
                </c:pt>
                <c:pt idx="2065">
                  <c:v>40501</c:v>
                </c:pt>
                <c:pt idx="2066">
                  <c:v>40986</c:v>
                </c:pt>
                <c:pt idx="2067">
                  <c:v>41141</c:v>
                </c:pt>
                <c:pt idx="2068">
                  <c:v>40988</c:v>
                </c:pt>
                <c:pt idx="2069">
                  <c:v>41104</c:v>
                </c:pt>
                <c:pt idx="2070">
                  <c:v>41260</c:v>
                </c:pt>
                <c:pt idx="2071">
                  <c:v>40923</c:v>
                </c:pt>
                <c:pt idx="2072">
                  <c:v>40453</c:v>
                </c:pt>
                <c:pt idx="2073">
                  <c:v>37130</c:v>
                </c:pt>
                <c:pt idx="2074">
                  <c:v>35619</c:v>
                </c:pt>
                <c:pt idx="2075">
                  <c:v>39028</c:v>
                </c:pt>
                <c:pt idx="2076">
                  <c:v>38804</c:v>
                </c:pt>
                <c:pt idx="2077">
                  <c:v>31844</c:v>
                </c:pt>
                <c:pt idx="2078">
                  <c:v>25368</c:v>
                </c:pt>
                <c:pt idx="2079">
                  <c:v>21960</c:v>
                </c:pt>
                <c:pt idx="2080">
                  <c:v>7996</c:v>
                </c:pt>
                <c:pt idx="2081">
                  <c:v>7699</c:v>
                </c:pt>
                <c:pt idx="2082">
                  <c:v>7791</c:v>
                </c:pt>
                <c:pt idx="2083">
                  <c:v>7636</c:v>
                </c:pt>
                <c:pt idx="2084">
                  <c:v>7719</c:v>
                </c:pt>
                <c:pt idx="2085">
                  <c:v>7658</c:v>
                </c:pt>
                <c:pt idx="2086">
                  <c:v>7771</c:v>
                </c:pt>
                <c:pt idx="2087">
                  <c:v>7785</c:v>
                </c:pt>
                <c:pt idx="2088">
                  <c:v>7732</c:v>
                </c:pt>
                <c:pt idx="2089">
                  <c:v>7799</c:v>
                </c:pt>
                <c:pt idx="2090">
                  <c:v>7812</c:v>
                </c:pt>
                <c:pt idx="2091">
                  <c:v>7832</c:v>
                </c:pt>
                <c:pt idx="2092">
                  <c:v>7695</c:v>
                </c:pt>
                <c:pt idx="2093">
                  <c:v>7737</c:v>
                </c:pt>
                <c:pt idx="2094">
                  <c:v>7782</c:v>
                </c:pt>
                <c:pt idx="2095">
                  <c:v>7697</c:v>
                </c:pt>
                <c:pt idx="2096">
                  <c:v>7701</c:v>
                </c:pt>
                <c:pt idx="2097">
                  <c:v>7807</c:v>
                </c:pt>
                <c:pt idx="2098">
                  <c:v>7867</c:v>
                </c:pt>
                <c:pt idx="2099">
                  <c:v>7710</c:v>
                </c:pt>
                <c:pt idx="2100">
                  <c:v>6080</c:v>
                </c:pt>
                <c:pt idx="2101">
                  <c:v>61</c:v>
                </c:pt>
                <c:pt idx="2102">
                  <c:v>77</c:v>
                </c:pt>
                <c:pt idx="2103">
                  <c:v>75</c:v>
                </c:pt>
                <c:pt idx="2104">
                  <c:v>77</c:v>
                </c:pt>
                <c:pt idx="2105">
                  <c:v>65</c:v>
                </c:pt>
                <c:pt idx="2106">
                  <c:v>69</c:v>
                </c:pt>
                <c:pt idx="2107">
                  <c:v>64</c:v>
                </c:pt>
                <c:pt idx="2108">
                  <c:v>55</c:v>
                </c:pt>
                <c:pt idx="2109">
                  <c:v>64</c:v>
                </c:pt>
                <c:pt idx="2110">
                  <c:v>67</c:v>
                </c:pt>
                <c:pt idx="2111">
                  <c:v>1514</c:v>
                </c:pt>
                <c:pt idx="2112">
                  <c:v>7855</c:v>
                </c:pt>
                <c:pt idx="2113">
                  <c:v>7975</c:v>
                </c:pt>
                <c:pt idx="2114">
                  <c:v>7851</c:v>
                </c:pt>
                <c:pt idx="2115">
                  <c:v>7896</c:v>
                </c:pt>
                <c:pt idx="2116">
                  <c:v>7674</c:v>
                </c:pt>
                <c:pt idx="2117">
                  <c:v>7785</c:v>
                </c:pt>
                <c:pt idx="2118">
                  <c:v>7903</c:v>
                </c:pt>
                <c:pt idx="2119">
                  <c:v>7861</c:v>
                </c:pt>
                <c:pt idx="2120">
                  <c:v>5295</c:v>
                </c:pt>
                <c:pt idx="2121">
                  <c:v>56</c:v>
                </c:pt>
                <c:pt idx="2122">
                  <c:v>63</c:v>
                </c:pt>
                <c:pt idx="2123">
                  <c:v>71</c:v>
                </c:pt>
                <c:pt idx="2124">
                  <c:v>68</c:v>
                </c:pt>
                <c:pt idx="2125">
                  <c:v>59</c:v>
                </c:pt>
                <c:pt idx="2126">
                  <c:v>64</c:v>
                </c:pt>
                <c:pt idx="2127">
                  <c:v>67</c:v>
                </c:pt>
                <c:pt idx="2128">
                  <c:v>75</c:v>
                </c:pt>
                <c:pt idx="2129">
                  <c:v>76</c:v>
                </c:pt>
                <c:pt idx="2130">
                  <c:v>59</c:v>
                </c:pt>
                <c:pt idx="2131">
                  <c:v>61</c:v>
                </c:pt>
                <c:pt idx="2132">
                  <c:v>75</c:v>
                </c:pt>
                <c:pt idx="2133">
                  <c:v>56</c:v>
                </c:pt>
                <c:pt idx="2134">
                  <c:v>66</c:v>
                </c:pt>
                <c:pt idx="2135">
                  <c:v>56</c:v>
                </c:pt>
                <c:pt idx="2136">
                  <c:v>71</c:v>
                </c:pt>
                <c:pt idx="2137">
                  <c:v>63</c:v>
                </c:pt>
                <c:pt idx="2138">
                  <c:v>63</c:v>
                </c:pt>
                <c:pt idx="2139">
                  <c:v>55</c:v>
                </c:pt>
                <c:pt idx="2140">
                  <c:v>67</c:v>
                </c:pt>
                <c:pt idx="2141">
                  <c:v>64</c:v>
                </c:pt>
                <c:pt idx="2142">
                  <c:v>66</c:v>
                </c:pt>
                <c:pt idx="2143">
                  <c:v>56</c:v>
                </c:pt>
                <c:pt idx="2144">
                  <c:v>61</c:v>
                </c:pt>
                <c:pt idx="2145">
                  <c:v>62</c:v>
                </c:pt>
                <c:pt idx="2146">
                  <c:v>66</c:v>
                </c:pt>
                <c:pt idx="2147">
                  <c:v>64</c:v>
                </c:pt>
                <c:pt idx="2148">
                  <c:v>80</c:v>
                </c:pt>
                <c:pt idx="2149">
                  <c:v>55</c:v>
                </c:pt>
                <c:pt idx="2150">
                  <c:v>72</c:v>
                </c:pt>
                <c:pt idx="2151">
                  <c:v>67</c:v>
                </c:pt>
                <c:pt idx="2152">
                  <c:v>59</c:v>
                </c:pt>
                <c:pt idx="2153">
                  <c:v>74</c:v>
                </c:pt>
                <c:pt idx="2154">
                  <c:v>66</c:v>
                </c:pt>
                <c:pt idx="2155">
                  <c:v>65</c:v>
                </c:pt>
                <c:pt idx="2156">
                  <c:v>68</c:v>
                </c:pt>
                <c:pt idx="2157">
                  <c:v>55</c:v>
                </c:pt>
                <c:pt idx="2158">
                  <c:v>54</c:v>
                </c:pt>
                <c:pt idx="2159">
                  <c:v>62</c:v>
                </c:pt>
                <c:pt idx="2160">
                  <c:v>58</c:v>
                </c:pt>
                <c:pt idx="2161">
                  <c:v>58</c:v>
                </c:pt>
                <c:pt idx="2162">
                  <c:v>54</c:v>
                </c:pt>
                <c:pt idx="2163">
                  <c:v>65</c:v>
                </c:pt>
                <c:pt idx="2164">
                  <c:v>65</c:v>
                </c:pt>
                <c:pt idx="2165">
                  <c:v>57</c:v>
                </c:pt>
                <c:pt idx="2166">
                  <c:v>59</c:v>
                </c:pt>
                <c:pt idx="2167">
                  <c:v>76</c:v>
                </c:pt>
                <c:pt idx="2168">
                  <c:v>78</c:v>
                </c:pt>
                <c:pt idx="2169">
                  <c:v>6660</c:v>
                </c:pt>
                <c:pt idx="2170">
                  <c:v>8202</c:v>
                </c:pt>
                <c:pt idx="2171">
                  <c:v>8193</c:v>
                </c:pt>
                <c:pt idx="2172">
                  <c:v>8106</c:v>
                </c:pt>
                <c:pt idx="2173">
                  <c:v>8008</c:v>
                </c:pt>
                <c:pt idx="2174">
                  <c:v>8101</c:v>
                </c:pt>
                <c:pt idx="2175">
                  <c:v>8108</c:v>
                </c:pt>
                <c:pt idx="2176">
                  <c:v>8024</c:v>
                </c:pt>
                <c:pt idx="2177">
                  <c:v>8157</c:v>
                </c:pt>
                <c:pt idx="2178">
                  <c:v>7946</c:v>
                </c:pt>
                <c:pt idx="2179">
                  <c:v>8197</c:v>
                </c:pt>
                <c:pt idx="2180">
                  <c:v>5126</c:v>
                </c:pt>
                <c:pt idx="2181">
                  <c:v>80</c:v>
                </c:pt>
                <c:pt idx="2182">
                  <c:v>72</c:v>
                </c:pt>
                <c:pt idx="2183">
                  <c:v>75</c:v>
                </c:pt>
                <c:pt idx="2184">
                  <c:v>68</c:v>
                </c:pt>
                <c:pt idx="2185">
                  <c:v>61</c:v>
                </c:pt>
                <c:pt idx="2186">
                  <c:v>61</c:v>
                </c:pt>
                <c:pt idx="2187">
                  <c:v>74</c:v>
                </c:pt>
                <c:pt idx="2188">
                  <c:v>65</c:v>
                </c:pt>
                <c:pt idx="2189">
                  <c:v>70</c:v>
                </c:pt>
                <c:pt idx="2190">
                  <c:v>69</c:v>
                </c:pt>
                <c:pt idx="2191">
                  <c:v>60</c:v>
                </c:pt>
                <c:pt idx="2192">
                  <c:v>68</c:v>
                </c:pt>
                <c:pt idx="2193">
                  <c:v>59</c:v>
                </c:pt>
                <c:pt idx="2194">
                  <c:v>61</c:v>
                </c:pt>
                <c:pt idx="2195">
                  <c:v>67</c:v>
                </c:pt>
                <c:pt idx="2196">
                  <c:v>72</c:v>
                </c:pt>
                <c:pt idx="2197">
                  <c:v>77</c:v>
                </c:pt>
                <c:pt idx="2198">
                  <c:v>55</c:v>
                </c:pt>
                <c:pt idx="2199">
                  <c:v>69</c:v>
                </c:pt>
                <c:pt idx="2200">
                  <c:v>82</c:v>
                </c:pt>
                <c:pt idx="2201">
                  <c:v>65</c:v>
                </c:pt>
                <c:pt idx="2202">
                  <c:v>53</c:v>
                </c:pt>
                <c:pt idx="2203">
                  <c:v>73</c:v>
                </c:pt>
                <c:pt idx="2204">
                  <c:v>87</c:v>
                </c:pt>
                <c:pt idx="2205">
                  <c:v>63</c:v>
                </c:pt>
                <c:pt idx="2206">
                  <c:v>66</c:v>
                </c:pt>
                <c:pt idx="2207">
                  <c:v>61</c:v>
                </c:pt>
                <c:pt idx="2208">
                  <c:v>78</c:v>
                </c:pt>
                <c:pt idx="2209">
                  <c:v>55</c:v>
                </c:pt>
                <c:pt idx="2210">
                  <c:v>72</c:v>
                </c:pt>
                <c:pt idx="2211">
                  <c:v>68</c:v>
                </c:pt>
                <c:pt idx="2212">
                  <c:v>75</c:v>
                </c:pt>
                <c:pt idx="2213">
                  <c:v>71</c:v>
                </c:pt>
                <c:pt idx="2214">
                  <c:v>86</c:v>
                </c:pt>
                <c:pt idx="2215">
                  <c:v>78</c:v>
                </c:pt>
                <c:pt idx="2216">
                  <c:v>61</c:v>
                </c:pt>
                <c:pt idx="2217">
                  <c:v>75</c:v>
                </c:pt>
                <c:pt idx="2218">
                  <c:v>70</c:v>
                </c:pt>
                <c:pt idx="2219">
                  <c:v>61</c:v>
                </c:pt>
                <c:pt idx="2220">
                  <c:v>63</c:v>
                </c:pt>
                <c:pt idx="2221">
                  <c:v>78</c:v>
                </c:pt>
                <c:pt idx="2222">
                  <c:v>70</c:v>
                </c:pt>
                <c:pt idx="2223">
                  <c:v>72</c:v>
                </c:pt>
                <c:pt idx="2224">
                  <c:v>76</c:v>
                </c:pt>
                <c:pt idx="2225">
                  <c:v>57</c:v>
                </c:pt>
                <c:pt idx="2226">
                  <c:v>70</c:v>
                </c:pt>
                <c:pt idx="2227">
                  <c:v>56</c:v>
                </c:pt>
                <c:pt idx="2228">
                  <c:v>83</c:v>
                </c:pt>
                <c:pt idx="2229">
                  <c:v>63</c:v>
                </c:pt>
                <c:pt idx="2230">
                  <c:v>69</c:v>
                </c:pt>
                <c:pt idx="2231">
                  <c:v>64</c:v>
                </c:pt>
                <c:pt idx="2232">
                  <c:v>78</c:v>
                </c:pt>
                <c:pt idx="2233">
                  <c:v>75</c:v>
                </c:pt>
                <c:pt idx="2234">
                  <c:v>51</c:v>
                </c:pt>
                <c:pt idx="2235">
                  <c:v>62</c:v>
                </c:pt>
                <c:pt idx="2236">
                  <c:v>69</c:v>
                </c:pt>
                <c:pt idx="2237">
                  <c:v>5192</c:v>
                </c:pt>
                <c:pt idx="2238">
                  <c:v>8415</c:v>
                </c:pt>
                <c:pt idx="2239">
                  <c:v>8495</c:v>
                </c:pt>
                <c:pt idx="2240">
                  <c:v>8515</c:v>
                </c:pt>
                <c:pt idx="2241">
                  <c:v>8393</c:v>
                </c:pt>
                <c:pt idx="2242">
                  <c:v>8602</c:v>
                </c:pt>
                <c:pt idx="2243">
                  <c:v>8506</c:v>
                </c:pt>
                <c:pt idx="2244">
                  <c:v>8433</c:v>
                </c:pt>
                <c:pt idx="2245">
                  <c:v>8446</c:v>
                </c:pt>
                <c:pt idx="2246">
                  <c:v>8107</c:v>
                </c:pt>
                <c:pt idx="2247">
                  <c:v>73</c:v>
                </c:pt>
                <c:pt idx="2248">
                  <c:v>78</c:v>
                </c:pt>
                <c:pt idx="2249">
                  <c:v>76</c:v>
                </c:pt>
                <c:pt idx="2250">
                  <c:v>81</c:v>
                </c:pt>
                <c:pt idx="2251">
                  <c:v>69</c:v>
                </c:pt>
                <c:pt idx="2252">
                  <c:v>80</c:v>
                </c:pt>
                <c:pt idx="2253">
                  <c:v>97</c:v>
                </c:pt>
                <c:pt idx="2254">
                  <c:v>90</c:v>
                </c:pt>
                <c:pt idx="2255">
                  <c:v>86</c:v>
                </c:pt>
                <c:pt idx="2256">
                  <c:v>67</c:v>
                </c:pt>
                <c:pt idx="2257">
                  <c:v>94</c:v>
                </c:pt>
                <c:pt idx="2258">
                  <c:v>91</c:v>
                </c:pt>
                <c:pt idx="2259">
                  <c:v>97</c:v>
                </c:pt>
                <c:pt idx="2260">
                  <c:v>84</c:v>
                </c:pt>
                <c:pt idx="2261">
                  <c:v>77</c:v>
                </c:pt>
                <c:pt idx="2262">
                  <c:v>80</c:v>
                </c:pt>
                <c:pt idx="2263">
                  <c:v>90</c:v>
                </c:pt>
                <c:pt idx="2264">
                  <c:v>109</c:v>
                </c:pt>
                <c:pt idx="2265">
                  <c:v>74</c:v>
                </c:pt>
                <c:pt idx="2266">
                  <c:v>82</c:v>
                </c:pt>
                <c:pt idx="2267">
                  <c:v>95</c:v>
                </c:pt>
                <c:pt idx="2268">
                  <c:v>78</c:v>
                </c:pt>
                <c:pt idx="2269">
                  <c:v>89</c:v>
                </c:pt>
                <c:pt idx="2270">
                  <c:v>97</c:v>
                </c:pt>
                <c:pt idx="2271">
                  <c:v>107</c:v>
                </c:pt>
                <c:pt idx="2272">
                  <c:v>85</c:v>
                </c:pt>
                <c:pt idx="2273">
                  <c:v>90</c:v>
                </c:pt>
                <c:pt idx="2274">
                  <c:v>93</c:v>
                </c:pt>
                <c:pt idx="2275">
                  <c:v>102</c:v>
                </c:pt>
                <c:pt idx="2276">
                  <c:v>91</c:v>
                </c:pt>
                <c:pt idx="2277">
                  <c:v>97</c:v>
                </c:pt>
                <c:pt idx="2278">
                  <c:v>85</c:v>
                </c:pt>
                <c:pt idx="2279">
                  <c:v>94</c:v>
                </c:pt>
                <c:pt idx="2280">
                  <c:v>93</c:v>
                </c:pt>
                <c:pt idx="2281">
                  <c:v>97</c:v>
                </c:pt>
                <c:pt idx="2282">
                  <c:v>109</c:v>
                </c:pt>
                <c:pt idx="2283">
                  <c:v>97</c:v>
                </c:pt>
                <c:pt idx="2284">
                  <c:v>104</c:v>
                </c:pt>
                <c:pt idx="2285">
                  <c:v>98</c:v>
                </c:pt>
                <c:pt idx="2286">
                  <c:v>100</c:v>
                </c:pt>
                <c:pt idx="2287">
                  <c:v>112</c:v>
                </c:pt>
                <c:pt idx="2288">
                  <c:v>109</c:v>
                </c:pt>
                <c:pt idx="2289">
                  <c:v>104</c:v>
                </c:pt>
                <c:pt idx="2290">
                  <c:v>101</c:v>
                </c:pt>
                <c:pt idx="2291">
                  <c:v>6833</c:v>
                </c:pt>
                <c:pt idx="2292">
                  <c:v>8993</c:v>
                </c:pt>
                <c:pt idx="2293">
                  <c:v>8770</c:v>
                </c:pt>
                <c:pt idx="2294">
                  <c:v>8770</c:v>
                </c:pt>
                <c:pt idx="2295">
                  <c:v>8746</c:v>
                </c:pt>
                <c:pt idx="2296">
                  <c:v>8821</c:v>
                </c:pt>
                <c:pt idx="2297">
                  <c:v>8885</c:v>
                </c:pt>
                <c:pt idx="2298">
                  <c:v>8924</c:v>
                </c:pt>
                <c:pt idx="2299">
                  <c:v>9006</c:v>
                </c:pt>
                <c:pt idx="2300">
                  <c:v>8075</c:v>
                </c:pt>
                <c:pt idx="2301">
                  <c:v>116</c:v>
                </c:pt>
                <c:pt idx="2302">
                  <c:v>105</c:v>
                </c:pt>
                <c:pt idx="2303">
                  <c:v>103</c:v>
                </c:pt>
                <c:pt idx="2304">
                  <c:v>110</c:v>
                </c:pt>
                <c:pt idx="2305">
                  <c:v>121</c:v>
                </c:pt>
                <c:pt idx="2306">
                  <c:v>108</c:v>
                </c:pt>
                <c:pt idx="2307">
                  <c:v>117</c:v>
                </c:pt>
                <c:pt idx="2308">
                  <c:v>112</c:v>
                </c:pt>
                <c:pt idx="2309">
                  <c:v>125</c:v>
                </c:pt>
                <c:pt idx="2310">
                  <c:v>102</c:v>
                </c:pt>
                <c:pt idx="2311">
                  <c:v>113</c:v>
                </c:pt>
                <c:pt idx="2312">
                  <c:v>123</c:v>
                </c:pt>
                <c:pt idx="2313">
                  <c:v>112</c:v>
                </c:pt>
                <c:pt idx="2314">
                  <c:v>130</c:v>
                </c:pt>
                <c:pt idx="2315">
                  <c:v>114</c:v>
                </c:pt>
                <c:pt idx="2316">
                  <c:v>110</c:v>
                </c:pt>
                <c:pt idx="2317">
                  <c:v>121</c:v>
                </c:pt>
                <c:pt idx="2318">
                  <c:v>126</c:v>
                </c:pt>
                <c:pt idx="2319">
                  <c:v>129</c:v>
                </c:pt>
                <c:pt idx="2320">
                  <c:v>120</c:v>
                </c:pt>
                <c:pt idx="2321">
                  <c:v>112</c:v>
                </c:pt>
                <c:pt idx="2322">
                  <c:v>133</c:v>
                </c:pt>
                <c:pt idx="2323">
                  <c:v>133</c:v>
                </c:pt>
                <c:pt idx="2324">
                  <c:v>116</c:v>
                </c:pt>
                <c:pt idx="2325">
                  <c:v>132</c:v>
                </c:pt>
                <c:pt idx="2326">
                  <c:v>142</c:v>
                </c:pt>
                <c:pt idx="2327">
                  <c:v>141</c:v>
                </c:pt>
                <c:pt idx="2328">
                  <c:v>134</c:v>
                </c:pt>
                <c:pt idx="2329">
                  <c:v>112</c:v>
                </c:pt>
                <c:pt idx="2330">
                  <c:v>122</c:v>
                </c:pt>
                <c:pt idx="2331">
                  <c:v>122</c:v>
                </c:pt>
                <c:pt idx="2332">
                  <c:v>133</c:v>
                </c:pt>
                <c:pt idx="2333">
                  <c:v>138</c:v>
                </c:pt>
                <c:pt idx="2334">
                  <c:v>146</c:v>
                </c:pt>
                <c:pt idx="2335">
                  <c:v>136</c:v>
                </c:pt>
                <c:pt idx="2336">
                  <c:v>128</c:v>
                </c:pt>
                <c:pt idx="2337">
                  <c:v>138</c:v>
                </c:pt>
                <c:pt idx="2338">
                  <c:v>155</c:v>
                </c:pt>
                <c:pt idx="2339">
                  <c:v>138</c:v>
                </c:pt>
                <c:pt idx="2340">
                  <c:v>128</c:v>
                </c:pt>
                <c:pt idx="2341">
                  <c:v>123</c:v>
                </c:pt>
                <c:pt idx="2342">
                  <c:v>149</c:v>
                </c:pt>
                <c:pt idx="2343">
                  <c:v>126</c:v>
                </c:pt>
                <c:pt idx="2344">
                  <c:v>150</c:v>
                </c:pt>
                <c:pt idx="2345">
                  <c:v>143</c:v>
                </c:pt>
                <c:pt idx="2346">
                  <c:v>154</c:v>
                </c:pt>
                <c:pt idx="2347">
                  <c:v>4801</c:v>
                </c:pt>
                <c:pt idx="2348">
                  <c:v>9254</c:v>
                </c:pt>
                <c:pt idx="2349">
                  <c:v>8928</c:v>
                </c:pt>
                <c:pt idx="2350">
                  <c:v>9133</c:v>
                </c:pt>
                <c:pt idx="2351">
                  <c:v>9155</c:v>
                </c:pt>
                <c:pt idx="2352">
                  <c:v>9226</c:v>
                </c:pt>
                <c:pt idx="2353">
                  <c:v>8999</c:v>
                </c:pt>
                <c:pt idx="2354">
                  <c:v>9045</c:v>
                </c:pt>
                <c:pt idx="2355">
                  <c:v>8980</c:v>
                </c:pt>
                <c:pt idx="2356">
                  <c:v>8998</c:v>
                </c:pt>
                <c:pt idx="2357">
                  <c:v>8979</c:v>
                </c:pt>
                <c:pt idx="2358">
                  <c:v>9196</c:v>
                </c:pt>
                <c:pt idx="2359">
                  <c:v>5981</c:v>
                </c:pt>
                <c:pt idx="2360">
                  <c:v>142</c:v>
                </c:pt>
                <c:pt idx="2361">
                  <c:v>153</c:v>
                </c:pt>
                <c:pt idx="2362">
                  <c:v>142</c:v>
                </c:pt>
                <c:pt idx="2363">
                  <c:v>156</c:v>
                </c:pt>
                <c:pt idx="2364">
                  <c:v>149</c:v>
                </c:pt>
                <c:pt idx="2365">
                  <c:v>151</c:v>
                </c:pt>
                <c:pt idx="2366">
                  <c:v>146</c:v>
                </c:pt>
                <c:pt idx="2367">
                  <c:v>176</c:v>
                </c:pt>
                <c:pt idx="2368">
                  <c:v>162</c:v>
                </c:pt>
                <c:pt idx="2369">
                  <c:v>168</c:v>
                </c:pt>
                <c:pt idx="2370">
                  <c:v>159</c:v>
                </c:pt>
                <c:pt idx="2371">
                  <c:v>167</c:v>
                </c:pt>
                <c:pt idx="2372">
                  <c:v>163</c:v>
                </c:pt>
                <c:pt idx="2373">
                  <c:v>160</c:v>
                </c:pt>
                <c:pt idx="2374">
                  <c:v>178</c:v>
                </c:pt>
                <c:pt idx="2375">
                  <c:v>155</c:v>
                </c:pt>
                <c:pt idx="2376">
                  <c:v>175</c:v>
                </c:pt>
                <c:pt idx="2377">
                  <c:v>174</c:v>
                </c:pt>
                <c:pt idx="2378">
                  <c:v>171</c:v>
                </c:pt>
                <c:pt idx="2379">
                  <c:v>172</c:v>
                </c:pt>
                <c:pt idx="2380">
                  <c:v>171</c:v>
                </c:pt>
                <c:pt idx="2381">
                  <c:v>175</c:v>
                </c:pt>
                <c:pt idx="2382">
                  <c:v>176</c:v>
                </c:pt>
                <c:pt idx="2383">
                  <c:v>171</c:v>
                </c:pt>
                <c:pt idx="2384">
                  <c:v>190</c:v>
                </c:pt>
                <c:pt idx="2385">
                  <c:v>164</c:v>
                </c:pt>
                <c:pt idx="2386">
                  <c:v>169</c:v>
                </c:pt>
                <c:pt idx="2387">
                  <c:v>177</c:v>
                </c:pt>
                <c:pt idx="2388">
                  <c:v>184</c:v>
                </c:pt>
                <c:pt idx="2389">
                  <c:v>181</c:v>
                </c:pt>
                <c:pt idx="2390">
                  <c:v>169</c:v>
                </c:pt>
                <c:pt idx="2391">
                  <c:v>198</c:v>
                </c:pt>
                <c:pt idx="2392">
                  <c:v>202</c:v>
                </c:pt>
                <c:pt idx="2393">
                  <c:v>198</c:v>
                </c:pt>
                <c:pt idx="2394">
                  <c:v>185</c:v>
                </c:pt>
                <c:pt idx="2395">
                  <c:v>190</c:v>
                </c:pt>
                <c:pt idx="2396">
                  <c:v>184</c:v>
                </c:pt>
                <c:pt idx="2397">
                  <c:v>172</c:v>
                </c:pt>
                <c:pt idx="2398">
                  <c:v>192</c:v>
                </c:pt>
                <c:pt idx="2399">
                  <c:v>182</c:v>
                </c:pt>
                <c:pt idx="2400">
                  <c:v>193</c:v>
                </c:pt>
                <c:pt idx="2401">
                  <c:v>183</c:v>
                </c:pt>
                <c:pt idx="2402">
                  <c:v>199</c:v>
                </c:pt>
                <c:pt idx="2403">
                  <c:v>190</c:v>
                </c:pt>
                <c:pt idx="2404">
                  <c:v>189</c:v>
                </c:pt>
                <c:pt idx="2405">
                  <c:v>181</c:v>
                </c:pt>
                <c:pt idx="2406">
                  <c:v>220</c:v>
                </c:pt>
                <c:pt idx="2407">
                  <c:v>209</c:v>
                </c:pt>
                <c:pt idx="2408">
                  <c:v>188</c:v>
                </c:pt>
                <c:pt idx="2409">
                  <c:v>220</c:v>
                </c:pt>
                <c:pt idx="2410">
                  <c:v>205</c:v>
                </c:pt>
                <c:pt idx="2411">
                  <c:v>192</c:v>
                </c:pt>
                <c:pt idx="2412">
                  <c:v>201</c:v>
                </c:pt>
                <c:pt idx="2413">
                  <c:v>180</c:v>
                </c:pt>
                <c:pt idx="2414">
                  <c:v>210</c:v>
                </c:pt>
                <c:pt idx="2415">
                  <c:v>1924</c:v>
                </c:pt>
                <c:pt idx="2416">
                  <c:v>9579</c:v>
                </c:pt>
                <c:pt idx="2417">
                  <c:v>9581</c:v>
                </c:pt>
                <c:pt idx="2418">
                  <c:v>9407</c:v>
                </c:pt>
                <c:pt idx="2419">
                  <c:v>9657</c:v>
                </c:pt>
                <c:pt idx="2420">
                  <c:v>9657</c:v>
                </c:pt>
                <c:pt idx="2421">
                  <c:v>9620</c:v>
                </c:pt>
                <c:pt idx="2422">
                  <c:v>9558</c:v>
                </c:pt>
                <c:pt idx="2423">
                  <c:v>9536</c:v>
                </c:pt>
                <c:pt idx="2424">
                  <c:v>9529</c:v>
                </c:pt>
                <c:pt idx="2425">
                  <c:v>9546</c:v>
                </c:pt>
                <c:pt idx="2426">
                  <c:v>9709</c:v>
                </c:pt>
                <c:pt idx="2427">
                  <c:v>9490</c:v>
                </c:pt>
                <c:pt idx="2428">
                  <c:v>9519</c:v>
                </c:pt>
                <c:pt idx="2429">
                  <c:v>9554</c:v>
                </c:pt>
                <c:pt idx="2430">
                  <c:v>9716</c:v>
                </c:pt>
                <c:pt idx="2431">
                  <c:v>9406</c:v>
                </c:pt>
                <c:pt idx="2432">
                  <c:v>9658</c:v>
                </c:pt>
                <c:pt idx="2433">
                  <c:v>9706</c:v>
                </c:pt>
                <c:pt idx="2434">
                  <c:v>9529</c:v>
                </c:pt>
                <c:pt idx="2435">
                  <c:v>8948</c:v>
                </c:pt>
                <c:pt idx="2436">
                  <c:v>236</c:v>
                </c:pt>
                <c:pt idx="2437">
                  <c:v>194</c:v>
                </c:pt>
                <c:pt idx="2438">
                  <c:v>184</c:v>
                </c:pt>
                <c:pt idx="2439">
                  <c:v>192</c:v>
                </c:pt>
                <c:pt idx="2440">
                  <c:v>208</c:v>
                </c:pt>
                <c:pt idx="2441">
                  <c:v>199</c:v>
                </c:pt>
                <c:pt idx="2442">
                  <c:v>203</c:v>
                </c:pt>
                <c:pt idx="2443">
                  <c:v>193</c:v>
                </c:pt>
                <c:pt idx="2444">
                  <c:v>202</c:v>
                </c:pt>
                <c:pt idx="2445">
                  <c:v>206</c:v>
                </c:pt>
                <c:pt idx="2446">
                  <c:v>190</c:v>
                </c:pt>
                <c:pt idx="2447">
                  <c:v>217</c:v>
                </c:pt>
                <c:pt idx="2448">
                  <c:v>197</c:v>
                </c:pt>
                <c:pt idx="2449">
                  <c:v>200</c:v>
                </c:pt>
                <c:pt idx="2450">
                  <c:v>176</c:v>
                </c:pt>
                <c:pt idx="2451">
                  <c:v>183</c:v>
                </c:pt>
                <c:pt idx="2452">
                  <c:v>191</c:v>
                </c:pt>
                <c:pt idx="2453">
                  <c:v>173</c:v>
                </c:pt>
                <c:pt idx="2454">
                  <c:v>198</c:v>
                </c:pt>
                <c:pt idx="2455">
                  <c:v>188</c:v>
                </c:pt>
                <c:pt idx="2456">
                  <c:v>189</c:v>
                </c:pt>
                <c:pt idx="2457">
                  <c:v>187</c:v>
                </c:pt>
                <c:pt idx="2458">
                  <c:v>183</c:v>
                </c:pt>
                <c:pt idx="2459">
                  <c:v>188</c:v>
                </c:pt>
                <c:pt idx="2460">
                  <c:v>209</c:v>
                </c:pt>
                <c:pt idx="2461">
                  <c:v>182</c:v>
                </c:pt>
                <c:pt idx="2462">
                  <c:v>194</c:v>
                </c:pt>
                <c:pt idx="2463">
                  <c:v>193</c:v>
                </c:pt>
                <c:pt idx="2464">
                  <c:v>218</c:v>
                </c:pt>
                <c:pt idx="2465">
                  <c:v>184</c:v>
                </c:pt>
                <c:pt idx="2466">
                  <c:v>196</c:v>
                </c:pt>
                <c:pt idx="2467">
                  <c:v>171</c:v>
                </c:pt>
                <c:pt idx="2468">
                  <c:v>189</c:v>
                </c:pt>
                <c:pt idx="2469">
                  <c:v>197</c:v>
                </c:pt>
                <c:pt idx="2470">
                  <c:v>9618</c:v>
                </c:pt>
                <c:pt idx="2471">
                  <c:v>9877</c:v>
                </c:pt>
                <c:pt idx="2472">
                  <c:v>9837</c:v>
                </c:pt>
                <c:pt idx="2473">
                  <c:v>10064</c:v>
                </c:pt>
                <c:pt idx="2474">
                  <c:v>10003</c:v>
                </c:pt>
                <c:pt idx="2475">
                  <c:v>9759</c:v>
                </c:pt>
                <c:pt idx="2476">
                  <c:v>9902</c:v>
                </c:pt>
                <c:pt idx="2477">
                  <c:v>9856</c:v>
                </c:pt>
                <c:pt idx="2478">
                  <c:v>9913</c:v>
                </c:pt>
                <c:pt idx="2479">
                  <c:v>9975</c:v>
                </c:pt>
                <c:pt idx="2480">
                  <c:v>9970</c:v>
                </c:pt>
                <c:pt idx="2481">
                  <c:v>10002</c:v>
                </c:pt>
                <c:pt idx="2482">
                  <c:v>9959</c:v>
                </c:pt>
                <c:pt idx="2483">
                  <c:v>9888</c:v>
                </c:pt>
                <c:pt idx="2484">
                  <c:v>10107</c:v>
                </c:pt>
                <c:pt idx="2485">
                  <c:v>743</c:v>
                </c:pt>
                <c:pt idx="2486">
                  <c:v>148</c:v>
                </c:pt>
                <c:pt idx="2487">
                  <c:v>173</c:v>
                </c:pt>
                <c:pt idx="2488">
                  <c:v>150</c:v>
                </c:pt>
                <c:pt idx="2489">
                  <c:v>154</c:v>
                </c:pt>
                <c:pt idx="2490">
                  <c:v>156</c:v>
                </c:pt>
                <c:pt idx="2491">
                  <c:v>183</c:v>
                </c:pt>
                <c:pt idx="2492">
                  <c:v>161</c:v>
                </c:pt>
                <c:pt idx="2493">
                  <c:v>149</c:v>
                </c:pt>
                <c:pt idx="2494">
                  <c:v>155</c:v>
                </c:pt>
                <c:pt idx="2495">
                  <c:v>145</c:v>
                </c:pt>
                <c:pt idx="2496">
                  <c:v>147</c:v>
                </c:pt>
                <c:pt idx="2497">
                  <c:v>162</c:v>
                </c:pt>
                <c:pt idx="2498">
                  <c:v>128</c:v>
                </c:pt>
                <c:pt idx="2499">
                  <c:v>155</c:v>
                </c:pt>
                <c:pt idx="2500">
                  <c:v>146</c:v>
                </c:pt>
                <c:pt idx="2501">
                  <c:v>137</c:v>
                </c:pt>
                <c:pt idx="2502">
                  <c:v>135</c:v>
                </c:pt>
                <c:pt idx="2503">
                  <c:v>125</c:v>
                </c:pt>
                <c:pt idx="2504">
                  <c:v>127</c:v>
                </c:pt>
                <c:pt idx="2505">
                  <c:v>121</c:v>
                </c:pt>
                <c:pt idx="2506">
                  <c:v>131</c:v>
                </c:pt>
                <c:pt idx="2507">
                  <c:v>154</c:v>
                </c:pt>
                <c:pt idx="2508">
                  <c:v>131</c:v>
                </c:pt>
                <c:pt idx="2509">
                  <c:v>147</c:v>
                </c:pt>
                <c:pt idx="2510">
                  <c:v>128</c:v>
                </c:pt>
                <c:pt idx="2511">
                  <c:v>151</c:v>
                </c:pt>
                <c:pt idx="2512">
                  <c:v>122</c:v>
                </c:pt>
                <c:pt idx="2513">
                  <c:v>144</c:v>
                </c:pt>
                <c:pt idx="2514">
                  <c:v>139</c:v>
                </c:pt>
                <c:pt idx="2515">
                  <c:v>133</c:v>
                </c:pt>
                <c:pt idx="2516">
                  <c:v>140</c:v>
                </c:pt>
                <c:pt idx="2517">
                  <c:v>174</c:v>
                </c:pt>
                <c:pt idx="2518">
                  <c:v>138</c:v>
                </c:pt>
                <c:pt idx="2519">
                  <c:v>143</c:v>
                </c:pt>
                <c:pt idx="2520">
                  <c:v>140</c:v>
                </c:pt>
                <c:pt idx="2521">
                  <c:v>119</c:v>
                </c:pt>
                <c:pt idx="2522">
                  <c:v>119</c:v>
                </c:pt>
                <c:pt idx="2523">
                  <c:v>133</c:v>
                </c:pt>
                <c:pt idx="2524">
                  <c:v>146</c:v>
                </c:pt>
                <c:pt idx="2525">
                  <c:v>127</c:v>
                </c:pt>
                <c:pt idx="2526">
                  <c:v>120</c:v>
                </c:pt>
                <c:pt idx="2527">
                  <c:v>126</c:v>
                </c:pt>
                <c:pt idx="2528">
                  <c:v>114</c:v>
                </c:pt>
                <c:pt idx="2529">
                  <c:v>137</c:v>
                </c:pt>
                <c:pt idx="2530">
                  <c:v>120</c:v>
                </c:pt>
                <c:pt idx="2531">
                  <c:v>144</c:v>
                </c:pt>
                <c:pt idx="2532">
                  <c:v>129</c:v>
                </c:pt>
                <c:pt idx="2533">
                  <c:v>151</c:v>
                </c:pt>
                <c:pt idx="2534">
                  <c:v>135</c:v>
                </c:pt>
                <c:pt idx="2535">
                  <c:v>116</c:v>
                </c:pt>
                <c:pt idx="2536">
                  <c:v>4749</c:v>
                </c:pt>
                <c:pt idx="2537">
                  <c:v>10696</c:v>
                </c:pt>
                <c:pt idx="2538">
                  <c:v>10799</c:v>
                </c:pt>
                <c:pt idx="2539">
                  <c:v>10915</c:v>
                </c:pt>
                <c:pt idx="2540">
                  <c:v>10853</c:v>
                </c:pt>
                <c:pt idx="2541">
                  <c:v>10856</c:v>
                </c:pt>
                <c:pt idx="2542">
                  <c:v>10940</c:v>
                </c:pt>
                <c:pt idx="2543">
                  <c:v>10830</c:v>
                </c:pt>
                <c:pt idx="2544">
                  <c:v>10660</c:v>
                </c:pt>
                <c:pt idx="2545">
                  <c:v>10993</c:v>
                </c:pt>
                <c:pt idx="2546">
                  <c:v>10912</c:v>
                </c:pt>
                <c:pt idx="2547">
                  <c:v>10853</c:v>
                </c:pt>
                <c:pt idx="2548">
                  <c:v>10805</c:v>
                </c:pt>
                <c:pt idx="2549">
                  <c:v>10999</c:v>
                </c:pt>
                <c:pt idx="2550">
                  <c:v>11058</c:v>
                </c:pt>
                <c:pt idx="2551">
                  <c:v>10963</c:v>
                </c:pt>
                <c:pt idx="2552">
                  <c:v>11212</c:v>
                </c:pt>
                <c:pt idx="2553">
                  <c:v>10896</c:v>
                </c:pt>
                <c:pt idx="2554">
                  <c:v>507</c:v>
                </c:pt>
                <c:pt idx="2555">
                  <c:v>126</c:v>
                </c:pt>
                <c:pt idx="2556">
                  <c:v>127</c:v>
                </c:pt>
                <c:pt idx="2557">
                  <c:v>107</c:v>
                </c:pt>
                <c:pt idx="2558">
                  <c:v>106</c:v>
                </c:pt>
                <c:pt idx="2559">
                  <c:v>128</c:v>
                </c:pt>
                <c:pt idx="2560">
                  <c:v>138</c:v>
                </c:pt>
                <c:pt idx="2561">
                  <c:v>113</c:v>
                </c:pt>
                <c:pt idx="2562">
                  <c:v>120</c:v>
                </c:pt>
                <c:pt idx="2563">
                  <c:v>108</c:v>
                </c:pt>
                <c:pt idx="2564">
                  <c:v>116</c:v>
                </c:pt>
                <c:pt idx="2565">
                  <c:v>115</c:v>
                </c:pt>
                <c:pt idx="2566">
                  <c:v>98</c:v>
                </c:pt>
                <c:pt idx="2567">
                  <c:v>111</c:v>
                </c:pt>
                <c:pt idx="2568">
                  <c:v>117</c:v>
                </c:pt>
                <c:pt idx="2569">
                  <c:v>121</c:v>
                </c:pt>
                <c:pt idx="2570">
                  <c:v>118</c:v>
                </c:pt>
                <c:pt idx="2571">
                  <c:v>112</c:v>
                </c:pt>
                <c:pt idx="2572">
                  <c:v>91</c:v>
                </c:pt>
                <c:pt idx="2573">
                  <c:v>114</c:v>
                </c:pt>
                <c:pt idx="2574">
                  <c:v>104</c:v>
                </c:pt>
                <c:pt idx="2575">
                  <c:v>101</c:v>
                </c:pt>
                <c:pt idx="2576">
                  <c:v>105</c:v>
                </c:pt>
                <c:pt idx="2577">
                  <c:v>124</c:v>
                </c:pt>
                <c:pt idx="2578">
                  <c:v>130</c:v>
                </c:pt>
                <c:pt idx="2579">
                  <c:v>115</c:v>
                </c:pt>
                <c:pt idx="2580">
                  <c:v>108</c:v>
                </c:pt>
                <c:pt idx="2581">
                  <c:v>109</c:v>
                </c:pt>
                <c:pt idx="2582">
                  <c:v>100</c:v>
                </c:pt>
                <c:pt idx="2583">
                  <c:v>92</c:v>
                </c:pt>
                <c:pt idx="2584">
                  <c:v>122</c:v>
                </c:pt>
                <c:pt idx="2585">
                  <c:v>102</c:v>
                </c:pt>
                <c:pt idx="2586">
                  <c:v>120</c:v>
                </c:pt>
                <c:pt idx="2587">
                  <c:v>109</c:v>
                </c:pt>
                <c:pt idx="2588">
                  <c:v>8291</c:v>
                </c:pt>
                <c:pt idx="2589">
                  <c:v>11847</c:v>
                </c:pt>
                <c:pt idx="2590">
                  <c:v>11832</c:v>
                </c:pt>
                <c:pt idx="2591">
                  <c:v>12008</c:v>
                </c:pt>
                <c:pt idx="2592">
                  <c:v>11777</c:v>
                </c:pt>
                <c:pt idx="2593">
                  <c:v>12014</c:v>
                </c:pt>
                <c:pt idx="2594">
                  <c:v>12065</c:v>
                </c:pt>
                <c:pt idx="2595">
                  <c:v>12008</c:v>
                </c:pt>
                <c:pt idx="2596">
                  <c:v>12247</c:v>
                </c:pt>
                <c:pt idx="2597">
                  <c:v>12299</c:v>
                </c:pt>
                <c:pt idx="2598">
                  <c:v>12167</c:v>
                </c:pt>
                <c:pt idx="2599">
                  <c:v>12091</c:v>
                </c:pt>
                <c:pt idx="2600">
                  <c:v>12226</c:v>
                </c:pt>
                <c:pt idx="2601">
                  <c:v>12304</c:v>
                </c:pt>
                <c:pt idx="2602">
                  <c:v>12162</c:v>
                </c:pt>
                <c:pt idx="2603">
                  <c:v>2453</c:v>
                </c:pt>
                <c:pt idx="2604">
                  <c:v>102</c:v>
                </c:pt>
                <c:pt idx="2605">
                  <c:v>106</c:v>
                </c:pt>
                <c:pt idx="2606">
                  <c:v>101</c:v>
                </c:pt>
                <c:pt idx="2607">
                  <c:v>118</c:v>
                </c:pt>
                <c:pt idx="2608">
                  <c:v>104</c:v>
                </c:pt>
                <c:pt idx="2609">
                  <c:v>117</c:v>
                </c:pt>
                <c:pt idx="2610">
                  <c:v>96</c:v>
                </c:pt>
                <c:pt idx="2611">
                  <c:v>110</c:v>
                </c:pt>
                <c:pt idx="2612">
                  <c:v>101</c:v>
                </c:pt>
                <c:pt idx="2613">
                  <c:v>108</c:v>
                </c:pt>
                <c:pt idx="2614">
                  <c:v>92</c:v>
                </c:pt>
                <c:pt idx="2615">
                  <c:v>101</c:v>
                </c:pt>
                <c:pt idx="2616">
                  <c:v>115</c:v>
                </c:pt>
                <c:pt idx="2617">
                  <c:v>128</c:v>
                </c:pt>
                <c:pt idx="2618">
                  <c:v>106</c:v>
                </c:pt>
                <c:pt idx="2619">
                  <c:v>103</c:v>
                </c:pt>
                <c:pt idx="2620">
                  <c:v>126</c:v>
                </c:pt>
                <c:pt idx="2621">
                  <c:v>93</c:v>
                </c:pt>
                <c:pt idx="2622">
                  <c:v>104</c:v>
                </c:pt>
                <c:pt idx="2623">
                  <c:v>108</c:v>
                </c:pt>
                <c:pt idx="2624">
                  <c:v>115</c:v>
                </c:pt>
                <c:pt idx="2625">
                  <c:v>96</c:v>
                </c:pt>
                <c:pt idx="2626">
                  <c:v>118</c:v>
                </c:pt>
                <c:pt idx="2627">
                  <c:v>116</c:v>
                </c:pt>
                <c:pt idx="2628">
                  <c:v>106</c:v>
                </c:pt>
                <c:pt idx="2629">
                  <c:v>110</c:v>
                </c:pt>
                <c:pt idx="2630">
                  <c:v>117</c:v>
                </c:pt>
                <c:pt idx="2631">
                  <c:v>103</c:v>
                </c:pt>
                <c:pt idx="2632">
                  <c:v>117</c:v>
                </c:pt>
                <c:pt idx="2633">
                  <c:v>128</c:v>
                </c:pt>
                <c:pt idx="2634">
                  <c:v>95</c:v>
                </c:pt>
                <c:pt idx="2635">
                  <c:v>111</c:v>
                </c:pt>
                <c:pt idx="2636">
                  <c:v>111</c:v>
                </c:pt>
                <c:pt idx="2637">
                  <c:v>119</c:v>
                </c:pt>
                <c:pt idx="2638">
                  <c:v>112</c:v>
                </c:pt>
                <c:pt idx="2639">
                  <c:v>96</c:v>
                </c:pt>
                <c:pt idx="2640">
                  <c:v>99</c:v>
                </c:pt>
                <c:pt idx="2641">
                  <c:v>106</c:v>
                </c:pt>
                <c:pt idx="2642">
                  <c:v>124</c:v>
                </c:pt>
                <c:pt idx="2643">
                  <c:v>117</c:v>
                </c:pt>
                <c:pt idx="2644">
                  <c:v>124</c:v>
                </c:pt>
                <c:pt idx="2645">
                  <c:v>122</c:v>
                </c:pt>
                <c:pt idx="2646">
                  <c:v>114</c:v>
                </c:pt>
                <c:pt idx="2647">
                  <c:v>109</c:v>
                </c:pt>
                <c:pt idx="2648">
                  <c:v>107</c:v>
                </c:pt>
                <c:pt idx="2649">
                  <c:v>129</c:v>
                </c:pt>
                <c:pt idx="2650">
                  <c:v>128</c:v>
                </c:pt>
                <c:pt idx="2651">
                  <c:v>125</c:v>
                </c:pt>
                <c:pt idx="2652">
                  <c:v>109</c:v>
                </c:pt>
                <c:pt idx="2653">
                  <c:v>128</c:v>
                </c:pt>
                <c:pt idx="2654">
                  <c:v>149</c:v>
                </c:pt>
                <c:pt idx="2655">
                  <c:v>128</c:v>
                </c:pt>
                <c:pt idx="2656">
                  <c:v>124</c:v>
                </c:pt>
                <c:pt idx="2657">
                  <c:v>8623</c:v>
                </c:pt>
                <c:pt idx="2658">
                  <c:v>14535</c:v>
                </c:pt>
                <c:pt idx="2659">
                  <c:v>14288</c:v>
                </c:pt>
                <c:pt idx="2660">
                  <c:v>14641</c:v>
                </c:pt>
                <c:pt idx="2661">
                  <c:v>14500</c:v>
                </c:pt>
                <c:pt idx="2662">
                  <c:v>14858</c:v>
                </c:pt>
                <c:pt idx="2663">
                  <c:v>14821</c:v>
                </c:pt>
                <c:pt idx="2664">
                  <c:v>14780</c:v>
                </c:pt>
                <c:pt idx="2665">
                  <c:v>14802</c:v>
                </c:pt>
                <c:pt idx="2666">
                  <c:v>14904</c:v>
                </c:pt>
                <c:pt idx="2667">
                  <c:v>14737</c:v>
                </c:pt>
                <c:pt idx="2668">
                  <c:v>14839</c:v>
                </c:pt>
                <c:pt idx="2669">
                  <c:v>2094</c:v>
                </c:pt>
                <c:pt idx="2670">
                  <c:v>120</c:v>
                </c:pt>
                <c:pt idx="2671">
                  <c:v>145</c:v>
                </c:pt>
                <c:pt idx="2672">
                  <c:v>132</c:v>
                </c:pt>
                <c:pt idx="2673">
                  <c:v>130</c:v>
                </c:pt>
                <c:pt idx="2674">
                  <c:v>142</c:v>
                </c:pt>
                <c:pt idx="2675">
                  <c:v>150</c:v>
                </c:pt>
                <c:pt idx="2676">
                  <c:v>138</c:v>
                </c:pt>
                <c:pt idx="2677">
                  <c:v>129</c:v>
                </c:pt>
                <c:pt idx="2678">
                  <c:v>135</c:v>
                </c:pt>
                <c:pt idx="2679">
                  <c:v>128</c:v>
                </c:pt>
                <c:pt idx="2680">
                  <c:v>145</c:v>
                </c:pt>
                <c:pt idx="2681">
                  <c:v>107</c:v>
                </c:pt>
                <c:pt idx="2682">
                  <c:v>135</c:v>
                </c:pt>
                <c:pt idx="2683">
                  <c:v>137</c:v>
                </c:pt>
                <c:pt idx="2684">
                  <c:v>128</c:v>
                </c:pt>
                <c:pt idx="2685">
                  <c:v>136</c:v>
                </c:pt>
                <c:pt idx="2686">
                  <c:v>148</c:v>
                </c:pt>
                <c:pt idx="2687">
                  <c:v>134</c:v>
                </c:pt>
                <c:pt idx="2688">
                  <c:v>133</c:v>
                </c:pt>
                <c:pt idx="2689">
                  <c:v>136</c:v>
                </c:pt>
                <c:pt idx="2690">
                  <c:v>134</c:v>
                </c:pt>
                <c:pt idx="2691">
                  <c:v>141</c:v>
                </c:pt>
                <c:pt idx="2692">
                  <c:v>164</c:v>
                </c:pt>
                <c:pt idx="2693">
                  <c:v>165</c:v>
                </c:pt>
                <c:pt idx="2694">
                  <c:v>144</c:v>
                </c:pt>
                <c:pt idx="2695">
                  <c:v>140</c:v>
                </c:pt>
                <c:pt idx="2696">
                  <c:v>142</c:v>
                </c:pt>
                <c:pt idx="2697">
                  <c:v>147</c:v>
                </c:pt>
                <c:pt idx="2698">
                  <c:v>145</c:v>
                </c:pt>
                <c:pt idx="2699">
                  <c:v>171</c:v>
                </c:pt>
                <c:pt idx="2700">
                  <c:v>158</c:v>
                </c:pt>
                <c:pt idx="2701">
                  <c:v>149</c:v>
                </c:pt>
                <c:pt idx="2702">
                  <c:v>162</c:v>
                </c:pt>
                <c:pt idx="2703">
                  <c:v>166</c:v>
                </c:pt>
                <c:pt idx="2704">
                  <c:v>164</c:v>
                </c:pt>
                <c:pt idx="2705">
                  <c:v>146</c:v>
                </c:pt>
                <c:pt idx="2706">
                  <c:v>155</c:v>
                </c:pt>
                <c:pt idx="2707">
                  <c:v>160</c:v>
                </c:pt>
                <c:pt idx="2708">
                  <c:v>161</c:v>
                </c:pt>
                <c:pt idx="2709">
                  <c:v>14338</c:v>
                </c:pt>
                <c:pt idx="2710">
                  <c:v>17423</c:v>
                </c:pt>
                <c:pt idx="2711">
                  <c:v>17503</c:v>
                </c:pt>
                <c:pt idx="2712">
                  <c:v>17542</c:v>
                </c:pt>
                <c:pt idx="2713">
                  <c:v>17636</c:v>
                </c:pt>
                <c:pt idx="2714">
                  <c:v>17667</c:v>
                </c:pt>
                <c:pt idx="2715">
                  <c:v>17693</c:v>
                </c:pt>
                <c:pt idx="2716">
                  <c:v>17745</c:v>
                </c:pt>
                <c:pt idx="2717">
                  <c:v>17613</c:v>
                </c:pt>
                <c:pt idx="2718">
                  <c:v>17815</c:v>
                </c:pt>
                <c:pt idx="2719">
                  <c:v>17614</c:v>
                </c:pt>
                <c:pt idx="2720">
                  <c:v>9204</c:v>
                </c:pt>
                <c:pt idx="2721">
                  <c:v>181</c:v>
                </c:pt>
                <c:pt idx="2722">
                  <c:v>177</c:v>
                </c:pt>
                <c:pt idx="2723">
                  <c:v>161</c:v>
                </c:pt>
                <c:pt idx="2724">
                  <c:v>179</c:v>
                </c:pt>
                <c:pt idx="2725">
                  <c:v>179</c:v>
                </c:pt>
                <c:pt idx="2726">
                  <c:v>191</c:v>
                </c:pt>
                <c:pt idx="2727">
                  <c:v>166</c:v>
                </c:pt>
                <c:pt idx="2728">
                  <c:v>191</c:v>
                </c:pt>
                <c:pt idx="2729">
                  <c:v>163</c:v>
                </c:pt>
                <c:pt idx="2730">
                  <c:v>201</c:v>
                </c:pt>
                <c:pt idx="2731">
                  <c:v>167</c:v>
                </c:pt>
                <c:pt idx="2732">
                  <c:v>196</c:v>
                </c:pt>
                <c:pt idx="2733">
                  <c:v>172</c:v>
                </c:pt>
                <c:pt idx="2734">
                  <c:v>192</c:v>
                </c:pt>
                <c:pt idx="2735">
                  <c:v>222</c:v>
                </c:pt>
                <c:pt idx="2736">
                  <c:v>189</c:v>
                </c:pt>
                <c:pt idx="2737">
                  <c:v>230</c:v>
                </c:pt>
                <c:pt idx="2738">
                  <c:v>204</c:v>
                </c:pt>
                <c:pt idx="2739">
                  <c:v>212</c:v>
                </c:pt>
                <c:pt idx="2740">
                  <c:v>205</c:v>
                </c:pt>
                <c:pt idx="2741">
                  <c:v>173</c:v>
                </c:pt>
                <c:pt idx="2742">
                  <c:v>163</c:v>
                </c:pt>
                <c:pt idx="2743">
                  <c:v>217</c:v>
                </c:pt>
                <c:pt idx="2744">
                  <c:v>198</c:v>
                </c:pt>
                <c:pt idx="2745">
                  <c:v>206</c:v>
                </c:pt>
                <c:pt idx="2746">
                  <c:v>216</c:v>
                </c:pt>
                <c:pt idx="2747">
                  <c:v>201</c:v>
                </c:pt>
                <c:pt idx="2748">
                  <c:v>217</c:v>
                </c:pt>
                <c:pt idx="2749">
                  <c:v>242</c:v>
                </c:pt>
                <c:pt idx="2750">
                  <c:v>216</c:v>
                </c:pt>
                <c:pt idx="2751">
                  <c:v>205</c:v>
                </c:pt>
                <c:pt idx="2752">
                  <c:v>241</c:v>
                </c:pt>
                <c:pt idx="2753">
                  <c:v>217</c:v>
                </c:pt>
                <c:pt idx="2754">
                  <c:v>228</c:v>
                </c:pt>
                <c:pt idx="2755">
                  <c:v>220</c:v>
                </c:pt>
                <c:pt idx="2756">
                  <c:v>225</c:v>
                </c:pt>
                <c:pt idx="2757">
                  <c:v>243</c:v>
                </c:pt>
                <c:pt idx="2758">
                  <c:v>256</c:v>
                </c:pt>
                <c:pt idx="2759">
                  <c:v>246</c:v>
                </c:pt>
                <c:pt idx="2760">
                  <c:v>231</c:v>
                </c:pt>
                <c:pt idx="2761">
                  <c:v>224</c:v>
                </c:pt>
                <c:pt idx="2762">
                  <c:v>243</c:v>
                </c:pt>
                <c:pt idx="2763">
                  <c:v>218</c:v>
                </c:pt>
                <c:pt idx="2764">
                  <c:v>5897</c:v>
                </c:pt>
                <c:pt idx="2765">
                  <c:v>20913</c:v>
                </c:pt>
                <c:pt idx="2766">
                  <c:v>21044</c:v>
                </c:pt>
                <c:pt idx="2767">
                  <c:v>21010</c:v>
                </c:pt>
                <c:pt idx="2768">
                  <c:v>20875</c:v>
                </c:pt>
                <c:pt idx="2769">
                  <c:v>21164</c:v>
                </c:pt>
                <c:pt idx="2770">
                  <c:v>21348</c:v>
                </c:pt>
                <c:pt idx="2771">
                  <c:v>21521</c:v>
                </c:pt>
                <c:pt idx="2772">
                  <c:v>21251</c:v>
                </c:pt>
                <c:pt idx="2773">
                  <c:v>21145</c:v>
                </c:pt>
                <c:pt idx="2774">
                  <c:v>21344</c:v>
                </c:pt>
                <c:pt idx="2775">
                  <c:v>21450</c:v>
                </c:pt>
                <c:pt idx="2776">
                  <c:v>21736</c:v>
                </c:pt>
                <c:pt idx="2777">
                  <c:v>21441</c:v>
                </c:pt>
                <c:pt idx="2778">
                  <c:v>17059</c:v>
                </c:pt>
                <c:pt idx="2779">
                  <c:v>248</c:v>
                </c:pt>
                <c:pt idx="2780">
                  <c:v>282</c:v>
                </c:pt>
                <c:pt idx="2781">
                  <c:v>269</c:v>
                </c:pt>
                <c:pt idx="2782">
                  <c:v>312</c:v>
                </c:pt>
                <c:pt idx="2783">
                  <c:v>291</c:v>
                </c:pt>
                <c:pt idx="2784">
                  <c:v>262</c:v>
                </c:pt>
                <c:pt idx="2785">
                  <c:v>280</c:v>
                </c:pt>
                <c:pt idx="2786">
                  <c:v>306</c:v>
                </c:pt>
                <c:pt idx="2787">
                  <c:v>295</c:v>
                </c:pt>
                <c:pt idx="2788">
                  <c:v>285</c:v>
                </c:pt>
                <c:pt idx="2789">
                  <c:v>328</c:v>
                </c:pt>
                <c:pt idx="2790">
                  <c:v>344</c:v>
                </c:pt>
                <c:pt idx="2791">
                  <c:v>293</c:v>
                </c:pt>
                <c:pt idx="2792">
                  <c:v>282</c:v>
                </c:pt>
                <c:pt idx="2793">
                  <c:v>296</c:v>
                </c:pt>
                <c:pt idx="2794">
                  <c:v>289</c:v>
                </c:pt>
                <c:pt idx="2795">
                  <c:v>296</c:v>
                </c:pt>
                <c:pt idx="2796">
                  <c:v>309</c:v>
                </c:pt>
                <c:pt idx="2797">
                  <c:v>326</c:v>
                </c:pt>
                <c:pt idx="2798">
                  <c:v>292</c:v>
                </c:pt>
                <c:pt idx="2799">
                  <c:v>301</c:v>
                </c:pt>
                <c:pt idx="2800">
                  <c:v>317</c:v>
                </c:pt>
                <c:pt idx="2801">
                  <c:v>295</c:v>
                </c:pt>
                <c:pt idx="2802">
                  <c:v>285</c:v>
                </c:pt>
                <c:pt idx="2803">
                  <c:v>287</c:v>
                </c:pt>
                <c:pt idx="2804">
                  <c:v>316</c:v>
                </c:pt>
                <c:pt idx="2805">
                  <c:v>309</c:v>
                </c:pt>
                <c:pt idx="2806">
                  <c:v>331</c:v>
                </c:pt>
                <c:pt idx="2807">
                  <c:v>325</c:v>
                </c:pt>
                <c:pt idx="2808">
                  <c:v>335</c:v>
                </c:pt>
                <c:pt idx="2809">
                  <c:v>351</c:v>
                </c:pt>
                <c:pt idx="2810">
                  <c:v>324</c:v>
                </c:pt>
                <c:pt idx="2811">
                  <c:v>409</c:v>
                </c:pt>
                <c:pt idx="2812">
                  <c:v>345</c:v>
                </c:pt>
                <c:pt idx="2813">
                  <c:v>349</c:v>
                </c:pt>
                <c:pt idx="2814">
                  <c:v>354</c:v>
                </c:pt>
                <c:pt idx="2815">
                  <c:v>367</c:v>
                </c:pt>
                <c:pt idx="2816">
                  <c:v>391</c:v>
                </c:pt>
                <c:pt idx="2817">
                  <c:v>390</c:v>
                </c:pt>
                <c:pt idx="2818">
                  <c:v>391</c:v>
                </c:pt>
                <c:pt idx="2819">
                  <c:v>363</c:v>
                </c:pt>
                <c:pt idx="2820">
                  <c:v>384</c:v>
                </c:pt>
                <c:pt idx="2821">
                  <c:v>376</c:v>
                </c:pt>
                <c:pt idx="2822">
                  <c:v>415</c:v>
                </c:pt>
                <c:pt idx="2823">
                  <c:v>374</c:v>
                </c:pt>
                <c:pt idx="2824">
                  <c:v>322</c:v>
                </c:pt>
                <c:pt idx="2825">
                  <c:v>393</c:v>
                </c:pt>
                <c:pt idx="2826">
                  <c:v>399</c:v>
                </c:pt>
                <c:pt idx="2827">
                  <c:v>381</c:v>
                </c:pt>
                <c:pt idx="2828">
                  <c:v>376</c:v>
                </c:pt>
                <c:pt idx="2829">
                  <c:v>387</c:v>
                </c:pt>
                <c:pt idx="2830">
                  <c:v>361</c:v>
                </c:pt>
                <c:pt idx="2831">
                  <c:v>2092</c:v>
                </c:pt>
                <c:pt idx="2832">
                  <c:v>24636</c:v>
                </c:pt>
                <c:pt idx="2833">
                  <c:v>24471</c:v>
                </c:pt>
                <c:pt idx="2834">
                  <c:v>24972</c:v>
                </c:pt>
                <c:pt idx="2835">
                  <c:v>24607</c:v>
                </c:pt>
                <c:pt idx="2836">
                  <c:v>24771</c:v>
                </c:pt>
                <c:pt idx="2837">
                  <c:v>24984</c:v>
                </c:pt>
                <c:pt idx="2838">
                  <c:v>24724</c:v>
                </c:pt>
                <c:pt idx="2839">
                  <c:v>25118</c:v>
                </c:pt>
                <c:pt idx="2840">
                  <c:v>25092</c:v>
                </c:pt>
                <c:pt idx="2841">
                  <c:v>24916</c:v>
                </c:pt>
                <c:pt idx="2842">
                  <c:v>25121</c:v>
                </c:pt>
                <c:pt idx="2843">
                  <c:v>25192</c:v>
                </c:pt>
                <c:pt idx="2844">
                  <c:v>25218</c:v>
                </c:pt>
                <c:pt idx="2845">
                  <c:v>25171</c:v>
                </c:pt>
                <c:pt idx="2846">
                  <c:v>21094</c:v>
                </c:pt>
                <c:pt idx="2847">
                  <c:v>460</c:v>
                </c:pt>
                <c:pt idx="2848">
                  <c:v>480</c:v>
                </c:pt>
                <c:pt idx="2849">
                  <c:v>460</c:v>
                </c:pt>
                <c:pt idx="2850">
                  <c:v>517</c:v>
                </c:pt>
                <c:pt idx="2851">
                  <c:v>466</c:v>
                </c:pt>
                <c:pt idx="2852">
                  <c:v>433</c:v>
                </c:pt>
                <c:pt idx="2853">
                  <c:v>492</c:v>
                </c:pt>
                <c:pt idx="2854">
                  <c:v>464</c:v>
                </c:pt>
                <c:pt idx="2855">
                  <c:v>483</c:v>
                </c:pt>
                <c:pt idx="2856">
                  <c:v>451</c:v>
                </c:pt>
                <c:pt idx="2857">
                  <c:v>474</c:v>
                </c:pt>
                <c:pt idx="2858">
                  <c:v>484</c:v>
                </c:pt>
                <c:pt idx="2859">
                  <c:v>518</c:v>
                </c:pt>
                <c:pt idx="2860">
                  <c:v>490</c:v>
                </c:pt>
                <c:pt idx="2861">
                  <c:v>494</c:v>
                </c:pt>
                <c:pt idx="2862">
                  <c:v>498</c:v>
                </c:pt>
                <c:pt idx="2863">
                  <c:v>491</c:v>
                </c:pt>
                <c:pt idx="2864">
                  <c:v>557</c:v>
                </c:pt>
                <c:pt idx="2865">
                  <c:v>572</c:v>
                </c:pt>
                <c:pt idx="2866">
                  <c:v>529</c:v>
                </c:pt>
                <c:pt idx="2867">
                  <c:v>524</c:v>
                </c:pt>
                <c:pt idx="2868">
                  <c:v>567</c:v>
                </c:pt>
                <c:pt idx="2869">
                  <c:v>572</c:v>
                </c:pt>
                <c:pt idx="2870">
                  <c:v>532</c:v>
                </c:pt>
                <c:pt idx="2871">
                  <c:v>584</c:v>
                </c:pt>
                <c:pt idx="2872">
                  <c:v>562</c:v>
                </c:pt>
                <c:pt idx="2873">
                  <c:v>584</c:v>
                </c:pt>
                <c:pt idx="2874">
                  <c:v>549</c:v>
                </c:pt>
                <c:pt idx="2875">
                  <c:v>564</c:v>
                </c:pt>
                <c:pt idx="2876">
                  <c:v>537</c:v>
                </c:pt>
                <c:pt idx="2877">
                  <c:v>560</c:v>
                </c:pt>
                <c:pt idx="2878">
                  <c:v>566</c:v>
                </c:pt>
                <c:pt idx="2879">
                  <c:v>596</c:v>
                </c:pt>
                <c:pt idx="2880">
                  <c:v>560</c:v>
                </c:pt>
                <c:pt idx="2881">
                  <c:v>568</c:v>
                </c:pt>
                <c:pt idx="2882">
                  <c:v>526</c:v>
                </c:pt>
                <c:pt idx="2883">
                  <c:v>556</c:v>
                </c:pt>
                <c:pt idx="2884">
                  <c:v>582</c:v>
                </c:pt>
                <c:pt idx="2885">
                  <c:v>19265</c:v>
                </c:pt>
                <c:pt idx="2886">
                  <c:v>26869</c:v>
                </c:pt>
                <c:pt idx="2887">
                  <c:v>27080</c:v>
                </c:pt>
                <c:pt idx="2888">
                  <c:v>26975</c:v>
                </c:pt>
                <c:pt idx="2889">
                  <c:v>27013</c:v>
                </c:pt>
                <c:pt idx="2890">
                  <c:v>27005</c:v>
                </c:pt>
                <c:pt idx="2891">
                  <c:v>20663</c:v>
                </c:pt>
                <c:pt idx="2892">
                  <c:v>671</c:v>
                </c:pt>
                <c:pt idx="2893">
                  <c:v>652</c:v>
                </c:pt>
                <c:pt idx="2894">
                  <c:v>637</c:v>
                </c:pt>
                <c:pt idx="2895">
                  <c:v>666</c:v>
                </c:pt>
                <c:pt idx="2896">
                  <c:v>646</c:v>
                </c:pt>
                <c:pt idx="2897">
                  <c:v>687</c:v>
                </c:pt>
                <c:pt idx="2898">
                  <c:v>673</c:v>
                </c:pt>
                <c:pt idx="2899">
                  <c:v>674</c:v>
                </c:pt>
                <c:pt idx="2900">
                  <c:v>640</c:v>
                </c:pt>
                <c:pt idx="2901">
                  <c:v>683</c:v>
                </c:pt>
                <c:pt idx="2902">
                  <c:v>667</c:v>
                </c:pt>
                <c:pt idx="2903">
                  <c:v>656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994768"/>
        <c:axId val="1463992048"/>
      </c:scatterChart>
      <c:valAx>
        <c:axId val="1463994768"/>
        <c:scaling>
          <c:orientation val="minMax"/>
          <c:max val="5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92048"/>
        <c:crosses val="autoZero"/>
        <c:crossBetween val="midCat"/>
      </c:valAx>
      <c:valAx>
        <c:axId val="1463992048"/>
        <c:scaling>
          <c:orientation val="minMax"/>
          <c:max val="2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146399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3023258993654152"/>
          <c:y val="8.934913821692865E-2"/>
          <c:w val="0.14578334756353478"/>
          <c:h val="0.37151709826885354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931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8857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9018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4639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14263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9031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71350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30022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92025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55231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24492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0F68-9CBD-4E96-9A78-4EC20D94F8B5}" type="datetimeFigureOut">
              <a:rPr lang="lv-LV" smtClean="0"/>
              <a:t>2018.05.22.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3B1B2-38D7-45F3-A8D5-4EF01A4E849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9102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Status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2nd </a:t>
            </a:r>
            <a:r>
              <a:rPr lang="lv-LV" dirty="0" err="1" smtClean="0"/>
              <a:t>batch</a:t>
            </a:r>
            <a:r>
              <a:rPr lang="lv-LV" dirty="0" smtClean="0"/>
              <a:t> – </a:t>
            </a:r>
            <a:r>
              <a:rPr lang="lv-LV" dirty="0" err="1" smtClean="0"/>
              <a:t>one</a:t>
            </a:r>
            <a:r>
              <a:rPr lang="lv-LV" dirty="0" smtClean="0"/>
              <a:t> «</a:t>
            </a:r>
            <a:r>
              <a:rPr lang="lv-LV" dirty="0" err="1" smtClean="0"/>
              <a:t>mystical</a:t>
            </a:r>
            <a:r>
              <a:rPr lang="lv-LV" dirty="0" smtClean="0"/>
              <a:t>»  </a:t>
            </a:r>
            <a:r>
              <a:rPr lang="lv-LV" dirty="0" err="1" smtClean="0"/>
              <a:t>sample</a:t>
            </a:r>
            <a:r>
              <a:rPr lang="lv-LV" dirty="0" smtClean="0"/>
              <a:t> </a:t>
            </a:r>
            <a:r>
              <a:rPr lang="lv-LV" dirty="0" err="1" smtClean="0"/>
              <a:t>from</a:t>
            </a:r>
            <a:r>
              <a:rPr lang="lv-LV" dirty="0" smtClean="0"/>
              <a:t> </a:t>
            </a:r>
            <a:r>
              <a:rPr lang="lv-LV" dirty="0" err="1" smtClean="0"/>
              <a:t>Reso</a:t>
            </a:r>
            <a:endParaRPr lang="lv-LV" dirty="0" smtClean="0"/>
          </a:p>
          <a:p>
            <a:r>
              <a:rPr lang="lv-LV" dirty="0" smtClean="0"/>
              <a:t>3rd </a:t>
            </a:r>
            <a:r>
              <a:rPr lang="lv-LV" dirty="0" err="1" smtClean="0"/>
              <a:t>batch</a:t>
            </a:r>
            <a:r>
              <a:rPr lang="lv-LV" dirty="0" smtClean="0"/>
              <a:t> </a:t>
            </a:r>
            <a:endParaRPr lang="lv-LV" dirty="0"/>
          </a:p>
          <a:p>
            <a:pPr lvl="1"/>
            <a:r>
              <a:rPr lang="lv-LV" dirty="0" smtClean="0"/>
              <a:t>5 </a:t>
            </a:r>
            <a:r>
              <a:rPr lang="lv-LV" dirty="0" err="1" smtClean="0"/>
              <a:t>specimens</a:t>
            </a:r>
            <a:r>
              <a:rPr lang="lv-LV" dirty="0" smtClean="0"/>
              <a:t> </a:t>
            </a:r>
            <a:r>
              <a:rPr lang="lv-LV" dirty="0" err="1" smtClean="0"/>
              <a:t>from</a:t>
            </a:r>
            <a:r>
              <a:rPr lang="lv-LV" dirty="0" smtClean="0"/>
              <a:t> Cristian  - 4 </a:t>
            </a:r>
            <a:r>
              <a:rPr lang="lv-LV" dirty="0" err="1" smtClean="0"/>
              <a:t>measured</a:t>
            </a:r>
            <a:r>
              <a:rPr lang="lv-LV" dirty="0" smtClean="0"/>
              <a:t> (</a:t>
            </a:r>
            <a:r>
              <a:rPr lang="lv-LV" dirty="0" err="1" smtClean="0"/>
              <a:t>except</a:t>
            </a:r>
            <a:r>
              <a:rPr lang="lv-LV" dirty="0" smtClean="0"/>
              <a:t> </a:t>
            </a:r>
            <a:r>
              <a:rPr lang="lv-LV" dirty="0" err="1" smtClean="0"/>
              <a:t>of</a:t>
            </a:r>
            <a:r>
              <a:rPr lang="lv-LV" dirty="0" smtClean="0"/>
              <a:t> L21)</a:t>
            </a:r>
          </a:p>
          <a:p>
            <a:pPr lvl="1"/>
            <a:r>
              <a:rPr lang="lv-LV" dirty="0" smtClean="0"/>
              <a:t>5 </a:t>
            </a:r>
            <a:r>
              <a:rPr lang="lv-LV" dirty="0" err="1" smtClean="0"/>
              <a:t>specimens</a:t>
            </a:r>
            <a:r>
              <a:rPr lang="lv-LV" dirty="0" smtClean="0"/>
              <a:t> </a:t>
            </a:r>
            <a:r>
              <a:rPr lang="lv-LV" dirty="0" err="1" smtClean="0"/>
              <a:t>from</a:t>
            </a:r>
            <a:r>
              <a:rPr lang="lv-LV" smtClean="0"/>
              <a:t> Michael </a:t>
            </a:r>
            <a:r>
              <a:rPr lang="lv-LV" dirty="0" smtClean="0"/>
              <a:t>(</a:t>
            </a:r>
            <a:r>
              <a:rPr lang="lv-LV" dirty="0" err="1" smtClean="0"/>
              <a:t>have</a:t>
            </a:r>
            <a:r>
              <a:rPr lang="lv-LV" dirty="0" smtClean="0"/>
              <a:t> </a:t>
            </a:r>
            <a:r>
              <a:rPr lang="lv-LV" dirty="0" err="1" smtClean="0"/>
              <a:t>not</a:t>
            </a:r>
            <a:r>
              <a:rPr lang="lv-LV" dirty="0" smtClean="0"/>
              <a:t> </a:t>
            </a:r>
            <a:r>
              <a:rPr lang="lv-LV" dirty="0" err="1" smtClean="0"/>
              <a:t>measured</a:t>
            </a:r>
            <a:r>
              <a:rPr lang="lv-LV" dirty="0" smtClean="0"/>
              <a:t> </a:t>
            </a:r>
            <a:r>
              <a:rPr lang="lv-LV" dirty="0" err="1" smtClean="0"/>
              <a:t>yet</a:t>
            </a:r>
            <a:r>
              <a:rPr lang="lv-LV" dirty="0" smtClean="0"/>
              <a:t>)</a:t>
            </a:r>
          </a:p>
          <a:p>
            <a:pPr lvl="1"/>
            <a:endParaRPr lang="lv-LV" dirty="0"/>
          </a:p>
          <a:p>
            <a:pPr lvl="1"/>
            <a:endParaRPr lang="lv-LV" dirty="0" smtClean="0"/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630847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28251"/>
            <a:ext cx="10515600" cy="1325563"/>
          </a:xfrm>
        </p:spPr>
        <p:txBody>
          <a:bodyPr/>
          <a:lstStyle/>
          <a:p>
            <a:r>
              <a:rPr lang="lv-LV" dirty="0" err="1" smtClean="0"/>
              <a:t>Exoelectron</a:t>
            </a:r>
            <a:r>
              <a:rPr lang="lv-LV" dirty="0" smtClean="0"/>
              <a:t> </a:t>
            </a:r>
            <a:r>
              <a:rPr lang="lv-LV" dirty="0" err="1" smtClean="0"/>
              <a:t>emission</a:t>
            </a:r>
            <a:endParaRPr lang="lv-LV" dirty="0"/>
          </a:p>
        </p:txBody>
      </p:sp>
      <p:sp>
        <p:nvSpPr>
          <p:cNvPr id="5" name="Rectangle 4"/>
          <p:cNvSpPr/>
          <p:nvPr/>
        </p:nvSpPr>
        <p:spPr>
          <a:xfrm>
            <a:off x="1577009" y="3429000"/>
            <a:ext cx="2729948" cy="917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 smtClean="0"/>
              <a:t>Specimen</a:t>
            </a:r>
            <a:endParaRPr lang="lv-LV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226365" y="4505739"/>
            <a:ext cx="0" cy="622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378765" y="4505739"/>
            <a:ext cx="0" cy="622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531165" y="4505739"/>
            <a:ext cx="0" cy="622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683565" y="4505739"/>
            <a:ext cx="0" cy="622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41983" y="4704521"/>
            <a:ext cx="682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Heat</a:t>
            </a:r>
            <a:r>
              <a:rPr lang="lv-LV" dirty="0" smtClean="0"/>
              <a:t> </a:t>
            </a:r>
            <a:endParaRPr lang="lv-LV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902226" y="2113723"/>
            <a:ext cx="13252" cy="111318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200399" y="2113723"/>
            <a:ext cx="13252" cy="111318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524539" y="2113723"/>
            <a:ext cx="13252" cy="111318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123044" y="3429000"/>
            <a:ext cx="2729948" cy="917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 smtClean="0"/>
              <a:t>Specimen</a:t>
            </a:r>
            <a:endParaRPr lang="lv-LV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7772400" y="4505739"/>
            <a:ext cx="0" cy="622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924800" y="4505739"/>
            <a:ext cx="0" cy="622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8077200" y="4505739"/>
            <a:ext cx="0" cy="622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8229600" y="4505739"/>
            <a:ext cx="0" cy="622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88018" y="4704521"/>
            <a:ext cx="682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Heat</a:t>
            </a:r>
            <a:r>
              <a:rPr lang="lv-LV" dirty="0" smtClean="0"/>
              <a:t> </a:t>
            </a:r>
            <a:endParaRPr lang="lv-LV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8448261" y="2113723"/>
            <a:ext cx="13252" cy="111318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8746434" y="2113723"/>
            <a:ext cx="13252" cy="111318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8070574" y="2113723"/>
            <a:ext cx="13252" cy="111318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096000" y="1948070"/>
            <a:ext cx="1590261" cy="12722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096000" y="1848679"/>
            <a:ext cx="1590261" cy="12722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096000" y="1749288"/>
            <a:ext cx="1590261" cy="12722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493565" y="1550504"/>
            <a:ext cx="641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Light</a:t>
            </a:r>
            <a:endParaRPr lang="lv-LV" dirty="0"/>
          </a:p>
        </p:txBody>
      </p:sp>
      <p:sp>
        <p:nvSpPr>
          <p:cNvPr id="31" name="TextBox 30"/>
          <p:cNvSpPr txBox="1"/>
          <p:nvPr/>
        </p:nvSpPr>
        <p:spPr>
          <a:xfrm>
            <a:off x="8892208" y="1802296"/>
            <a:ext cx="1422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Electron</a:t>
            </a:r>
            <a:r>
              <a:rPr lang="lv-LV" dirty="0" smtClean="0"/>
              <a:t> </a:t>
            </a:r>
            <a:r>
              <a:rPr lang="lv-LV" dirty="0" err="1" smtClean="0"/>
              <a:t>flow</a:t>
            </a:r>
            <a:endParaRPr lang="lv-LV" dirty="0"/>
          </a:p>
        </p:txBody>
      </p:sp>
      <p:sp>
        <p:nvSpPr>
          <p:cNvPr id="32" name="TextBox 31"/>
          <p:cNvSpPr txBox="1"/>
          <p:nvPr/>
        </p:nvSpPr>
        <p:spPr>
          <a:xfrm>
            <a:off x="3432312" y="1802296"/>
            <a:ext cx="1422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Electron</a:t>
            </a:r>
            <a:r>
              <a:rPr lang="lv-LV" dirty="0" smtClean="0"/>
              <a:t> </a:t>
            </a:r>
            <a:r>
              <a:rPr lang="lv-LV" dirty="0" err="1" smtClean="0"/>
              <a:t>flow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647944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9589307"/>
              </p:ext>
            </p:extLst>
          </p:nvPr>
        </p:nvGraphicFramePr>
        <p:xfrm>
          <a:off x="1013791" y="1739348"/>
          <a:ext cx="6659218" cy="4542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Thermostimulated</a:t>
            </a:r>
            <a:endParaRPr lang="lv-LV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8348870" y="2835965"/>
            <a:ext cx="139147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058400" y="2663686"/>
            <a:ext cx="87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/>
              <a:t>1 </a:t>
            </a:r>
            <a:r>
              <a:rPr lang="lv-LV" dirty="0" err="1" smtClean="0"/>
              <a:t>batch</a:t>
            </a:r>
            <a:endParaRPr lang="lv-LV" dirty="0"/>
          </a:p>
        </p:txBody>
      </p:sp>
      <p:sp>
        <p:nvSpPr>
          <p:cNvPr id="8" name="TextBox 7"/>
          <p:cNvSpPr txBox="1"/>
          <p:nvPr/>
        </p:nvSpPr>
        <p:spPr>
          <a:xfrm>
            <a:off x="10058400" y="3429000"/>
            <a:ext cx="87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/>
              <a:t>2 </a:t>
            </a:r>
            <a:r>
              <a:rPr lang="lv-LV" dirty="0" err="1" smtClean="0"/>
              <a:t>batch</a:t>
            </a:r>
            <a:endParaRPr lang="lv-LV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348870" y="3631096"/>
            <a:ext cx="139147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09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Photostimulated</a:t>
            </a:r>
            <a:endParaRPr lang="lv-LV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817973"/>
              </p:ext>
            </p:extLst>
          </p:nvPr>
        </p:nvGraphicFramePr>
        <p:xfrm>
          <a:off x="558837" y="1424496"/>
          <a:ext cx="7236810" cy="5084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8348870" y="2835965"/>
            <a:ext cx="139147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058400" y="2663686"/>
            <a:ext cx="87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/>
              <a:t>1 </a:t>
            </a:r>
            <a:r>
              <a:rPr lang="lv-LV" dirty="0" err="1" smtClean="0"/>
              <a:t>batch</a:t>
            </a:r>
            <a:endParaRPr lang="lv-LV" dirty="0"/>
          </a:p>
        </p:txBody>
      </p:sp>
      <p:sp>
        <p:nvSpPr>
          <p:cNvPr id="6" name="TextBox 5"/>
          <p:cNvSpPr txBox="1"/>
          <p:nvPr/>
        </p:nvSpPr>
        <p:spPr>
          <a:xfrm>
            <a:off x="10058400" y="3429000"/>
            <a:ext cx="87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/>
              <a:t>2 </a:t>
            </a:r>
            <a:r>
              <a:rPr lang="lv-LV" dirty="0" err="1" smtClean="0"/>
              <a:t>batch</a:t>
            </a:r>
            <a:endParaRPr lang="lv-LV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348870" y="3631096"/>
            <a:ext cx="139147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659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411186"/>
              </p:ext>
            </p:extLst>
          </p:nvPr>
        </p:nvGraphicFramePr>
        <p:xfrm>
          <a:off x="821841" y="1998592"/>
          <a:ext cx="5274159" cy="3951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0913699"/>
              </p:ext>
            </p:extLst>
          </p:nvPr>
        </p:nvGraphicFramePr>
        <p:xfrm>
          <a:off x="6273283" y="1983684"/>
          <a:ext cx="5375585" cy="3951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2 </a:t>
            </a:r>
            <a:r>
              <a:rPr lang="lv-LV" dirty="0" err="1" smtClean="0"/>
              <a:t>batch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80202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838526"/>
              </p:ext>
            </p:extLst>
          </p:nvPr>
        </p:nvGraphicFramePr>
        <p:xfrm>
          <a:off x="622853" y="2114550"/>
          <a:ext cx="5368372" cy="3782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134731"/>
              </p:ext>
            </p:extLst>
          </p:nvPr>
        </p:nvGraphicFramePr>
        <p:xfrm>
          <a:off x="6096000" y="2171286"/>
          <a:ext cx="5368372" cy="3782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3. </a:t>
            </a:r>
            <a:r>
              <a:rPr lang="lv-LV" dirty="0" err="1" smtClean="0"/>
              <a:t>batch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563536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69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Status</vt:lpstr>
      <vt:lpstr>Exoelectron emission</vt:lpstr>
      <vt:lpstr>Thermostimulated</vt:lpstr>
      <vt:lpstr>Photostimulated</vt:lpstr>
      <vt:lpstr>2 batch</vt:lpstr>
      <vt:lpstr>3. batch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Exoelectron emission</dc:title>
  <dc:creator>Alexei Katashev</dc:creator>
  <cp:lastModifiedBy>Alexei Katashev</cp:lastModifiedBy>
  <cp:revision>4</cp:revision>
  <dcterms:created xsi:type="dcterms:W3CDTF">2018-03-16T08:20:42Z</dcterms:created>
  <dcterms:modified xsi:type="dcterms:W3CDTF">2018-05-22T08:00:49Z</dcterms:modified>
</cp:coreProperties>
</file>