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5" r:id="rId3"/>
    <p:sldId id="277" r:id="rId4"/>
    <p:sldId id="273" r:id="rId5"/>
    <p:sldId id="276" r:id="rId6"/>
    <p:sldId id="278" r:id="rId7"/>
    <p:sldId id="279" r:id="rId8"/>
    <p:sldId id="280" r:id="rId9"/>
    <p:sldId id="281" r:id="rId10"/>
    <p:sldId id="282" r:id="rId11"/>
    <p:sldId id="283" r:id="rId12"/>
    <p:sldId id="292" r:id="rId13"/>
    <p:sldId id="293" r:id="rId14"/>
    <p:sldId id="294" r:id="rId15"/>
    <p:sldId id="285" r:id="rId16"/>
    <p:sldId id="295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52F539-012C-4674-8727-6EEDEC440914}" v="73" dt="2023-10-08T21:51:00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hosh, Joydip Dr (Maths &amp; Physics)" userId="46516cb3-e5ad-4760-b519-a08a531d6f6d" providerId="ADAL" clId="{7452F539-012C-4674-8727-6EEDEC440914}"/>
    <pc:docChg chg="undo custSel addSld delSld modSld">
      <pc:chgData name="Ghosh, Joydip Dr (Maths &amp; Physics)" userId="46516cb3-e5ad-4760-b519-a08a531d6f6d" providerId="ADAL" clId="{7452F539-012C-4674-8727-6EEDEC440914}" dt="2023-10-08T21:54:14.099" v="1060" actId="1076"/>
      <pc:docMkLst>
        <pc:docMk/>
      </pc:docMkLst>
      <pc:sldChg chg="addSp delSp modSp mod">
        <pc:chgData name="Ghosh, Joydip Dr (Maths &amp; Physics)" userId="46516cb3-e5ad-4760-b519-a08a531d6f6d" providerId="ADAL" clId="{7452F539-012C-4674-8727-6EEDEC440914}" dt="2023-10-08T21:43:54.357" v="1018" actId="1076"/>
        <pc:sldMkLst>
          <pc:docMk/>
          <pc:sldMk cId="2245643157" sldId="256"/>
        </pc:sldMkLst>
        <pc:spChg chg="mod">
          <ac:chgData name="Ghosh, Joydip Dr (Maths &amp; Physics)" userId="46516cb3-e5ad-4760-b519-a08a531d6f6d" providerId="ADAL" clId="{7452F539-012C-4674-8727-6EEDEC440914}" dt="2023-10-08T18:16:14.628" v="18" actId="947"/>
          <ac:spMkLst>
            <pc:docMk/>
            <pc:sldMk cId="2245643157" sldId="256"/>
            <ac:spMk id="2" creationId="{00000000-0000-0000-0000-000000000000}"/>
          </ac:spMkLst>
        </pc:spChg>
        <pc:spChg chg="mod">
          <ac:chgData name="Ghosh, Joydip Dr (Maths &amp; Physics)" userId="46516cb3-e5ad-4760-b519-a08a531d6f6d" providerId="ADAL" clId="{7452F539-012C-4674-8727-6EEDEC440914}" dt="2023-10-08T17:12:04.898" v="8" actId="688"/>
          <ac:spMkLst>
            <pc:docMk/>
            <pc:sldMk cId="2245643157" sldId="256"/>
            <ac:spMk id="4" creationId="{00000000-0000-0000-0000-000000000000}"/>
          </ac:spMkLst>
        </pc:spChg>
        <pc:spChg chg="mod">
          <ac:chgData name="Ghosh, Joydip Dr (Maths &amp; Physics)" userId="46516cb3-e5ad-4760-b519-a08a531d6f6d" providerId="ADAL" clId="{7452F539-012C-4674-8727-6EEDEC440914}" dt="2023-10-08T21:43:54.357" v="1018" actId="1076"/>
          <ac:spMkLst>
            <pc:docMk/>
            <pc:sldMk cId="2245643157" sldId="256"/>
            <ac:spMk id="5" creationId="{00000000-0000-0000-0000-000000000000}"/>
          </ac:spMkLst>
        </pc:spChg>
        <pc:spChg chg="add del">
          <ac:chgData name="Ghosh, Joydip Dr (Maths &amp; Physics)" userId="46516cb3-e5ad-4760-b519-a08a531d6f6d" providerId="ADAL" clId="{7452F539-012C-4674-8727-6EEDEC440914}" dt="2023-10-08T17:10:45.627" v="1" actId="22"/>
          <ac:spMkLst>
            <pc:docMk/>
            <pc:sldMk cId="2245643157" sldId="256"/>
            <ac:spMk id="8" creationId="{2BFB9F3E-A915-5D6B-4E12-D32F45872D5B}"/>
          </ac:spMkLst>
        </pc:spChg>
        <pc:picChg chg="add mod">
          <ac:chgData name="Ghosh, Joydip Dr (Maths &amp; Physics)" userId="46516cb3-e5ad-4760-b519-a08a531d6f6d" providerId="ADAL" clId="{7452F539-012C-4674-8727-6EEDEC440914}" dt="2023-10-08T17:11:09.432" v="4" actId="1076"/>
          <ac:picMkLst>
            <pc:docMk/>
            <pc:sldMk cId="2245643157" sldId="256"/>
            <ac:picMk id="9" creationId="{256CC6C8-E771-1450-23B4-47F65EA63E30}"/>
          </ac:picMkLst>
        </pc:picChg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3016578334" sldId="257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431651851" sldId="258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3493133363" sldId="259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4235703260" sldId="260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071586592" sldId="262"/>
        </pc:sldMkLst>
      </pc:sldChg>
      <pc:sldChg chg="del">
        <pc:chgData name="Ghosh, Joydip Dr (Maths &amp; Physics)" userId="46516cb3-e5ad-4760-b519-a08a531d6f6d" providerId="ADAL" clId="{7452F539-012C-4674-8727-6EEDEC440914}" dt="2023-10-08T19:41:17.514" v="168" actId="47"/>
        <pc:sldMkLst>
          <pc:docMk/>
          <pc:sldMk cId="3212387340" sldId="263"/>
        </pc:sldMkLst>
      </pc:sldChg>
      <pc:sldChg chg="del">
        <pc:chgData name="Ghosh, Joydip Dr (Maths &amp; Physics)" userId="46516cb3-e5ad-4760-b519-a08a531d6f6d" providerId="ADAL" clId="{7452F539-012C-4674-8727-6EEDEC440914}" dt="2023-10-08T19:41:20.008" v="169" actId="47"/>
        <pc:sldMkLst>
          <pc:docMk/>
          <pc:sldMk cId="3851405337" sldId="264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237852799" sldId="265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600518452" sldId="266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542353951" sldId="267"/>
        </pc:sldMkLst>
      </pc:sldChg>
      <pc:sldChg chg="addSp delSp modSp mod">
        <pc:chgData name="Ghosh, Joydip Dr (Maths &amp; Physics)" userId="46516cb3-e5ad-4760-b519-a08a531d6f6d" providerId="ADAL" clId="{7452F539-012C-4674-8727-6EEDEC440914}" dt="2023-10-08T21:09:25.709" v="712"/>
        <pc:sldMkLst>
          <pc:docMk/>
          <pc:sldMk cId="257278826" sldId="268"/>
        </pc:sldMkLst>
        <pc:spChg chg="add mod">
          <ac:chgData name="Ghosh, Joydip Dr (Maths &amp; Physics)" userId="46516cb3-e5ad-4760-b519-a08a531d6f6d" providerId="ADAL" clId="{7452F539-012C-4674-8727-6EEDEC440914}" dt="2023-10-08T21:09:25.709" v="712"/>
          <ac:spMkLst>
            <pc:docMk/>
            <pc:sldMk cId="257278826" sldId="268"/>
            <ac:spMk id="2" creationId="{BE2A47DE-6669-2872-BFE6-2ECEDF09A385}"/>
          </ac:spMkLst>
        </pc:spChg>
        <pc:spChg chg="del mod">
          <ac:chgData name="Ghosh, Joydip Dr (Maths &amp; Physics)" userId="46516cb3-e5ad-4760-b519-a08a531d6f6d" providerId="ADAL" clId="{7452F539-012C-4674-8727-6EEDEC440914}" dt="2023-10-08T21:08:09.646" v="698" actId="478"/>
          <ac:spMkLst>
            <pc:docMk/>
            <pc:sldMk cId="257278826" sldId="268"/>
            <ac:spMk id="4" creationId="{00000000-0000-0000-0000-000000000000}"/>
          </ac:spMkLst>
        </pc:spChg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69052293" sldId="269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490287195" sldId="270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632912089" sldId="271"/>
        </pc:sldMkLst>
      </pc:sldChg>
      <pc:sldChg chg="del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494251080" sldId="272"/>
        </pc:sldMkLst>
      </pc:sldChg>
      <pc:sldChg chg="addSp delSp modSp new mod">
        <pc:chgData name="Ghosh, Joydip Dr (Maths &amp; Physics)" userId="46516cb3-e5ad-4760-b519-a08a531d6f6d" providerId="ADAL" clId="{7452F539-012C-4674-8727-6EEDEC440914}" dt="2023-10-08T19:51:50.244" v="266" actId="255"/>
        <pc:sldMkLst>
          <pc:docMk/>
          <pc:sldMk cId="3056544285" sldId="273"/>
        </pc:sldMkLst>
        <pc:spChg chg="del mod">
          <ac:chgData name="Ghosh, Joydip Dr (Maths &amp; Physics)" userId="46516cb3-e5ad-4760-b519-a08a531d6f6d" providerId="ADAL" clId="{7452F539-012C-4674-8727-6EEDEC440914}" dt="2023-10-08T17:11:53.405" v="7" actId="478"/>
          <ac:spMkLst>
            <pc:docMk/>
            <pc:sldMk cId="3056544285" sldId="273"/>
            <ac:spMk id="2" creationId="{459D82E4-1822-3143-E415-BD93D19D3894}"/>
          </ac:spMkLst>
        </pc:spChg>
        <pc:spChg chg="add mod">
          <ac:chgData name="Ghosh, Joydip Dr (Maths &amp; Physics)" userId="46516cb3-e5ad-4760-b519-a08a531d6f6d" providerId="ADAL" clId="{7452F539-012C-4674-8727-6EEDEC440914}" dt="2023-10-08T19:46:00.440" v="196" actId="688"/>
          <ac:spMkLst>
            <pc:docMk/>
            <pc:sldMk cId="3056544285" sldId="273"/>
            <ac:spMk id="4" creationId="{47E8E91A-0611-C13F-D852-F9B273F0E62B}"/>
          </ac:spMkLst>
        </pc:spChg>
        <pc:spChg chg="add mod">
          <ac:chgData name="Ghosh, Joydip Dr (Maths &amp; Physics)" userId="46516cb3-e5ad-4760-b519-a08a531d6f6d" providerId="ADAL" clId="{7452F539-012C-4674-8727-6EEDEC440914}" dt="2023-10-08T19:04:20.016" v="24" actId="14100"/>
          <ac:spMkLst>
            <pc:docMk/>
            <pc:sldMk cId="3056544285" sldId="273"/>
            <ac:spMk id="5" creationId="{557BCC57-C9BA-185D-D09C-4B43716FF061}"/>
          </ac:spMkLst>
        </pc:spChg>
        <pc:spChg chg="add mod">
          <ac:chgData name="Ghosh, Joydip Dr (Maths &amp; Physics)" userId="46516cb3-e5ad-4760-b519-a08a531d6f6d" providerId="ADAL" clId="{7452F539-012C-4674-8727-6EEDEC440914}" dt="2023-10-08T19:51:50.244" v="266" actId="255"/>
          <ac:spMkLst>
            <pc:docMk/>
            <pc:sldMk cId="3056544285" sldId="273"/>
            <ac:spMk id="7" creationId="{539BFECC-340D-C284-8EEA-BCE072617DA1}"/>
          </ac:spMkLst>
        </pc:spChg>
        <pc:spChg chg="add mod">
          <ac:chgData name="Ghosh, Joydip Dr (Maths &amp; Physics)" userId="46516cb3-e5ad-4760-b519-a08a531d6f6d" providerId="ADAL" clId="{7452F539-012C-4674-8727-6EEDEC440914}" dt="2023-10-08T19:01:31.593" v="21" actId="1076"/>
          <ac:spMkLst>
            <pc:docMk/>
            <pc:sldMk cId="3056544285" sldId="273"/>
            <ac:spMk id="8" creationId="{C04ACCCF-81D1-D932-EA42-607CE1B79595}"/>
          </ac:spMkLst>
        </pc:spChg>
        <pc:picChg chg="add mod">
          <ac:chgData name="Ghosh, Joydip Dr (Maths &amp; Physics)" userId="46516cb3-e5ad-4760-b519-a08a531d6f6d" providerId="ADAL" clId="{7452F539-012C-4674-8727-6EEDEC440914}" dt="2023-10-08T19:08:53.222" v="82" actId="1076"/>
          <ac:picMkLst>
            <pc:docMk/>
            <pc:sldMk cId="3056544285" sldId="273"/>
            <ac:picMk id="6" creationId="{B26349BF-C503-842B-D603-20DF09D92A6F}"/>
          </ac:picMkLst>
        </pc:picChg>
      </pc:sldChg>
      <pc:sldChg chg="addSp delSp modSp new del mod">
        <pc:chgData name="Ghosh, Joydip Dr (Maths &amp; Physics)" userId="46516cb3-e5ad-4760-b519-a08a531d6f6d" providerId="ADAL" clId="{7452F539-012C-4674-8727-6EEDEC440914}" dt="2023-10-08T19:04:32.043" v="25" actId="2696"/>
        <pc:sldMkLst>
          <pc:docMk/>
          <pc:sldMk cId="1464811840" sldId="274"/>
        </pc:sldMkLst>
        <pc:spChg chg="del mod">
          <ac:chgData name="Ghosh, Joydip Dr (Maths &amp; Physics)" userId="46516cb3-e5ad-4760-b519-a08a531d6f6d" providerId="ADAL" clId="{7452F539-012C-4674-8727-6EEDEC440914}" dt="2023-10-08T17:12:24.275" v="12" actId="478"/>
          <ac:spMkLst>
            <pc:docMk/>
            <pc:sldMk cId="1464811840" sldId="274"/>
            <ac:spMk id="2" creationId="{3FC51DE2-2452-D485-9C95-97FA2A948EC2}"/>
          </ac:spMkLst>
        </pc:spChg>
        <pc:spChg chg="add mod">
          <ac:chgData name="Ghosh, Joydip Dr (Maths &amp; Physics)" userId="46516cb3-e5ad-4760-b519-a08a531d6f6d" providerId="ADAL" clId="{7452F539-012C-4674-8727-6EEDEC440914}" dt="2023-10-08T17:12:26.980" v="13"/>
          <ac:spMkLst>
            <pc:docMk/>
            <pc:sldMk cId="1464811840" sldId="274"/>
            <ac:spMk id="4" creationId="{0024E13C-A2A5-9F0B-7F11-5B6A32C4106D}"/>
          </ac:spMkLst>
        </pc:spChg>
        <pc:spChg chg="add mod">
          <ac:chgData name="Ghosh, Joydip Dr (Maths &amp; Physics)" userId="46516cb3-e5ad-4760-b519-a08a531d6f6d" providerId="ADAL" clId="{7452F539-012C-4674-8727-6EEDEC440914}" dt="2023-10-08T17:13:04.040" v="16" actId="1076"/>
          <ac:spMkLst>
            <pc:docMk/>
            <pc:sldMk cId="1464811840" sldId="274"/>
            <ac:spMk id="6" creationId="{C2A3BD94-C89F-1FAD-CE98-DC9ABCF36058}"/>
          </ac:spMkLst>
        </pc:spChg>
        <pc:spChg chg="add mod">
          <ac:chgData name="Ghosh, Joydip Dr (Maths &amp; Physics)" userId="46516cb3-e5ad-4760-b519-a08a531d6f6d" providerId="ADAL" clId="{7452F539-012C-4674-8727-6EEDEC440914}" dt="2023-10-08T17:12:54.718" v="14"/>
          <ac:spMkLst>
            <pc:docMk/>
            <pc:sldMk cId="1464811840" sldId="274"/>
            <ac:spMk id="7" creationId="{8C56D16C-DEDF-CE51-0CFC-4960418BC385}"/>
          </ac:spMkLst>
        </pc:spChg>
        <pc:picChg chg="add mod">
          <ac:chgData name="Ghosh, Joydip Dr (Maths &amp; Physics)" userId="46516cb3-e5ad-4760-b519-a08a531d6f6d" providerId="ADAL" clId="{7452F539-012C-4674-8727-6EEDEC440914}" dt="2023-10-08T17:12:59.035" v="15" actId="1076"/>
          <ac:picMkLst>
            <pc:docMk/>
            <pc:sldMk cId="1464811840" sldId="274"/>
            <ac:picMk id="5" creationId="{95F338D4-53CF-00E9-2D80-826A94DA5DA0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44:33.228" v="1025" actId="20577"/>
        <pc:sldMkLst>
          <pc:docMk/>
          <pc:sldMk cId="1759970049" sldId="275"/>
        </pc:sldMkLst>
        <pc:spChg chg="del mod">
          <ac:chgData name="Ghosh, Joydip Dr (Maths &amp; Physics)" userId="46516cb3-e5ad-4760-b519-a08a531d6f6d" providerId="ADAL" clId="{7452F539-012C-4674-8727-6EEDEC440914}" dt="2023-10-08T19:09:00.021" v="84" actId="478"/>
          <ac:spMkLst>
            <pc:docMk/>
            <pc:sldMk cId="1759970049" sldId="275"/>
            <ac:spMk id="2" creationId="{34186ECD-902C-2402-BB6E-BD2A4D188482}"/>
          </ac:spMkLst>
        </pc:spChg>
        <pc:spChg chg="add mod">
          <ac:chgData name="Ghosh, Joydip Dr (Maths &amp; Physics)" userId="46516cb3-e5ad-4760-b519-a08a531d6f6d" providerId="ADAL" clId="{7452F539-012C-4674-8727-6EEDEC440914}" dt="2023-10-08T19:04:47.761" v="27" actId="1076"/>
          <ac:spMkLst>
            <pc:docMk/>
            <pc:sldMk cId="1759970049" sldId="275"/>
            <ac:spMk id="4" creationId="{B6F0E078-2B0F-8B11-5695-7953DDC1CB24}"/>
          </ac:spMkLst>
        </pc:spChg>
        <pc:spChg chg="add mod">
          <ac:chgData name="Ghosh, Joydip Dr (Maths &amp; Physics)" userId="46516cb3-e5ad-4760-b519-a08a531d6f6d" providerId="ADAL" clId="{7452F539-012C-4674-8727-6EEDEC440914}" dt="2023-10-08T21:44:33.228" v="1025" actId="20577"/>
          <ac:spMkLst>
            <pc:docMk/>
            <pc:sldMk cId="1759970049" sldId="275"/>
            <ac:spMk id="5" creationId="{81A0BAE0-87A3-0B19-1590-1ACBED48D5A3}"/>
          </ac:spMkLst>
        </pc:spChg>
        <pc:spChg chg="add mod">
          <ac:chgData name="Ghosh, Joydip Dr (Maths &amp; Physics)" userId="46516cb3-e5ad-4760-b519-a08a531d6f6d" providerId="ADAL" clId="{7452F539-012C-4674-8727-6EEDEC440914}" dt="2023-10-08T19:40:25.102" v="160" actId="688"/>
          <ac:spMkLst>
            <pc:docMk/>
            <pc:sldMk cId="1759970049" sldId="275"/>
            <ac:spMk id="6" creationId="{21A8E66F-AAB6-0371-8D77-7A0371A41ABA}"/>
          </ac:spMkLst>
        </pc:spChg>
      </pc:sldChg>
      <pc:sldChg chg="addSp delSp modSp new mod">
        <pc:chgData name="Ghosh, Joydip Dr (Maths &amp; Physics)" userId="46516cb3-e5ad-4760-b519-a08a531d6f6d" providerId="ADAL" clId="{7452F539-012C-4674-8727-6EEDEC440914}" dt="2023-10-08T21:46:46.223" v="1028" actId="20577"/>
        <pc:sldMkLst>
          <pc:docMk/>
          <pc:sldMk cId="1441105976" sldId="276"/>
        </pc:sldMkLst>
        <pc:spChg chg="del">
          <ac:chgData name="Ghosh, Joydip Dr (Maths &amp; Physics)" userId="46516cb3-e5ad-4760-b519-a08a531d6f6d" providerId="ADAL" clId="{7452F539-012C-4674-8727-6EEDEC440914}" dt="2023-10-08T19:43:01.286" v="178" actId="478"/>
          <ac:spMkLst>
            <pc:docMk/>
            <pc:sldMk cId="1441105976" sldId="276"/>
            <ac:spMk id="2" creationId="{001D8816-DB5C-D66A-DEAE-E18280AE21EA}"/>
          </ac:spMkLst>
        </pc:spChg>
        <pc:spChg chg="del mod">
          <ac:chgData name="Ghosh, Joydip Dr (Maths &amp; Physics)" userId="46516cb3-e5ad-4760-b519-a08a531d6f6d" providerId="ADAL" clId="{7452F539-012C-4674-8727-6EEDEC440914}" dt="2023-10-08T19:38:55.414" v="158" actId="478"/>
          <ac:spMkLst>
            <pc:docMk/>
            <pc:sldMk cId="1441105976" sldId="276"/>
            <ac:spMk id="3" creationId="{66617AE3-E3BE-8F6E-E35E-486BE82F101D}"/>
          </ac:spMkLst>
        </pc:spChg>
        <pc:spChg chg="add mod">
          <ac:chgData name="Ghosh, Joydip Dr (Maths &amp; Physics)" userId="46516cb3-e5ad-4760-b519-a08a531d6f6d" providerId="ADAL" clId="{7452F539-012C-4674-8727-6EEDEC440914}" dt="2023-10-08T19:45:12.858" v="189" actId="14100"/>
          <ac:spMkLst>
            <pc:docMk/>
            <pc:sldMk cId="1441105976" sldId="276"/>
            <ac:spMk id="6" creationId="{C7C3F62F-54D2-D6CA-A7A3-491F3BB51456}"/>
          </ac:spMkLst>
        </pc:spChg>
        <pc:spChg chg="add mod">
          <ac:chgData name="Ghosh, Joydip Dr (Maths &amp; Physics)" userId="46516cb3-e5ad-4760-b519-a08a531d6f6d" providerId="ADAL" clId="{7452F539-012C-4674-8727-6EEDEC440914}" dt="2023-10-08T21:46:46.223" v="1028" actId="20577"/>
          <ac:spMkLst>
            <pc:docMk/>
            <pc:sldMk cId="1441105976" sldId="276"/>
            <ac:spMk id="8" creationId="{D020D5D8-0836-48CD-10D8-BB1A5B21DDA9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39.323" v="238" actId="688"/>
          <ac:spMkLst>
            <pc:docMk/>
            <pc:sldMk cId="1441105976" sldId="276"/>
            <ac:spMk id="9" creationId="{67C7C15D-181A-D6AE-940F-2442E1EE3FFC}"/>
          </ac:spMkLst>
        </pc:spChg>
        <pc:spChg chg="add mod">
          <ac:chgData name="Ghosh, Joydip Dr (Maths &amp; Physics)" userId="46516cb3-e5ad-4760-b519-a08a531d6f6d" providerId="ADAL" clId="{7452F539-012C-4674-8727-6EEDEC440914}" dt="2023-10-08T21:42:10.937" v="1009" actId="688"/>
          <ac:spMkLst>
            <pc:docMk/>
            <pc:sldMk cId="1441105976" sldId="276"/>
            <ac:spMk id="10" creationId="{D4F4BD1F-5BE0-CB1E-A2A0-2E8FF3932C46}"/>
          </ac:spMkLst>
        </pc:spChg>
        <pc:picChg chg="add del mod">
          <ac:chgData name="Ghosh, Joydip Dr (Maths &amp; Physics)" userId="46516cb3-e5ad-4760-b519-a08a531d6f6d" providerId="ADAL" clId="{7452F539-012C-4674-8727-6EEDEC440914}" dt="2023-10-08T19:42:39.335" v="177"/>
          <ac:picMkLst>
            <pc:docMk/>
            <pc:sldMk cId="1441105976" sldId="276"/>
            <ac:picMk id="5" creationId="{8AEBBE1E-5449-AB1E-13E1-7150B498149B}"/>
          </ac:picMkLst>
        </pc:picChg>
        <pc:picChg chg="add mod">
          <ac:chgData name="Ghosh, Joydip Dr (Maths &amp; Physics)" userId="46516cb3-e5ad-4760-b519-a08a531d6f6d" providerId="ADAL" clId="{7452F539-012C-4674-8727-6EEDEC440914}" dt="2023-10-08T19:47:00.524" v="212" actId="1076"/>
          <ac:picMkLst>
            <pc:docMk/>
            <pc:sldMk cId="1441105976" sldId="276"/>
            <ac:picMk id="7" creationId="{1F83143D-B0AD-DE5B-1A81-5386F820A3F7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08:23.359" v="699" actId="688"/>
        <pc:sldMkLst>
          <pc:docMk/>
          <pc:sldMk cId="221019476" sldId="277"/>
        </pc:sldMkLst>
        <pc:spChg chg="del mod">
          <ac:chgData name="Ghosh, Joydip Dr (Maths &amp; Physics)" userId="46516cb3-e5ad-4760-b519-a08a531d6f6d" providerId="ADAL" clId="{7452F539-012C-4674-8727-6EEDEC440914}" dt="2023-10-08T19:40:54.686" v="166" actId="478"/>
          <ac:spMkLst>
            <pc:docMk/>
            <pc:sldMk cId="221019476" sldId="277"/>
            <ac:spMk id="2" creationId="{C66A78F2-5FD3-68B6-1B9D-5B61296F6118}"/>
          </ac:spMkLst>
        </pc:spChg>
        <pc:spChg chg="del mod">
          <ac:chgData name="Ghosh, Joydip Dr (Maths &amp; Physics)" userId="46516cb3-e5ad-4760-b519-a08a531d6f6d" providerId="ADAL" clId="{7452F539-012C-4674-8727-6EEDEC440914}" dt="2023-10-08T19:40:31.529" v="162" actId="478"/>
          <ac:spMkLst>
            <pc:docMk/>
            <pc:sldMk cId="221019476" sldId="277"/>
            <ac:spMk id="3" creationId="{1B0AF5BB-FA55-F4C3-526D-E4096F037195}"/>
          </ac:spMkLst>
        </pc:spChg>
        <pc:spChg chg="add mod">
          <ac:chgData name="Ghosh, Joydip Dr (Maths &amp; Physics)" userId="46516cb3-e5ad-4760-b519-a08a531d6f6d" providerId="ADAL" clId="{7452F539-012C-4674-8727-6EEDEC440914}" dt="2023-10-08T21:08:23.359" v="699" actId="688"/>
          <ac:spMkLst>
            <pc:docMk/>
            <pc:sldMk cId="221019476" sldId="277"/>
            <ac:spMk id="5" creationId="{50BF2CB1-2AD1-2053-2AB2-6ACBCD9F57E0}"/>
          </ac:spMkLst>
        </pc:spChg>
        <pc:spChg chg="add mod">
          <ac:chgData name="Ghosh, Joydip Dr (Maths &amp; Physics)" userId="46516cb3-e5ad-4760-b519-a08a531d6f6d" providerId="ADAL" clId="{7452F539-012C-4674-8727-6EEDEC440914}" dt="2023-10-08T19:40:55.788" v="167"/>
          <ac:spMkLst>
            <pc:docMk/>
            <pc:sldMk cId="221019476" sldId="277"/>
            <ac:spMk id="6" creationId="{1A7FBA7D-6932-B0AB-5D44-C4849F89E78E}"/>
          </ac:spMkLst>
        </pc:spChg>
        <pc:spChg chg="add mod">
          <ac:chgData name="Ghosh, Joydip Dr (Maths &amp; Physics)" userId="46516cb3-e5ad-4760-b519-a08a531d6f6d" providerId="ADAL" clId="{7452F539-012C-4674-8727-6EEDEC440914}" dt="2023-10-08T19:51:41.358" v="265" actId="255"/>
          <ac:spMkLst>
            <pc:docMk/>
            <pc:sldMk cId="221019476" sldId="277"/>
            <ac:spMk id="7" creationId="{96E3E6D0-D18E-5C8A-D569-27B4270B9749}"/>
          </ac:spMkLst>
        </pc:spChg>
        <pc:spChg chg="add mod">
          <ac:chgData name="Ghosh, Joydip Dr (Maths &amp; Physics)" userId="46516cb3-e5ad-4760-b519-a08a531d6f6d" providerId="ADAL" clId="{7452F539-012C-4674-8727-6EEDEC440914}" dt="2023-10-08T19:42:06.808" v="175" actId="1076"/>
          <ac:spMkLst>
            <pc:docMk/>
            <pc:sldMk cId="221019476" sldId="277"/>
            <ac:spMk id="8" creationId="{97360882-619C-56F7-C5F1-5EBC6A6B4AAB}"/>
          </ac:spMkLst>
        </pc:spChg>
        <pc:picChg chg="add mod">
          <ac:chgData name="Ghosh, Joydip Dr (Maths &amp; Physics)" userId="46516cb3-e5ad-4760-b519-a08a531d6f6d" providerId="ADAL" clId="{7452F539-012C-4674-8727-6EEDEC440914}" dt="2023-10-08T19:41:39.053" v="172" actId="1076"/>
          <ac:picMkLst>
            <pc:docMk/>
            <pc:sldMk cId="221019476" sldId="277"/>
            <ac:picMk id="9" creationId="{2913E7CA-2CDF-1A15-3690-B08FDB2B30CF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49:09.210" v="1043" actId="164"/>
        <pc:sldMkLst>
          <pc:docMk/>
          <pc:sldMk cId="617093763" sldId="278"/>
        </pc:sldMkLst>
        <pc:spChg chg="del mod">
          <ac:chgData name="Ghosh, Joydip Dr (Maths &amp; Physics)" userId="46516cb3-e5ad-4760-b519-a08a531d6f6d" providerId="ADAL" clId="{7452F539-012C-4674-8727-6EEDEC440914}" dt="2023-10-08T19:47:08.484" v="214" actId="478"/>
          <ac:spMkLst>
            <pc:docMk/>
            <pc:sldMk cId="617093763" sldId="278"/>
            <ac:spMk id="2" creationId="{1C46C76C-B4FE-22B0-A0D0-3110E82DE7BE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43.240" v="240" actId="1038"/>
          <ac:spMkLst>
            <pc:docMk/>
            <pc:sldMk cId="617093763" sldId="278"/>
            <ac:spMk id="4" creationId="{F4B89DB9-7028-5D4A-C9F4-98E62877A1E7}"/>
          </ac:spMkLst>
        </pc:spChg>
        <pc:spChg chg="add del mod">
          <ac:chgData name="Ghosh, Joydip Dr (Maths &amp; Physics)" userId="46516cb3-e5ad-4760-b519-a08a531d6f6d" providerId="ADAL" clId="{7452F539-012C-4674-8727-6EEDEC440914}" dt="2023-10-08T19:50:22.849" v="255" actId="478"/>
          <ac:spMkLst>
            <pc:docMk/>
            <pc:sldMk cId="617093763" sldId="278"/>
            <ac:spMk id="5" creationId="{2F90E2EA-9DE9-CB7A-CA9B-4A6F0C709201}"/>
          </ac:spMkLst>
        </pc:spChg>
        <pc:spChg chg="add mod">
          <ac:chgData name="Ghosh, Joydip Dr (Maths &amp; Physics)" userId="46516cb3-e5ad-4760-b519-a08a531d6f6d" providerId="ADAL" clId="{7452F539-012C-4674-8727-6EEDEC440914}" dt="2023-10-08T21:47:06.387" v="1030" actId="20577"/>
          <ac:spMkLst>
            <pc:docMk/>
            <pc:sldMk cId="617093763" sldId="278"/>
            <ac:spMk id="6" creationId="{2DFA3F48-EDA1-09B5-2F48-B48287A25BA6}"/>
          </ac:spMkLst>
        </pc:spChg>
        <pc:spChg chg="add mod">
          <ac:chgData name="Ghosh, Joydip Dr (Maths &amp; Physics)" userId="46516cb3-e5ad-4760-b519-a08a531d6f6d" providerId="ADAL" clId="{7452F539-012C-4674-8727-6EEDEC440914}" dt="2023-10-08T20:06:36.292" v="286" actId="255"/>
          <ac:spMkLst>
            <pc:docMk/>
            <pc:sldMk cId="617093763" sldId="278"/>
            <ac:spMk id="7" creationId="{AA49FF29-1A62-9880-5D8B-10C51BC9CAC3}"/>
          </ac:spMkLst>
        </pc:spChg>
        <pc:spChg chg="add mod">
          <ac:chgData name="Ghosh, Joydip Dr (Maths &amp; Physics)" userId="46516cb3-e5ad-4760-b519-a08a531d6f6d" providerId="ADAL" clId="{7452F539-012C-4674-8727-6EEDEC440914}" dt="2023-10-08T21:48:02.930" v="1039" actId="20577"/>
          <ac:spMkLst>
            <pc:docMk/>
            <pc:sldMk cId="617093763" sldId="278"/>
            <ac:spMk id="8" creationId="{8FEE612C-CB05-6413-6C0C-84D67C9E7BCD}"/>
          </ac:spMkLst>
        </pc:spChg>
        <pc:spChg chg="add mod">
          <ac:chgData name="Ghosh, Joydip Dr (Maths &amp; Physics)" userId="46516cb3-e5ad-4760-b519-a08a531d6f6d" providerId="ADAL" clId="{7452F539-012C-4674-8727-6EEDEC440914}" dt="2023-10-08T20:07:11.913" v="295" actId="1076"/>
          <ac:spMkLst>
            <pc:docMk/>
            <pc:sldMk cId="617093763" sldId="278"/>
            <ac:spMk id="10" creationId="{F3136101-F634-A24A-7DD9-C8361930942B}"/>
          </ac:spMkLst>
        </pc:spChg>
        <pc:spChg chg="add mod">
          <ac:chgData name="Ghosh, Joydip Dr (Maths &amp; Physics)" userId="46516cb3-e5ad-4760-b519-a08a531d6f6d" providerId="ADAL" clId="{7452F539-012C-4674-8727-6EEDEC440914}" dt="2023-10-08T21:43:03.524" v="1012" actId="688"/>
          <ac:spMkLst>
            <pc:docMk/>
            <pc:sldMk cId="617093763" sldId="278"/>
            <ac:spMk id="12" creationId="{A5C11FB1-7702-1367-57A1-1F9094856A52}"/>
          </ac:spMkLst>
        </pc:spChg>
        <pc:spChg chg="add mod">
          <ac:chgData name="Ghosh, Joydip Dr (Maths &amp; Physics)" userId="46516cb3-e5ad-4760-b519-a08a531d6f6d" providerId="ADAL" clId="{7452F539-012C-4674-8727-6EEDEC440914}" dt="2023-10-08T21:49:09.210" v="1043" actId="164"/>
          <ac:spMkLst>
            <pc:docMk/>
            <pc:sldMk cId="617093763" sldId="278"/>
            <ac:spMk id="14" creationId="{E0D7E940-A96C-40BD-8220-17BB7896797D}"/>
          </ac:spMkLst>
        </pc:spChg>
        <pc:grpChg chg="add mod">
          <ac:chgData name="Ghosh, Joydip Dr (Maths &amp; Physics)" userId="46516cb3-e5ad-4760-b519-a08a531d6f6d" providerId="ADAL" clId="{7452F539-012C-4674-8727-6EEDEC440914}" dt="2023-10-08T21:49:09.210" v="1043" actId="164"/>
          <ac:grpSpMkLst>
            <pc:docMk/>
            <pc:sldMk cId="617093763" sldId="278"/>
            <ac:grpSpMk id="15" creationId="{D0EEED53-1C3C-6B6B-F376-B6A4DC393573}"/>
          </ac:grpSpMkLst>
        </pc:grpChg>
        <pc:picChg chg="add mod">
          <ac:chgData name="Ghosh, Joydip Dr (Maths &amp; Physics)" userId="46516cb3-e5ad-4760-b519-a08a531d6f6d" providerId="ADAL" clId="{7452F539-012C-4674-8727-6EEDEC440914}" dt="2023-10-08T21:49:09.210" v="1043" actId="164"/>
          <ac:picMkLst>
            <pc:docMk/>
            <pc:sldMk cId="617093763" sldId="278"/>
            <ac:picMk id="9" creationId="{BA948F15-14F7-2D99-001B-5F1C2E402EF4}"/>
          </ac:picMkLst>
        </pc:picChg>
        <pc:picChg chg="add del mod">
          <ac:chgData name="Ghosh, Joydip Dr (Maths &amp; Physics)" userId="46516cb3-e5ad-4760-b519-a08a531d6f6d" providerId="ADAL" clId="{7452F539-012C-4674-8727-6EEDEC440914}" dt="2023-10-08T21:47:25.220" v="1033" actId="478"/>
          <ac:picMkLst>
            <pc:docMk/>
            <pc:sldMk cId="617093763" sldId="278"/>
            <ac:picMk id="11" creationId="{E1A361C9-A23A-7EF9-A37C-D667D3889F8F}"/>
          </ac:picMkLst>
        </pc:picChg>
        <pc:picChg chg="add mod">
          <ac:chgData name="Ghosh, Joydip Dr (Maths &amp; Physics)" userId="46516cb3-e5ad-4760-b519-a08a531d6f6d" providerId="ADAL" clId="{7452F539-012C-4674-8727-6EEDEC440914}" dt="2023-10-08T21:47:42.119" v="1037" actId="14100"/>
          <ac:picMkLst>
            <pc:docMk/>
            <pc:sldMk cId="617093763" sldId="278"/>
            <ac:picMk id="13" creationId="{4EA9B8C8-71D2-8C41-5877-C511AC0C91DF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49:55.843" v="1051" actId="14100"/>
        <pc:sldMkLst>
          <pc:docMk/>
          <pc:sldMk cId="635997718" sldId="279"/>
        </pc:sldMkLst>
        <pc:spChg chg="del mod">
          <ac:chgData name="Ghosh, Joydip Dr (Maths &amp; Physics)" userId="46516cb3-e5ad-4760-b519-a08a531d6f6d" providerId="ADAL" clId="{7452F539-012C-4674-8727-6EEDEC440914}" dt="2023-10-08T19:47:14.183" v="216" actId="478"/>
          <ac:spMkLst>
            <pc:docMk/>
            <pc:sldMk cId="635997718" sldId="279"/>
            <ac:spMk id="2" creationId="{B122211E-0D3A-1327-4F4D-458D6262E2D2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45.584" v="241"/>
          <ac:spMkLst>
            <pc:docMk/>
            <pc:sldMk cId="635997718" sldId="279"/>
            <ac:spMk id="4" creationId="{51FC8158-8D33-16AA-204C-4B464B99C911}"/>
          </ac:spMkLst>
        </pc:spChg>
        <pc:spChg chg="add mod">
          <ac:chgData name="Ghosh, Joydip Dr (Maths &amp; Physics)" userId="46516cb3-e5ad-4760-b519-a08a531d6f6d" providerId="ADAL" clId="{7452F539-012C-4674-8727-6EEDEC440914}" dt="2023-10-08T20:15:01.663" v="300" actId="1076"/>
          <ac:spMkLst>
            <pc:docMk/>
            <pc:sldMk cId="635997718" sldId="279"/>
            <ac:spMk id="5" creationId="{F7AA8CE1-A62F-DEA6-0B0F-0F56A7C4BE7F}"/>
          </ac:spMkLst>
        </pc:spChg>
        <pc:spChg chg="add mod">
          <ac:chgData name="Ghosh, Joydip Dr (Maths &amp; Physics)" userId="46516cb3-e5ad-4760-b519-a08a531d6f6d" providerId="ADAL" clId="{7452F539-012C-4674-8727-6EEDEC440914}" dt="2023-10-08T20:16:03.329" v="309" actId="1076"/>
          <ac:spMkLst>
            <pc:docMk/>
            <pc:sldMk cId="635997718" sldId="279"/>
            <ac:spMk id="6" creationId="{35C0DE17-7F8D-8428-D238-DF1A3B0A44FC}"/>
          </ac:spMkLst>
        </pc:spChg>
        <pc:spChg chg="add mod">
          <ac:chgData name="Ghosh, Joydip Dr (Maths &amp; Physics)" userId="46516cb3-e5ad-4760-b519-a08a531d6f6d" providerId="ADAL" clId="{7452F539-012C-4674-8727-6EEDEC440914}" dt="2023-10-08T21:49:51.674" v="1050" actId="20577"/>
          <ac:spMkLst>
            <pc:docMk/>
            <pc:sldMk cId="635997718" sldId="279"/>
            <ac:spMk id="7" creationId="{A5BD1874-A048-126E-71FD-97C89C9FD20C}"/>
          </ac:spMkLst>
        </pc:spChg>
        <pc:spChg chg="add mod">
          <ac:chgData name="Ghosh, Joydip Dr (Maths &amp; Physics)" userId="46516cb3-e5ad-4760-b519-a08a531d6f6d" providerId="ADAL" clId="{7452F539-012C-4674-8727-6EEDEC440914}" dt="2023-10-08T21:43:07.427" v="1013"/>
          <ac:spMkLst>
            <pc:docMk/>
            <pc:sldMk cId="635997718" sldId="279"/>
            <ac:spMk id="9" creationId="{0B17C196-CCBE-3025-738A-507C671A9E98}"/>
          </ac:spMkLst>
        </pc:spChg>
        <pc:picChg chg="add del mod">
          <ac:chgData name="Ghosh, Joydip Dr (Maths &amp; Physics)" userId="46516cb3-e5ad-4760-b519-a08a531d6f6d" providerId="ADAL" clId="{7452F539-012C-4674-8727-6EEDEC440914}" dt="2023-10-08T21:49:34.129" v="1044" actId="478"/>
          <ac:picMkLst>
            <pc:docMk/>
            <pc:sldMk cId="635997718" sldId="279"/>
            <ac:picMk id="8" creationId="{4FD8A3D6-946B-FD0F-57E2-A91C2D66E661}"/>
          </ac:picMkLst>
        </pc:picChg>
        <pc:picChg chg="add mod">
          <ac:chgData name="Ghosh, Joydip Dr (Maths &amp; Physics)" userId="46516cb3-e5ad-4760-b519-a08a531d6f6d" providerId="ADAL" clId="{7452F539-012C-4674-8727-6EEDEC440914}" dt="2023-10-08T21:49:55.843" v="1051" actId="14100"/>
          <ac:picMkLst>
            <pc:docMk/>
            <pc:sldMk cId="635997718" sldId="279"/>
            <ac:picMk id="10" creationId="{7F45D343-5DFB-DC2E-FD78-1D624E1172F8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51:34.292" v="1059" actId="14100"/>
        <pc:sldMkLst>
          <pc:docMk/>
          <pc:sldMk cId="2843045082" sldId="280"/>
        </pc:sldMkLst>
        <pc:spChg chg="del mod">
          <ac:chgData name="Ghosh, Joydip Dr (Maths &amp; Physics)" userId="46516cb3-e5ad-4760-b519-a08a531d6f6d" providerId="ADAL" clId="{7452F539-012C-4674-8727-6EEDEC440914}" dt="2023-10-08T19:47:19.306" v="218" actId="478"/>
          <ac:spMkLst>
            <pc:docMk/>
            <pc:sldMk cId="2843045082" sldId="280"/>
            <ac:spMk id="2" creationId="{6DCD983A-22DD-43F7-B010-588C42A7B686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47.474" v="242"/>
          <ac:spMkLst>
            <pc:docMk/>
            <pc:sldMk cId="2843045082" sldId="280"/>
            <ac:spMk id="4" creationId="{A9367780-080E-AFB1-1893-24AB1FB4B7F6}"/>
          </ac:spMkLst>
        </pc:spChg>
        <pc:spChg chg="add mod">
          <ac:chgData name="Ghosh, Joydip Dr (Maths &amp; Physics)" userId="46516cb3-e5ad-4760-b519-a08a531d6f6d" providerId="ADAL" clId="{7452F539-012C-4674-8727-6EEDEC440914}" dt="2023-10-08T20:36:36.743" v="314" actId="14100"/>
          <ac:spMkLst>
            <pc:docMk/>
            <pc:sldMk cId="2843045082" sldId="280"/>
            <ac:spMk id="5" creationId="{5FDC37EF-E746-C104-9F71-43E048164ECC}"/>
          </ac:spMkLst>
        </pc:spChg>
        <pc:spChg chg="add mod">
          <ac:chgData name="Ghosh, Joydip Dr (Maths &amp; Physics)" userId="46516cb3-e5ad-4760-b519-a08a531d6f6d" providerId="ADAL" clId="{7452F539-012C-4674-8727-6EEDEC440914}" dt="2023-10-08T20:37:03.237" v="319" actId="1076"/>
          <ac:spMkLst>
            <pc:docMk/>
            <pc:sldMk cId="2843045082" sldId="280"/>
            <ac:spMk id="6" creationId="{3EEC4C36-7CEC-39F4-8DE3-182E34E1DA71}"/>
          </ac:spMkLst>
        </pc:spChg>
        <pc:spChg chg="add mod">
          <ac:chgData name="Ghosh, Joydip Dr (Maths &amp; Physics)" userId="46516cb3-e5ad-4760-b519-a08a531d6f6d" providerId="ADAL" clId="{7452F539-012C-4674-8727-6EEDEC440914}" dt="2023-10-08T20:37:07.588" v="320" actId="1076"/>
          <ac:spMkLst>
            <pc:docMk/>
            <pc:sldMk cId="2843045082" sldId="280"/>
            <ac:spMk id="7" creationId="{9F91037E-A551-E6FE-FD82-D8358A047BDF}"/>
          </ac:spMkLst>
        </pc:spChg>
        <pc:spChg chg="add mod">
          <ac:chgData name="Ghosh, Joydip Dr (Maths &amp; Physics)" userId="46516cb3-e5ad-4760-b519-a08a531d6f6d" providerId="ADAL" clId="{7452F539-012C-4674-8727-6EEDEC440914}" dt="2023-10-08T21:50:39.144" v="1053" actId="20577"/>
          <ac:spMkLst>
            <pc:docMk/>
            <pc:sldMk cId="2843045082" sldId="280"/>
            <ac:spMk id="8" creationId="{058FE1AA-DE9B-1EE6-292E-2D7D64382C73}"/>
          </ac:spMkLst>
        </pc:spChg>
        <pc:spChg chg="add del mod">
          <ac:chgData name="Ghosh, Joydip Dr (Maths &amp; Physics)" userId="46516cb3-e5ad-4760-b519-a08a531d6f6d" providerId="ADAL" clId="{7452F539-012C-4674-8727-6EEDEC440914}" dt="2023-10-08T20:36:59.375" v="318" actId="478"/>
          <ac:spMkLst>
            <pc:docMk/>
            <pc:sldMk cId="2843045082" sldId="280"/>
            <ac:spMk id="10" creationId="{5D1B2191-722B-DC5E-C179-ACDCE911EA2D}"/>
          </ac:spMkLst>
        </pc:spChg>
        <pc:spChg chg="add mod">
          <ac:chgData name="Ghosh, Joydip Dr (Maths &amp; Physics)" userId="46516cb3-e5ad-4760-b519-a08a531d6f6d" providerId="ADAL" clId="{7452F539-012C-4674-8727-6EEDEC440914}" dt="2023-10-08T20:41:11.823" v="343" actId="1076"/>
          <ac:spMkLst>
            <pc:docMk/>
            <pc:sldMk cId="2843045082" sldId="280"/>
            <ac:spMk id="12" creationId="{A85FB7F5-601D-D318-30BF-C3C672D7B820}"/>
          </ac:spMkLst>
        </pc:spChg>
        <pc:spChg chg="add del">
          <ac:chgData name="Ghosh, Joydip Dr (Maths &amp; Physics)" userId="46516cb3-e5ad-4760-b519-a08a531d6f6d" providerId="ADAL" clId="{7452F539-012C-4674-8727-6EEDEC440914}" dt="2023-10-08T20:41:03.655" v="341" actId="478"/>
          <ac:spMkLst>
            <pc:docMk/>
            <pc:sldMk cId="2843045082" sldId="280"/>
            <ac:spMk id="13" creationId="{374AE72C-4778-1712-90A7-0513D98F8133}"/>
          </ac:spMkLst>
        </pc:spChg>
        <pc:spChg chg="add mod">
          <ac:chgData name="Ghosh, Joydip Dr (Maths &amp; Physics)" userId="46516cb3-e5ad-4760-b519-a08a531d6f6d" providerId="ADAL" clId="{7452F539-012C-4674-8727-6EEDEC440914}" dt="2023-10-08T21:43:13.507" v="1014"/>
          <ac:spMkLst>
            <pc:docMk/>
            <pc:sldMk cId="2843045082" sldId="280"/>
            <ac:spMk id="14" creationId="{18D91A36-2464-C2F4-5F35-C31055FE3176}"/>
          </ac:spMkLst>
        </pc:spChg>
        <pc:picChg chg="add del mod">
          <ac:chgData name="Ghosh, Joydip Dr (Maths &amp; Physics)" userId="46516cb3-e5ad-4760-b519-a08a531d6f6d" providerId="ADAL" clId="{7452F539-012C-4674-8727-6EEDEC440914}" dt="2023-10-08T21:51:21.651" v="1056" actId="478"/>
          <ac:picMkLst>
            <pc:docMk/>
            <pc:sldMk cId="2843045082" sldId="280"/>
            <ac:picMk id="9" creationId="{22DAAE9A-972A-91F7-C8D7-288635D14CEC}"/>
          </ac:picMkLst>
        </pc:picChg>
        <pc:picChg chg="add mod">
          <ac:chgData name="Ghosh, Joydip Dr (Maths &amp; Physics)" userId="46516cb3-e5ad-4760-b519-a08a531d6f6d" providerId="ADAL" clId="{7452F539-012C-4674-8727-6EEDEC440914}" dt="2023-10-08T21:51:30.953" v="1058" actId="1076"/>
          <ac:picMkLst>
            <pc:docMk/>
            <pc:sldMk cId="2843045082" sldId="280"/>
            <ac:picMk id="11" creationId="{BE47AE89-5B86-6B61-309B-B24C02C0ECF9}"/>
          </ac:picMkLst>
        </pc:picChg>
        <pc:picChg chg="add mod modCrop">
          <ac:chgData name="Ghosh, Joydip Dr (Maths &amp; Physics)" userId="46516cb3-e5ad-4760-b519-a08a531d6f6d" providerId="ADAL" clId="{7452F539-012C-4674-8727-6EEDEC440914}" dt="2023-10-08T21:51:34.292" v="1059" actId="14100"/>
          <ac:picMkLst>
            <pc:docMk/>
            <pc:sldMk cId="2843045082" sldId="280"/>
            <ac:picMk id="15" creationId="{80D442A1-4E53-A08B-6295-2636263916E0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43:18.177" v="1015"/>
        <pc:sldMkLst>
          <pc:docMk/>
          <pc:sldMk cId="3247057690" sldId="281"/>
        </pc:sldMkLst>
        <pc:spChg chg="del">
          <ac:chgData name="Ghosh, Joydip Dr (Maths &amp; Physics)" userId="46516cb3-e5ad-4760-b519-a08a531d6f6d" providerId="ADAL" clId="{7452F539-012C-4674-8727-6EEDEC440914}" dt="2023-10-08T19:47:27.386" v="219" actId="478"/>
          <ac:spMkLst>
            <pc:docMk/>
            <pc:sldMk cId="3247057690" sldId="281"/>
            <ac:spMk id="2" creationId="{051DC7DE-FFC9-183F-DB93-DD9DF824E345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49.799" v="243"/>
          <ac:spMkLst>
            <pc:docMk/>
            <pc:sldMk cId="3247057690" sldId="281"/>
            <ac:spMk id="4" creationId="{D04C6AF9-E4EF-5AA4-7709-E7E6F514234D}"/>
          </ac:spMkLst>
        </pc:spChg>
        <pc:spChg chg="add mod">
          <ac:chgData name="Ghosh, Joydip Dr (Maths &amp; Physics)" userId="46516cb3-e5ad-4760-b519-a08a531d6f6d" providerId="ADAL" clId="{7452F539-012C-4674-8727-6EEDEC440914}" dt="2023-10-08T21:34:45.316" v="965" actId="1076"/>
          <ac:spMkLst>
            <pc:docMk/>
            <pc:sldMk cId="3247057690" sldId="281"/>
            <ac:spMk id="7" creationId="{DEE6134E-C409-AA50-DFAD-93D31EA8FBB2}"/>
          </ac:spMkLst>
        </pc:spChg>
        <pc:spChg chg="add mod">
          <ac:chgData name="Ghosh, Joydip Dr (Maths &amp; Physics)" userId="46516cb3-e5ad-4760-b519-a08a531d6f6d" providerId="ADAL" clId="{7452F539-012C-4674-8727-6EEDEC440914}" dt="2023-10-08T21:28:42.465" v="887" actId="164"/>
          <ac:spMkLst>
            <pc:docMk/>
            <pc:sldMk cId="3247057690" sldId="281"/>
            <ac:spMk id="8" creationId="{5B19B50E-FA16-09CC-BE04-3663FA3D463C}"/>
          </ac:spMkLst>
        </pc:spChg>
        <pc:spChg chg="add mod">
          <ac:chgData name="Ghosh, Joydip Dr (Maths &amp; Physics)" userId="46516cb3-e5ad-4760-b519-a08a531d6f6d" providerId="ADAL" clId="{7452F539-012C-4674-8727-6EEDEC440914}" dt="2023-10-08T21:32:46.711" v="905" actId="164"/>
          <ac:spMkLst>
            <pc:docMk/>
            <pc:sldMk cId="3247057690" sldId="281"/>
            <ac:spMk id="14" creationId="{E25E2874-1119-A903-5896-27BBC17C19F0}"/>
          </ac:spMkLst>
        </pc:spChg>
        <pc:spChg chg="add mod">
          <ac:chgData name="Ghosh, Joydip Dr (Maths &amp; Physics)" userId="46516cb3-e5ad-4760-b519-a08a531d6f6d" providerId="ADAL" clId="{7452F539-012C-4674-8727-6EEDEC440914}" dt="2023-10-08T21:33:14.039" v="911" actId="164"/>
          <ac:spMkLst>
            <pc:docMk/>
            <pc:sldMk cId="3247057690" sldId="281"/>
            <ac:spMk id="16" creationId="{E8134A6E-E7FB-07D6-F719-BC4C1E48CF15}"/>
          </ac:spMkLst>
        </pc:spChg>
        <pc:spChg chg="add mod">
          <ac:chgData name="Ghosh, Joydip Dr (Maths &amp; Physics)" userId="46516cb3-e5ad-4760-b519-a08a531d6f6d" providerId="ADAL" clId="{7452F539-012C-4674-8727-6EEDEC440914}" dt="2023-10-08T21:35:02.207" v="975" actId="1076"/>
          <ac:spMkLst>
            <pc:docMk/>
            <pc:sldMk cId="3247057690" sldId="281"/>
            <ac:spMk id="18" creationId="{F9444E7B-C55C-17DE-CB7E-F02E494A3FAD}"/>
          </ac:spMkLst>
        </pc:spChg>
        <pc:spChg chg="add mod">
          <ac:chgData name="Ghosh, Joydip Dr (Maths &amp; Physics)" userId="46516cb3-e5ad-4760-b519-a08a531d6f6d" providerId="ADAL" clId="{7452F539-012C-4674-8727-6EEDEC440914}" dt="2023-10-08T21:35:10.630" v="976" actId="1076"/>
          <ac:spMkLst>
            <pc:docMk/>
            <pc:sldMk cId="3247057690" sldId="281"/>
            <ac:spMk id="19" creationId="{7E696515-E7C6-A231-8474-66FB31F2BF16}"/>
          </ac:spMkLst>
        </pc:spChg>
        <pc:spChg chg="add mod">
          <ac:chgData name="Ghosh, Joydip Dr (Maths &amp; Physics)" userId="46516cb3-e5ad-4760-b519-a08a531d6f6d" providerId="ADAL" clId="{7452F539-012C-4674-8727-6EEDEC440914}" dt="2023-10-08T21:38:18.732" v="992" actId="1076"/>
          <ac:spMkLst>
            <pc:docMk/>
            <pc:sldMk cId="3247057690" sldId="281"/>
            <ac:spMk id="20" creationId="{09DDAD46-7A36-66CA-6BEA-C9447DAE8542}"/>
          </ac:spMkLst>
        </pc:spChg>
        <pc:spChg chg="add mod">
          <ac:chgData name="Ghosh, Joydip Dr (Maths &amp; Physics)" userId="46516cb3-e5ad-4760-b519-a08a531d6f6d" providerId="ADAL" clId="{7452F539-012C-4674-8727-6EEDEC440914}" dt="2023-10-08T21:39:30.140" v="999" actId="255"/>
          <ac:spMkLst>
            <pc:docMk/>
            <pc:sldMk cId="3247057690" sldId="281"/>
            <ac:spMk id="21" creationId="{80F1A683-784F-655F-9093-70E3A0923B36}"/>
          </ac:spMkLst>
        </pc:spChg>
        <pc:spChg chg="add mod">
          <ac:chgData name="Ghosh, Joydip Dr (Maths &amp; Physics)" userId="46516cb3-e5ad-4760-b519-a08a531d6f6d" providerId="ADAL" clId="{7452F539-012C-4674-8727-6EEDEC440914}" dt="2023-10-08T21:43:18.177" v="1015"/>
          <ac:spMkLst>
            <pc:docMk/>
            <pc:sldMk cId="3247057690" sldId="281"/>
            <ac:spMk id="22" creationId="{C2694D19-EFA5-016A-0FC8-AE6B87556787}"/>
          </ac:spMkLst>
        </pc:spChg>
        <pc:grpChg chg="add mod">
          <ac:chgData name="Ghosh, Joydip Dr (Maths &amp; Physics)" userId="46516cb3-e5ad-4760-b519-a08a531d6f6d" providerId="ADAL" clId="{7452F539-012C-4674-8727-6EEDEC440914}" dt="2023-10-08T21:28:09.185" v="879" actId="164"/>
          <ac:grpSpMkLst>
            <pc:docMk/>
            <pc:sldMk cId="3247057690" sldId="281"/>
            <ac:grpSpMk id="9" creationId="{CCD2DBCA-57C2-EF8A-65FC-8BC6492B2CC0}"/>
          </ac:grpSpMkLst>
        </pc:grpChg>
        <pc:grpChg chg="add mod">
          <ac:chgData name="Ghosh, Joydip Dr (Maths &amp; Physics)" userId="46516cb3-e5ad-4760-b519-a08a531d6f6d" providerId="ADAL" clId="{7452F539-012C-4674-8727-6EEDEC440914}" dt="2023-10-08T21:28:33.565" v="885" actId="164"/>
          <ac:grpSpMkLst>
            <pc:docMk/>
            <pc:sldMk cId="3247057690" sldId="281"/>
            <ac:grpSpMk id="10" creationId="{B415B8DB-8CBE-9F67-BB07-501C377BD9C0}"/>
          </ac:grpSpMkLst>
        </pc:grpChg>
        <pc:grpChg chg="add mod">
          <ac:chgData name="Ghosh, Joydip Dr (Maths &amp; Physics)" userId="46516cb3-e5ad-4760-b519-a08a531d6f6d" providerId="ADAL" clId="{7452F539-012C-4674-8727-6EEDEC440914}" dt="2023-10-08T21:33:55.451" v="956" actId="1036"/>
          <ac:grpSpMkLst>
            <pc:docMk/>
            <pc:sldMk cId="3247057690" sldId="281"/>
            <ac:grpSpMk id="11" creationId="{AE519D90-1DDB-AB32-0C9B-FD5F7468B35E}"/>
          </ac:grpSpMkLst>
        </pc:grpChg>
        <pc:grpChg chg="add mod">
          <ac:chgData name="Ghosh, Joydip Dr (Maths &amp; Physics)" userId="46516cb3-e5ad-4760-b519-a08a531d6f6d" providerId="ADAL" clId="{7452F539-012C-4674-8727-6EEDEC440914}" dt="2023-10-08T21:34:03.031" v="958" actId="1076"/>
          <ac:grpSpMkLst>
            <pc:docMk/>
            <pc:sldMk cId="3247057690" sldId="281"/>
            <ac:grpSpMk id="15" creationId="{8CDEECF5-E770-07B0-3101-498910C8AA94}"/>
          </ac:grpSpMkLst>
        </pc:grpChg>
        <pc:grpChg chg="add mod">
          <ac:chgData name="Ghosh, Joydip Dr (Maths &amp; Physics)" userId="46516cb3-e5ad-4760-b519-a08a531d6f6d" providerId="ADAL" clId="{7452F539-012C-4674-8727-6EEDEC440914}" dt="2023-10-08T21:34:00.164" v="957" actId="1076"/>
          <ac:grpSpMkLst>
            <pc:docMk/>
            <pc:sldMk cId="3247057690" sldId="281"/>
            <ac:grpSpMk id="17" creationId="{D5BA0DBF-6265-DFD9-8120-4D936E36EFE3}"/>
          </ac:grpSpMkLst>
        </pc:grpChg>
        <pc:picChg chg="add mod modCrop">
          <ac:chgData name="Ghosh, Joydip Dr (Maths &amp; Physics)" userId="46516cb3-e5ad-4760-b519-a08a531d6f6d" providerId="ADAL" clId="{7452F539-012C-4674-8727-6EEDEC440914}" dt="2023-10-08T21:28:42.465" v="887" actId="164"/>
          <ac:picMkLst>
            <pc:docMk/>
            <pc:sldMk cId="3247057690" sldId="281"/>
            <ac:picMk id="5" creationId="{7252077D-E87F-BDAF-EB1B-196D8B04BD00}"/>
          </ac:picMkLst>
        </pc:picChg>
        <pc:picChg chg="add mod modCrop">
          <ac:chgData name="Ghosh, Joydip Dr (Maths &amp; Physics)" userId="46516cb3-e5ad-4760-b519-a08a531d6f6d" providerId="ADAL" clId="{7452F539-012C-4674-8727-6EEDEC440914}" dt="2023-10-08T21:33:14.039" v="911" actId="164"/>
          <ac:picMkLst>
            <pc:docMk/>
            <pc:sldMk cId="3247057690" sldId="281"/>
            <ac:picMk id="12" creationId="{A321FFA1-5A77-A9A3-CE49-CFD71AF7D569}"/>
          </ac:picMkLst>
        </pc:picChg>
        <pc:picChg chg="add mod modCrop">
          <ac:chgData name="Ghosh, Joydip Dr (Maths &amp; Physics)" userId="46516cb3-e5ad-4760-b519-a08a531d6f6d" providerId="ADAL" clId="{7452F539-012C-4674-8727-6EEDEC440914}" dt="2023-10-08T21:32:46.711" v="905" actId="164"/>
          <ac:picMkLst>
            <pc:docMk/>
            <pc:sldMk cId="3247057690" sldId="281"/>
            <ac:picMk id="13" creationId="{BFCD8220-53E2-B08B-00C8-63B600EFC2BC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43:24.456" v="1016"/>
        <pc:sldMkLst>
          <pc:docMk/>
          <pc:sldMk cId="2927253417" sldId="282"/>
        </pc:sldMkLst>
        <pc:spChg chg="del mod">
          <ac:chgData name="Ghosh, Joydip Dr (Maths &amp; Physics)" userId="46516cb3-e5ad-4760-b519-a08a531d6f6d" providerId="ADAL" clId="{7452F539-012C-4674-8727-6EEDEC440914}" dt="2023-10-08T19:47:33.016" v="222" actId="478"/>
          <ac:spMkLst>
            <pc:docMk/>
            <pc:sldMk cId="2927253417" sldId="282"/>
            <ac:spMk id="2" creationId="{06D0BD0B-BEB4-3216-1F89-4FBDB26D206E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51.916" v="244"/>
          <ac:spMkLst>
            <pc:docMk/>
            <pc:sldMk cId="2927253417" sldId="282"/>
            <ac:spMk id="4" creationId="{C87A6C99-9DFB-AE03-842B-4C4C431272C3}"/>
          </ac:spMkLst>
        </pc:spChg>
        <pc:spChg chg="add mod">
          <ac:chgData name="Ghosh, Joydip Dr (Maths &amp; Physics)" userId="46516cb3-e5ad-4760-b519-a08a531d6f6d" providerId="ADAL" clId="{7452F539-012C-4674-8727-6EEDEC440914}" dt="2023-10-08T20:57:28.109" v="383" actId="1076"/>
          <ac:spMkLst>
            <pc:docMk/>
            <pc:sldMk cId="2927253417" sldId="282"/>
            <ac:spMk id="5" creationId="{DDFF84C1-C33D-A763-F112-4C2D6D9F766A}"/>
          </ac:spMkLst>
        </pc:spChg>
        <pc:spChg chg="add mod">
          <ac:chgData name="Ghosh, Joydip Dr (Maths &amp; Physics)" userId="46516cb3-e5ad-4760-b519-a08a531d6f6d" providerId="ADAL" clId="{7452F539-012C-4674-8727-6EEDEC440914}" dt="2023-10-08T20:43:55.895" v="353" actId="1076"/>
          <ac:spMkLst>
            <pc:docMk/>
            <pc:sldMk cId="2927253417" sldId="282"/>
            <ac:spMk id="8" creationId="{DDB192C1-52A0-E884-95A1-693B13F99145}"/>
          </ac:spMkLst>
        </pc:spChg>
        <pc:spChg chg="add mod">
          <ac:chgData name="Ghosh, Joydip Dr (Maths &amp; Physics)" userId="46516cb3-e5ad-4760-b519-a08a531d6f6d" providerId="ADAL" clId="{7452F539-012C-4674-8727-6EEDEC440914}" dt="2023-10-08T20:43:19.028" v="348" actId="1076"/>
          <ac:spMkLst>
            <pc:docMk/>
            <pc:sldMk cId="2927253417" sldId="282"/>
            <ac:spMk id="9" creationId="{6DC7AD7D-C909-B2F3-AAE4-9206A908A1B6}"/>
          </ac:spMkLst>
        </pc:spChg>
        <pc:spChg chg="add mod">
          <ac:chgData name="Ghosh, Joydip Dr (Maths &amp; Physics)" userId="46516cb3-e5ad-4760-b519-a08a531d6f6d" providerId="ADAL" clId="{7452F539-012C-4674-8727-6EEDEC440914}" dt="2023-10-08T20:44:08.698" v="358" actId="1076"/>
          <ac:spMkLst>
            <pc:docMk/>
            <pc:sldMk cId="2927253417" sldId="282"/>
            <ac:spMk id="10" creationId="{2E5E410A-5599-ADC8-AFF9-8BBA961DE1D2}"/>
          </ac:spMkLst>
        </pc:spChg>
        <pc:spChg chg="add mod">
          <ac:chgData name="Ghosh, Joydip Dr (Maths &amp; Physics)" userId="46516cb3-e5ad-4760-b519-a08a531d6f6d" providerId="ADAL" clId="{7452F539-012C-4674-8727-6EEDEC440914}" dt="2023-10-08T20:51:18.237" v="372" actId="207"/>
          <ac:spMkLst>
            <pc:docMk/>
            <pc:sldMk cId="2927253417" sldId="282"/>
            <ac:spMk id="11" creationId="{6D14BA0A-480D-B2FA-D6DD-6C5B6502FA38}"/>
          </ac:spMkLst>
        </pc:spChg>
        <pc:spChg chg="add mod">
          <ac:chgData name="Ghosh, Joydip Dr (Maths &amp; Physics)" userId="46516cb3-e5ad-4760-b519-a08a531d6f6d" providerId="ADAL" clId="{7452F539-012C-4674-8727-6EEDEC440914}" dt="2023-10-08T21:43:24.456" v="1016"/>
          <ac:spMkLst>
            <pc:docMk/>
            <pc:sldMk cId="2927253417" sldId="282"/>
            <ac:spMk id="14" creationId="{AB1738CE-579D-9C61-F448-4AB2835091FF}"/>
          </ac:spMkLst>
        </pc:spChg>
        <pc:picChg chg="add del mod">
          <ac:chgData name="Ghosh, Joydip Dr (Maths &amp; Physics)" userId="46516cb3-e5ad-4760-b519-a08a531d6f6d" providerId="ADAL" clId="{7452F539-012C-4674-8727-6EEDEC440914}" dt="2023-10-08T20:43:49.233" v="351" actId="478"/>
          <ac:picMkLst>
            <pc:docMk/>
            <pc:sldMk cId="2927253417" sldId="282"/>
            <ac:picMk id="6" creationId="{D3C6DC2D-1B6B-EE62-C21F-A5E778DA9E43}"/>
          </ac:picMkLst>
        </pc:picChg>
        <pc:picChg chg="add mod">
          <ac:chgData name="Ghosh, Joydip Dr (Maths &amp; Physics)" userId="46516cb3-e5ad-4760-b519-a08a531d6f6d" providerId="ADAL" clId="{7452F539-012C-4674-8727-6EEDEC440914}" dt="2023-10-08T20:49:51.726" v="364" actId="1076"/>
          <ac:picMkLst>
            <pc:docMk/>
            <pc:sldMk cId="2927253417" sldId="282"/>
            <ac:picMk id="7" creationId="{B5D5F153-1E8D-7E2B-799C-BAD643B22D9E}"/>
          </ac:picMkLst>
        </pc:picChg>
        <pc:picChg chg="add mod">
          <ac:chgData name="Ghosh, Joydip Dr (Maths &amp; Physics)" userId="46516cb3-e5ad-4760-b519-a08a531d6f6d" providerId="ADAL" clId="{7452F539-012C-4674-8727-6EEDEC440914}" dt="2023-10-08T20:44:05.377" v="357" actId="1076"/>
          <ac:picMkLst>
            <pc:docMk/>
            <pc:sldMk cId="2927253417" sldId="282"/>
            <ac:picMk id="12" creationId="{69BC8E9F-37FF-A616-DE17-A7874D83AA2B}"/>
          </ac:picMkLst>
        </pc:picChg>
        <pc:picChg chg="add mod">
          <ac:chgData name="Ghosh, Joydip Dr (Maths &amp; Physics)" userId="46516cb3-e5ad-4760-b519-a08a531d6f6d" providerId="ADAL" clId="{7452F539-012C-4674-8727-6EEDEC440914}" dt="2023-10-08T20:44:15.999" v="361" actId="1076"/>
          <ac:picMkLst>
            <pc:docMk/>
            <pc:sldMk cId="2927253417" sldId="282"/>
            <ac:picMk id="13" creationId="{9A1FDA9A-22D7-9627-9B83-23C21B74713D}"/>
          </ac:picMkLst>
        </pc:picChg>
      </pc:sldChg>
      <pc:sldChg chg="addSp delSp modSp new mod">
        <pc:chgData name="Ghosh, Joydip Dr (Maths &amp; Physics)" userId="46516cb3-e5ad-4760-b519-a08a531d6f6d" providerId="ADAL" clId="{7452F539-012C-4674-8727-6EEDEC440914}" dt="2023-10-08T21:06:22.057" v="690" actId="947"/>
        <pc:sldMkLst>
          <pc:docMk/>
          <pc:sldMk cId="1399744736" sldId="283"/>
        </pc:sldMkLst>
        <pc:spChg chg="del mod">
          <ac:chgData name="Ghosh, Joydip Dr (Maths &amp; Physics)" userId="46516cb3-e5ad-4760-b519-a08a531d6f6d" providerId="ADAL" clId="{7452F539-012C-4674-8727-6EEDEC440914}" dt="2023-10-08T19:47:38.697" v="224" actId="478"/>
          <ac:spMkLst>
            <pc:docMk/>
            <pc:sldMk cId="1399744736" sldId="283"/>
            <ac:spMk id="2" creationId="{9E9A497A-28FD-CE4A-F2E2-F4BEE13B3B21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53.971" v="245"/>
          <ac:spMkLst>
            <pc:docMk/>
            <pc:sldMk cId="1399744736" sldId="283"/>
            <ac:spMk id="4" creationId="{263C3B05-A81A-EE3E-1EAD-F22B73BA6B90}"/>
          </ac:spMkLst>
        </pc:spChg>
        <pc:spChg chg="add mod">
          <ac:chgData name="Ghosh, Joydip Dr (Maths &amp; Physics)" userId="46516cb3-e5ad-4760-b519-a08a531d6f6d" providerId="ADAL" clId="{7452F539-012C-4674-8727-6EEDEC440914}" dt="2023-10-08T21:06:22.057" v="690" actId="947"/>
          <ac:spMkLst>
            <pc:docMk/>
            <pc:sldMk cId="1399744736" sldId="283"/>
            <ac:spMk id="9" creationId="{72E92D22-54AC-8779-10B4-C8F8D5C428E6}"/>
          </ac:spMkLst>
        </pc:spChg>
        <pc:spChg chg="add mod">
          <ac:chgData name="Ghosh, Joydip Dr (Maths &amp; Physics)" userId="46516cb3-e5ad-4760-b519-a08a531d6f6d" providerId="ADAL" clId="{7452F539-012C-4674-8727-6EEDEC440914}" dt="2023-10-08T20:58:29.495" v="439" actId="14100"/>
          <ac:spMkLst>
            <pc:docMk/>
            <pc:sldMk cId="1399744736" sldId="283"/>
            <ac:spMk id="10" creationId="{470559BA-D08A-1E1B-6AE5-AB9AC0D10566}"/>
          </ac:spMkLst>
        </pc:spChg>
        <pc:picChg chg="add mod">
          <ac:chgData name="Ghosh, Joydip Dr (Maths &amp; Physics)" userId="46516cb3-e5ad-4760-b519-a08a531d6f6d" providerId="ADAL" clId="{7452F539-012C-4674-8727-6EEDEC440914}" dt="2023-10-08T20:51:52.913" v="374" actId="1076"/>
          <ac:picMkLst>
            <pc:docMk/>
            <pc:sldMk cId="1399744736" sldId="283"/>
            <ac:picMk id="5" creationId="{E5FC99F1-1656-828E-C201-C4657AEA786E}"/>
          </ac:picMkLst>
        </pc:picChg>
        <pc:picChg chg="add mod">
          <ac:chgData name="Ghosh, Joydip Dr (Maths &amp; Physics)" userId="46516cb3-e5ad-4760-b519-a08a531d6f6d" providerId="ADAL" clId="{7452F539-012C-4674-8727-6EEDEC440914}" dt="2023-10-08T20:56:57.903" v="378" actId="1076"/>
          <ac:picMkLst>
            <pc:docMk/>
            <pc:sldMk cId="1399744736" sldId="283"/>
            <ac:picMk id="6" creationId="{B4FAB45B-52AA-A4BC-05DE-EC8E76D2C256}"/>
          </ac:picMkLst>
        </pc:picChg>
        <pc:picChg chg="add mod">
          <ac:chgData name="Ghosh, Joydip Dr (Maths &amp; Physics)" userId="46516cb3-e5ad-4760-b519-a08a531d6f6d" providerId="ADAL" clId="{7452F539-012C-4674-8727-6EEDEC440914}" dt="2023-10-08T20:56:56.240" v="377" actId="1076"/>
          <ac:picMkLst>
            <pc:docMk/>
            <pc:sldMk cId="1399744736" sldId="283"/>
            <ac:picMk id="7" creationId="{10497A4F-B622-0C0B-A3D0-34A081EC02AA}"/>
          </ac:picMkLst>
        </pc:picChg>
      </pc:sldChg>
      <pc:sldChg chg="addSp delSp modSp new del mod">
        <pc:chgData name="Ghosh, Joydip Dr (Maths &amp; Physics)" userId="46516cb3-e5ad-4760-b519-a08a531d6f6d" providerId="ADAL" clId="{7452F539-012C-4674-8727-6EEDEC440914}" dt="2023-10-08T21:06:27.519" v="691" actId="47"/>
        <pc:sldMkLst>
          <pc:docMk/>
          <pc:sldMk cId="4078884104" sldId="284"/>
        </pc:sldMkLst>
        <pc:spChg chg="del mod">
          <ac:chgData name="Ghosh, Joydip Dr (Maths &amp; Physics)" userId="46516cb3-e5ad-4760-b519-a08a531d6f6d" providerId="ADAL" clId="{7452F539-012C-4674-8727-6EEDEC440914}" dt="2023-10-08T19:47:44.031" v="226" actId="478"/>
          <ac:spMkLst>
            <pc:docMk/>
            <pc:sldMk cId="4078884104" sldId="284"/>
            <ac:spMk id="2" creationId="{3BDDC33B-9AC6-3624-8523-7413B8BE3390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56.277" v="246"/>
          <ac:spMkLst>
            <pc:docMk/>
            <pc:sldMk cId="4078884104" sldId="284"/>
            <ac:spMk id="4" creationId="{58BE178B-75D1-4732-43B9-F775A3622880}"/>
          </ac:spMkLst>
        </pc:spChg>
      </pc:sldChg>
      <pc:sldChg chg="addSp delSp modSp new mod">
        <pc:chgData name="Ghosh, Joydip Dr (Maths &amp; Physics)" userId="46516cb3-e5ad-4760-b519-a08a531d6f6d" providerId="ADAL" clId="{7452F539-012C-4674-8727-6EEDEC440914}" dt="2023-10-08T21:22:18.296" v="869" actId="947"/>
        <pc:sldMkLst>
          <pc:docMk/>
          <pc:sldMk cId="1551913719" sldId="285"/>
        </pc:sldMkLst>
        <pc:spChg chg="del">
          <ac:chgData name="Ghosh, Joydip Dr (Maths &amp; Physics)" userId="46516cb3-e5ad-4760-b519-a08a531d6f6d" providerId="ADAL" clId="{7452F539-012C-4674-8727-6EEDEC440914}" dt="2023-10-08T19:47:49.474" v="227" actId="478"/>
          <ac:spMkLst>
            <pc:docMk/>
            <pc:sldMk cId="1551913719" sldId="285"/>
            <ac:spMk id="2" creationId="{515765D8-5918-ECE5-105B-F6CE9DD4F8AF}"/>
          </ac:spMkLst>
        </pc:spChg>
        <pc:spChg chg="add mod">
          <ac:chgData name="Ghosh, Joydip Dr (Maths &amp; Physics)" userId="46516cb3-e5ad-4760-b519-a08a531d6f6d" providerId="ADAL" clId="{7452F539-012C-4674-8727-6EEDEC440914}" dt="2023-10-08T19:48:58.410" v="247"/>
          <ac:spMkLst>
            <pc:docMk/>
            <pc:sldMk cId="1551913719" sldId="285"/>
            <ac:spMk id="4" creationId="{9BDCBEA5-A1CE-5013-C755-756F583DBBB0}"/>
          </ac:spMkLst>
        </pc:spChg>
        <pc:spChg chg="add mod">
          <ac:chgData name="Ghosh, Joydip Dr (Maths &amp; Physics)" userId="46516cb3-e5ad-4760-b519-a08a531d6f6d" providerId="ADAL" clId="{7452F539-012C-4674-8727-6EEDEC440914}" dt="2023-10-08T21:10:46.461" v="713"/>
          <ac:spMkLst>
            <pc:docMk/>
            <pc:sldMk cId="1551913719" sldId="285"/>
            <ac:spMk id="5" creationId="{9A292CAC-D329-BEF7-A3AF-6679508FEF35}"/>
          </ac:spMkLst>
        </pc:spChg>
        <pc:spChg chg="add mod">
          <ac:chgData name="Ghosh, Joydip Dr (Maths &amp; Physics)" userId="46516cb3-e5ad-4760-b519-a08a531d6f6d" providerId="ADAL" clId="{7452F539-012C-4674-8727-6EEDEC440914}" dt="2023-10-08T21:22:18.296" v="869" actId="947"/>
          <ac:spMkLst>
            <pc:docMk/>
            <pc:sldMk cId="1551913719" sldId="285"/>
            <ac:spMk id="6" creationId="{F54C49DA-47FE-26BC-E465-79A1D9806472}"/>
          </ac:spMkLst>
        </pc:spChg>
      </pc:sldChg>
      <pc:sldChg chg="addSp delSp modSp new del mod">
        <pc:chgData name="Ghosh, Joydip Dr (Maths &amp; Physics)" userId="46516cb3-e5ad-4760-b519-a08a531d6f6d" providerId="ADAL" clId="{7452F539-012C-4674-8727-6EEDEC440914}" dt="2023-10-08T21:09:17.601" v="710" actId="47"/>
        <pc:sldMkLst>
          <pc:docMk/>
          <pc:sldMk cId="2470180817" sldId="286"/>
        </pc:sldMkLst>
        <pc:spChg chg="del">
          <ac:chgData name="Ghosh, Joydip Dr (Maths &amp; Physics)" userId="46516cb3-e5ad-4760-b519-a08a531d6f6d" providerId="ADAL" clId="{7452F539-012C-4674-8727-6EEDEC440914}" dt="2023-10-08T19:47:56.861" v="228" actId="478"/>
          <ac:spMkLst>
            <pc:docMk/>
            <pc:sldMk cId="2470180817" sldId="286"/>
            <ac:spMk id="2" creationId="{96269AD8-5AC2-089E-CC31-747810E291B0}"/>
          </ac:spMkLst>
        </pc:spChg>
        <pc:spChg chg="add mod">
          <ac:chgData name="Ghosh, Joydip Dr (Maths &amp; Physics)" userId="46516cb3-e5ad-4760-b519-a08a531d6f6d" providerId="ADAL" clId="{7452F539-012C-4674-8727-6EEDEC440914}" dt="2023-10-08T19:49:00.603" v="248"/>
          <ac:spMkLst>
            <pc:docMk/>
            <pc:sldMk cId="2470180817" sldId="286"/>
            <ac:spMk id="4" creationId="{E31B3980-0C0A-65EC-6B5C-822E1FE33A75}"/>
          </ac:spMkLst>
        </pc:spChg>
        <pc:spChg chg="add mod">
          <ac:chgData name="Ghosh, Joydip Dr (Maths &amp; Physics)" userId="46516cb3-e5ad-4760-b519-a08a531d6f6d" providerId="ADAL" clId="{7452F539-012C-4674-8727-6EEDEC440914}" dt="2023-10-08T21:07:16.826" v="692"/>
          <ac:spMkLst>
            <pc:docMk/>
            <pc:sldMk cId="2470180817" sldId="286"/>
            <ac:spMk id="5" creationId="{A7CB8BBB-C96E-A4BD-CC08-702793707921}"/>
          </ac:spMkLst>
        </pc:spChg>
      </pc:sldChg>
      <pc:sldChg chg="addSp delSp modSp new del mod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4217262229" sldId="287"/>
        </pc:sldMkLst>
        <pc:spChg chg="del mod">
          <ac:chgData name="Ghosh, Joydip Dr (Maths &amp; Physics)" userId="46516cb3-e5ad-4760-b519-a08a531d6f6d" providerId="ADAL" clId="{7452F539-012C-4674-8727-6EEDEC440914}" dt="2023-10-08T19:48:02.770" v="230" actId="478"/>
          <ac:spMkLst>
            <pc:docMk/>
            <pc:sldMk cId="4217262229" sldId="287"/>
            <ac:spMk id="2" creationId="{59A38432-AA71-7C27-6142-E826485AA61E}"/>
          </ac:spMkLst>
        </pc:spChg>
        <pc:spChg chg="add mod">
          <ac:chgData name="Ghosh, Joydip Dr (Maths &amp; Physics)" userId="46516cb3-e5ad-4760-b519-a08a531d6f6d" providerId="ADAL" clId="{7452F539-012C-4674-8727-6EEDEC440914}" dt="2023-10-08T19:49:02.396" v="249"/>
          <ac:spMkLst>
            <pc:docMk/>
            <pc:sldMk cId="4217262229" sldId="287"/>
            <ac:spMk id="4" creationId="{B91E7224-6954-17AC-F525-197D65495A67}"/>
          </ac:spMkLst>
        </pc:spChg>
      </pc:sldChg>
      <pc:sldChg chg="addSp delSp modSp new del mod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4069972088" sldId="288"/>
        </pc:sldMkLst>
        <pc:spChg chg="del">
          <ac:chgData name="Ghosh, Joydip Dr (Maths &amp; Physics)" userId="46516cb3-e5ad-4760-b519-a08a531d6f6d" providerId="ADAL" clId="{7452F539-012C-4674-8727-6EEDEC440914}" dt="2023-10-08T19:48:09.003" v="231" actId="478"/>
          <ac:spMkLst>
            <pc:docMk/>
            <pc:sldMk cId="4069972088" sldId="288"/>
            <ac:spMk id="2" creationId="{1F0E198A-6D36-EA5B-0CBF-1281E813477F}"/>
          </ac:spMkLst>
        </pc:spChg>
        <pc:spChg chg="add mod">
          <ac:chgData name="Ghosh, Joydip Dr (Maths &amp; Physics)" userId="46516cb3-e5ad-4760-b519-a08a531d6f6d" providerId="ADAL" clId="{7452F539-012C-4674-8727-6EEDEC440914}" dt="2023-10-08T19:49:04.176" v="250"/>
          <ac:spMkLst>
            <pc:docMk/>
            <pc:sldMk cId="4069972088" sldId="288"/>
            <ac:spMk id="4" creationId="{E165FA99-FC66-623A-6841-D4B4C20A0184}"/>
          </ac:spMkLst>
        </pc:spChg>
      </pc:sldChg>
      <pc:sldChg chg="addSp delSp modSp new del mod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378535954" sldId="289"/>
        </pc:sldMkLst>
        <pc:spChg chg="del mod">
          <ac:chgData name="Ghosh, Joydip Dr (Maths &amp; Physics)" userId="46516cb3-e5ad-4760-b519-a08a531d6f6d" providerId="ADAL" clId="{7452F539-012C-4674-8727-6EEDEC440914}" dt="2023-10-08T19:48:13.958" v="233" actId="478"/>
          <ac:spMkLst>
            <pc:docMk/>
            <pc:sldMk cId="1378535954" sldId="289"/>
            <ac:spMk id="2" creationId="{C82856D9-78E3-519C-F5E1-50CB333A5BA5}"/>
          </ac:spMkLst>
        </pc:spChg>
        <pc:spChg chg="add mod">
          <ac:chgData name="Ghosh, Joydip Dr (Maths &amp; Physics)" userId="46516cb3-e5ad-4760-b519-a08a531d6f6d" providerId="ADAL" clId="{7452F539-012C-4674-8727-6EEDEC440914}" dt="2023-10-08T19:49:05.881" v="251"/>
          <ac:spMkLst>
            <pc:docMk/>
            <pc:sldMk cId="1378535954" sldId="289"/>
            <ac:spMk id="4" creationId="{9485CD0F-BB5E-ED27-0A5F-E8C32D2CA249}"/>
          </ac:spMkLst>
        </pc:spChg>
      </pc:sldChg>
      <pc:sldChg chg="addSp delSp modSp new del mod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897461070" sldId="290"/>
        </pc:sldMkLst>
        <pc:spChg chg="del mod">
          <ac:chgData name="Ghosh, Joydip Dr (Maths &amp; Physics)" userId="46516cb3-e5ad-4760-b519-a08a531d6f6d" providerId="ADAL" clId="{7452F539-012C-4674-8727-6EEDEC440914}" dt="2023-10-08T19:48:28.072" v="235" actId="478"/>
          <ac:spMkLst>
            <pc:docMk/>
            <pc:sldMk cId="1897461070" sldId="290"/>
            <ac:spMk id="2" creationId="{71AC8B67-47FF-C51B-09CE-D960C26F2902}"/>
          </ac:spMkLst>
        </pc:spChg>
        <pc:spChg chg="add mod">
          <ac:chgData name="Ghosh, Joydip Dr (Maths &amp; Physics)" userId="46516cb3-e5ad-4760-b519-a08a531d6f6d" providerId="ADAL" clId="{7452F539-012C-4674-8727-6EEDEC440914}" dt="2023-10-08T19:49:07.593" v="252"/>
          <ac:spMkLst>
            <pc:docMk/>
            <pc:sldMk cId="1897461070" sldId="290"/>
            <ac:spMk id="4" creationId="{C2C2EE7F-231B-20B1-4907-3CF4113B0236}"/>
          </ac:spMkLst>
        </pc:spChg>
      </pc:sldChg>
      <pc:sldChg chg="addSp delSp modSp new del mod">
        <pc:chgData name="Ghosh, Joydip Dr (Maths &amp; Physics)" userId="46516cb3-e5ad-4760-b519-a08a531d6f6d" providerId="ADAL" clId="{7452F539-012C-4674-8727-6EEDEC440914}" dt="2023-10-08T21:08:04.306" v="696" actId="47"/>
        <pc:sldMkLst>
          <pc:docMk/>
          <pc:sldMk cId="139505622" sldId="291"/>
        </pc:sldMkLst>
        <pc:spChg chg="del mod">
          <ac:chgData name="Ghosh, Joydip Dr (Maths &amp; Physics)" userId="46516cb3-e5ad-4760-b519-a08a531d6f6d" providerId="ADAL" clId="{7452F539-012C-4674-8727-6EEDEC440914}" dt="2023-10-08T19:48:33.094" v="237" actId="478"/>
          <ac:spMkLst>
            <pc:docMk/>
            <pc:sldMk cId="139505622" sldId="291"/>
            <ac:spMk id="2" creationId="{88093D6B-6264-6429-CD3A-1996E92C80F0}"/>
          </ac:spMkLst>
        </pc:spChg>
        <pc:spChg chg="add mod">
          <ac:chgData name="Ghosh, Joydip Dr (Maths &amp; Physics)" userId="46516cb3-e5ad-4760-b519-a08a531d6f6d" providerId="ADAL" clId="{7452F539-012C-4674-8727-6EEDEC440914}" dt="2023-10-08T19:49:09.760" v="253"/>
          <ac:spMkLst>
            <pc:docMk/>
            <pc:sldMk cId="139505622" sldId="291"/>
            <ac:spMk id="4" creationId="{4F596DE5-845F-C3ED-E57E-725640629578}"/>
          </ac:spMkLst>
        </pc:spChg>
      </pc:sldChg>
      <pc:sldChg chg="addSp delSp modSp add mod">
        <pc:chgData name="Ghosh, Joydip Dr (Maths &amp; Physics)" userId="46516cb3-e5ad-4760-b519-a08a531d6f6d" providerId="ADAL" clId="{7452F539-012C-4674-8727-6EEDEC440914}" dt="2023-10-08T21:54:14.099" v="1060" actId="1076"/>
        <pc:sldMkLst>
          <pc:docMk/>
          <pc:sldMk cId="759730207" sldId="292"/>
        </pc:sldMkLst>
        <pc:spChg chg="add mod">
          <ac:chgData name="Ghosh, Joydip Dr (Maths &amp; Physics)" userId="46516cb3-e5ad-4760-b519-a08a531d6f6d" providerId="ADAL" clId="{7452F539-012C-4674-8727-6EEDEC440914}" dt="2023-10-08T21:08:41.675" v="702"/>
          <ac:spMkLst>
            <pc:docMk/>
            <pc:sldMk cId="759730207" sldId="292"/>
            <ac:spMk id="2" creationId="{90E1EC6C-1034-9006-7C31-F1A637A2CEAC}"/>
          </ac:spMkLst>
        </pc:spChg>
        <pc:spChg chg="del mod">
          <ac:chgData name="Ghosh, Joydip Dr (Maths &amp; Physics)" userId="46516cb3-e5ad-4760-b519-a08a531d6f6d" providerId="ADAL" clId="{7452F539-012C-4674-8727-6EEDEC440914}" dt="2023-10-08T21:08:40.589" v="701" actId="478"/>
          <ac:spMkLst>
            <pc:docMk/>
            <pc:sldMk cId="759730207" sldId="292"/>
            <ac:spMk id="5" creationId="{00000000-0000-0000-0000-000000000000}"/>
          </ac:spMkLst>
        </pc:spChg>
        <pc:spChg chg="mod">
          <ac:chgData name="Ghosh, Joydip Dr (Maths &amp; Physics)" userId="46516cb3-e5ad-4760-b519-a08a531d6f6d" providerId="ADAL" clId="{7452F539-012C-4674-8727-6EEDEC440914}" dt="2023-10-08T21:54:14.099" v="1060" actId="1076"/>
          <ac:spMkLst>
            <pc:docMk/>
            <pc:sldMk cId="759730207" sldId="292"/>
            <ac:spMk id="8" creationId="{EFFE90E4-2099-0A09-40BA-CE654FA6EA03}"/>
          </ac:spMkLst>
        </pc:spChg>
      </pc:sldChg>
      <pc:sldChg chg="addSp delSp modSp add mod">
        <pc:chgData name="Ghosh, Joydip Dr (Maths &amp; Physics)" userId="46516cb3-e5ad-4760-b519-a08a531d6f6d" providerId="ADAL" clId="{7452F539-012C-4674-8727-6EEDEC440914}" dt="2023-10-08T21:08:53.782" v="706"/>
        <pc:sldMkLst>
          <pc:docMk/>
          <pc:sldMk cId="2363730685" sldId="293"/>
        </pc:sldMkLst>
        <pc:spChg chg="del mod">
          <ac:chgData name="Ghosh, Joydip Dr (Maths &amp; Physics)" userId="46516cb3-e5ad-4760-b519-a08a531d6f6d" providerId="ADAL" clId="{7452F539-012C-4674-8727-6EEDEC440914}" dt="2023-10-08T21:08:52.343" v="705" actId="478"/>
          <ac:spMkLst>
            <pc:docMk/>
            <pc:sldMk cId="2363730685" sldId="293"/>
            <ac:spMk id="3" creationId="{00000000-0000-0000-0000-000000000000}"/>
          </ac:spMkLst>
        </pc:spChg>
        <pc:spChg chg="add mod">
          <ac:chgData name="Ghosh, Joydip Dr (Maths &amp; Physics)" userId="46516cb3-e5ad-4760-b519-a08a531d6f6d" providerId="ADAL" clId="{7452F539-012C-4674-8727-6EEDEC440914}" dt="2023-10-08T21:05:19.265" v="675" actId="1076"/>
          <ac:spMkLst>
            <pc:docMk/>
            <pc:sldMk cId="2363730685" sldId="293"/>
            <ac:spMk id="8" creationId="{2ADDD0BC-9E7A-AC2F-716E-06855A83CC17}"/>
          </ac:spMkLst>
        </pc:spChg>
        <pc:spChg chg="add mod">
          <ac:chgData name="Ghosh, Joydip Dr (Maths &amp; Physics)" userId="46516cb3-e5ad-4760-b519-a08a531d6f6d" providerId="ADAL" clId="{7452F539-012C-4674-8727-6EEDEC440914}" dt="2023-10-08T21:08:53.782" v="706"/>
          <ac:spMkLst>
            <pc:docMk/>
            <pc:sldMk cId="2363730685" sldId="293"/>
            <ac:spMk id="9" creationId="{4B6C40D0-DA15-CC97-160A-FE62A64FBC52}"/>
          </ac:spMkLst>
        </pc:spChg>
        <pc:graphicFrameChg chg="mod">
          <ac:chgData name="Ghosh, Joydip Dr (Maths &amp; Physics)" userId="46516cb3-e5ad-4760-b519-a08a531d6f6d" providerId="ADAL" clId="{7452F539-012C-4674-8727-6EEDEC440914}" dt="2023-10-08T21:05:15.387" v="674" actId="1076"/>
          <ac:graphicFrameMkLst>
            <pc:docMk/>
            <pc:sldMk cId="2363730685" sldId="293"/>
            <ac:graphicFrameMk id="6" creationId="{00000000-0000-0000-0000-000000000000}"/>
          </ac:graphicFrameMkLst>
        </pc:graphicFrameChg>
      </pc:sldChg>
      <pc:sldChg chg="addSp delSp modSp add mod">
        <pc:chgData name="Ghosh, Joydip Dr (Maths &amp; Physics)" userId="46516cb3-e5ad-4760-b519-a08a531d6f6d" providerId="ADAL" clId="{7452F539-012C-4674-8727-6EEDEC440914}" dt="2023-10-08T21:09:04.439" v="709"/>
        <pc:sldMkLst>
          <pc:docMk/>
          <pc:sldMk cId="2866723106" sldId="294"/>
        </pc:sldMkLst>
        <pc:spChg chg="mod">
          <ac:chgData name="Ghosh, Joydip Dr (Maths &amp; Physics)" userId="46516cb3-e5ad-4760-b519-a08a531d6f6d" providerId="ADAL" clId="{7452F539-012C-4674-8727-6EEDEC440914}" dt="2023-10-08T21:05:48.414" v="678" actId="1076"/>
          <ac:spMkLst>
            <pc:docMk/>
            <pc:sldMk cId="2866723106" sldId="294"/>
            <ac:spMk id="3" creationId="{00000000-0000-0000-0000-000000000000}"/>
          </ac:spMkLst>
        </pc:spChg>
        <pc:spChg chg="del mod">
          <ac:chgData name="Ghosh, Joydip Dr (Maths &amp; Physics)" userId="46516cb3-e5ad-4760-b519-a08a531d6f6d" providerId="ADAL" clId="{7452F539-012C-4674-8727-6EEDEC440914}" dt="2023-10-08T21:09:00.464" v="708" actId="478"/>
          <ac:spMkLst>
            <pc:docMk/>
            <pc:sldMk cId="2866723106" sldId="294"/>
            <ac:spMk id="4" creationId="{00000000-0000-0000-0000-000000000000}"/>
          </ac:spMkLst>
        </pc:spChg>
        <pc:spChg chg="add mod">
          <ac:chgData name="Ghosh, Joydip Dr (Maths &amp; Physics)" userId="46516cb3-e5ad-4760-b519-a08a531d6f6d" providerId="ADAL" clId="{7452F539-012C-4674-8727-6EEDEC440914}" dt="2023-10-08T21:09:04.439" v="709"/>
          <ac:spMkLst>
            <pc:docMk/>
            <pc:sldMk cId="2866723106" sldId="294"/>
            <ac:spMk id="5" creationId="{0B85D16B-C8ED-669D-061D-F10281047DEC}"/>
          </ac:spMkLst>
        </pc:spChg>
        <pc:picChg chg="mod">
          <ac:chgData name="Ghosh, Joydip Dr (Maths &amp; Physics)" userId="46516cb3-e5ad-4760-b519-a08a531d6f6d" providerId="ADAL" clId="{7452F539-012C-4674-8727-6EEDEC440914}" dt="2023-10-08T21:05:44.753" v="677" actId="1076"/>
          <ac:picMkLst>
            <pc:docMk/>
            <pc:sldMk cId="2866723106" sldId="294"/>
            <ac:picMk id="9" creationId="{00000000-0000-0000-0000-000000000000}"/>
          </ac:picMkLst>
        </pc:picChg>
      </pc:sldChg>
      <pc:sldChg chg="addSp delSp modSp add mod">
        <pc:chgData name="Ghosh, Joydip Dr (Maths &amp; Physics)" userId="46516cb3-e5ad-4760-b519-a08a531d6f6d" providerId="ADAL" clId="{7452F539-012C-4674-8727-6EEDEC440914}" dt="2023-10-08T21:09:22.223" v="711"/>
        <pc:sldMkLst>
          <pc:docMk/>
          <pc:sldMk cId="1441567830" sldId="295"/>
        </pc:sldMkLst>
        <pc:spChg chg="del mod">
          <ac:chgData name="Ghosh, Joydip Dr (Maths &amp; Physics)" userId="46516cb3-e5ad-4760-b519-a08a531d6f6d" providerId="ADAL" clId="{7452F539-012C-4674-8727-6EEDEC440914}" dt="2023-10-08T21:07:51.882" v="695" actId="478"/>
          <ac:spMkLst>
            <pc:docMk/>
            <pc:sldMk cId="1441567830" sldId="295"/>
            <ac:spMk id="4" creationId="{00000000-0000-0000-0000-000000000000}"/>
          </ac:spMkLst>
        </pc:spChg>
        <pc:spChg chg="add mod">
          <ac:chgData name="Ghosh, Joydip Dr (Maths &amp; Physics)" userId="46516cb3-e5ad-4760-b519-a08a531d6f6d" providerId="ADAL" clId="{7452F539-012C-4674-8727-6EEDEC440914}" dt="2023-10-08T21:09:22.223" v="711"/>
          <ac:spMkLst>
            <pc:docMk/>
            <pc:sldMk cId="1441567830" sldId="295"/>
            <ac:spMk id="10" creationId="{21EF8E34-7A3D-E528-4168-1C3B972573C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F38D7-565A-44B8-8965-BFEE903B3015}" type="datetimeFigureOut">
              <a:rPr lang="en-US" smtClean="0"/>
              <a:t>10/8/2023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7B1ED-599D-4F96-A29F-0FAFD899C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26978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8490C-9490-4276-AD4C-C87DCF055BBD}" type="datetimeFigureOut">
              <a:rPr lang="en-US" smtClean="0"/>
              <a:t>10/8/2023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185EA-A4A8-48A8-8E70-D96BF4C45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17018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841660-90B7-46FC-8189-DB09FE7F9F7F}" type="datetime1">
              <a:rPr lang="en-US" smtClean="0"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2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8340B9-C223-4469-AD01-E1363D3723EE}" type="datetime1">
              <a:rPr lang="en-US" smtClean="0"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9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3657F-B655-4596-8D69-C306898DF428}" type="datetime1">
              <a:rPr lang="en-US" smtClean="0"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3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0EC895-338B-4423-B161-3F52D024D4B5}" type="datetime1">
              <a:rPr lang="en-US" smtClean="0"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1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D26BA74-CBBF-4A99-88D0-34E992AFDCF4}" type="datetime1">
              <a:rPr lang="en-US" smtClean="0"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8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355EC4-1D0C-4D78-84DC-1DC5ED5C78A6}" type="datetime1">
              <a:rPr lang="en-US" smtClean="0"/>
              <a:t>10/8/2023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15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64F7E8-CD14-4C20-8C38-1B6310F0E945}" type="datetime1">
              <a:rPr lang="en-US" smtClean="0"/>
              <a:t>10/8/2023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0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2FD5E0-DE00-4373-B730-D8222126F837}" type="datetime1">
              <a:rPr lang="en-US" smtClean="0"/>
              <a:t>10/8/2023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3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38DD86-7D04-462B-B2D6-E7538F104293}" type="datetime1">
              <a:rPr lang="en-US" smtClean="0"/>
              <a:t>10/8/2023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1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05D92A-F1C8-4294-B460-A8F3CB89E357}" type="datetime1">
              <a:rPr lang="en-US" smtClean="0"/>
              <a:t>10/8/2023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3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AE940E-ED7F-4066-810D-9600B41369D1}" type="datetime1">
              <a:rPr lang="en-US" smtClean="0"/>
              <a:t>10/8/2023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P-RAD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48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P-RAD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90E2-8766-4CF1-A437-39091A9539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0" descr="Defense Threat Reduction Agency - Wikipedia">
            <a:extLst>
              <a:ext uri="{FF2B5EF4-FFF2-40B4-BE49-F238E27FC236}">
                <a16:creationId xmlns:a16="http://schemas.microsoft.com/office/drawing/2014/main" id="{87A4FF47-AFFB-2E9B-02F6-3956B90A39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05" y="6046502"/>
            <a:ext cx="619695" cy="61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524A18-9E50-C09F-83DA-44A5D34705D7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68259" y="6240226"/>
            <a:ext cx="1284671" cy="276448"/>
          </a:xfrm>
          <a:prstGeom prst="rect">
            <a:avLst/>
          </a:prstGeom>
        </p:spPr>
      </p:pic>
      <p:pic>
        <p:nvPicPr>
          <p:cNvPr id="9" name="Picture 11" descr="arms">
            <a:extLst>
              <a:ext uri="{FF2B5EF4-FFF2-40B4-BE49-F238E27FC236}">
                <a16:creationId xmlns:a16="http://schemas.microsoft.com/office/drawing/2014/main" id="{43DD5224-0B67-C920-7386-D580BBBDB1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695" y="284733"/>
            <a:ext cx="1654175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83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7131" y="0"/>
            <a:ext cx="10197737" cy="2387600"/>
          </a:xfrm>
        </p:spPr>
        <p:txBody>
          <a:bodyPr>
            <a:normAutofit/>
          </a:bodyPr>
          <a:lstStyle/>
          <a:p>
            <a:r>
              <a:rPr lang="en-US" sz="3600" b="1" dirty="0"/>
              <a:t>CsPbBr</a:t>
            </a:r>
            <a:r>
              <a:rPr lang="en-US" sz="3600" b="1" baseline="-25000" dirty="0"/>
              <a:t>3</a:t>
            </a:r>
            <a:r>
              <a:rPr lang="en-US" sz="3600" b="1" dirty="0"/>
              <a:t> Nanocrystals based Plastic Scintillator for Ionizing Radiation Detection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44914" y="2942093"/>
            <a:ext cx="6753497" cy="2193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GB" sz="1600" u="sng" dirty="0"/>
              <a:t>J. Ghosh</a:t>
            </a:r>
            <a:r>
              <a:rPr lang="en-GB" sz="1600" dirty="0"/>
              <a:t>, S.S. </a:t>
            </a:r>
            <a:r>
              <a:rPr lang="en-GB" sz="1600" dirty="0" err="1"/>
              <a:t>Alghamdi</a:t>
            </a:r>
            <a:r>
              <a:rPr lang="en-GB" sz="1600" dirty="0"/>
              <a:t>, S. </a:t>
            </a:r>
            <a:r>
              <a:rPr lang="en-GB" sz="1600" dirty="0" err="1"/>
              <a:t>Alanazi</a:t>
            </a:r>
            <a:r>
              <a:rPr lang="en-GB" sz="1600" dirty="0"/>
              <a:t>, I. J. D. </a:t>
            </a:r>
            <a:r>
              <a:rPr lang="en-GB" sz="1600" dirty="0" err="1"/>
              <a:t>Jayarathne</a:t>
            </a:r>
            <a:r>
              <a:rPr lang="en-GB" sz="1600" dirty="0"/>
              <a:t>, C. </a:t>
            </a:r>
            <a:r>
              <a:rPr lang="en-GB" sz="1600" dirty="0" err="1"/>
              <a:t>Crean</a:t>
            </a:r>
            <a:r>
              <a:rPr lang="en-GB" sz="1600" dirty="0"/>
              <a:t>, P.J. </a:t>
            </a:r>
            <a:r>
              <a:rPr lang="en-GB" sz="1600" dirty="0" err="1"/>
              <a:t>Sellin</a:t>
            </a:r>
            <a:endParaRPr lang="en-GB" sz="1600" dirty="0"/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GB" sz="1600" dirty="0">
                <a:solidFill>
                  <a:srgbClr val="003366"/>
                </a:solidFill>
              </a:rPr>
              <a:t>University of Surrey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en-GB" sz="1600" dirty="0"/>
          </a:p>
          <a:p>
            <a:pPr>
              <a:lnSpc>
                <a:spcPct val="114000"/>
              </a:lnSpc>
              <a:spcBef>
                <a:spcPts val="600"/>
              </a:spcBef>
            </a:pPr>
            <a:br>
              <a:rPr lang="en-GB" sz="1600" dirty="0">
                <a:solidFill>
                  <a:srgbClr val="003366"/>
                </a:solidFill>
              </a:rPr>
            </a:br>
            <a:endParaRPr lang="en-US" sz="1600" b="1" dirty="0">
              <a:solidFill>
                <a:srgbClr val="003366"/>
              </a:solidFill>
            </a:endParaRPr>
          </a:p>
        </p:txBody>
      </p:sp>
      <p:pic>
        <p:nvPicPr>
          <p:cNvPr id="6" name="Picture 11" descr="arms">
            <a:extLst>
              <a:ext uri="{FF2B5EF4-FFF2-40B4-BE49-F238E27FC236}">
                <a16:creationId xmlns:a16="http://schemas.microsoft.com/office/drawing/2014/main" id="{59BF82FC-C3DC-7DBC-B02A-482EAA6EB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899" y="4763021"/>
            <a:ext cx="2131528" cy="67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256CC6C8-E771-1450-23B4-47F65EA63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6251" y="6023399"/>
            <a:ext cx="1588123" cy="69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43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8AB6EA-FD8A-E1E8-8C4C-72239BD7E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7A6C99-9DFB-AE03-842B-4C4C43127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DDFF84C1-C33D-A763-F112-4C2D6D9F766A}"/>
              </a:ext>
            </a:extLst>
          </p:cNvPr>
          <p:cNvSpPr txBox="1">
            <a:spLocks/>
          </p:cNvSpPr>
          <p:nvPr/>
        </p:nvSpPr>
        <p:spPr>
          <a:xfrm>
            <a:off x="457200" y="227691"/>
            <a:ext cx="4507927" cy="4132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Georgia" panose="02040502050405020303" pitchFamily="18" charset="0"/>
              </a:rPr>
              <a:t>X-ray imaging</a:t>
            </a:r>
            <a:endParaRPr lang="en-GB" sz="2400" b="1" dirty="0">
              <a:latin typeface="Georgia" panose="02040502050405020303" pitchFamily="18" charset="0"/>
            </a:endParaRP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B5D5F153-1E8D-7E2B-799C-BAD643B22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415" y="1140760"/>
            <a:ext cx="5031233" cy="24341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B192C1-52A0-E884-95A1-693B13F99145}"/>
              </a:ext>
            </a:extLst>
          </p:cNvPr>
          <p:cNvSpPr txBox="1"/>
          <p:nvPr/>
        </p:nvSpPr>
        <p:spPr>
          <a:xfrm>
            <a:off x="457200" y="640959"/>
            <a:ext cx="4595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X-ray imaging set up</a:t>
            </a:r>
            <a:r>
              <a:rPr lang="en-US" sz="1800" b="1" dirty="0">
                <a:solidFill>
                  <a:srgbClr val="556169"/>
                </a:solidFill>
                <a:latin typeface="Georgia"/>
                <a:cs typeface="Georgia"/>
              </a:rPr>
              <a:t>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7AD7D-C909-B2F3-AAE4-9206A908A1B6}"/>
              </a:ext>
            </a:extLst>
          </p:cNvPr>
          <p:cNvSpPr txBox="1"/>
          <p:nvPr/>
        </p:nvSpPr>
        <p:spPr>
          <a:xfrm>
            <a:off x="7316685" y="670369"/>
            <a:ext cx="4595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X-ray imaging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5E410A-5599-ADC8-AFF9-8BBA961DE1D2}"/>
              </a:ext>
            </a:extLst>
          </p:cNvPr>
          <p:cNvSpPr txBox="1"/>
          <p:nvPr/>
        </p:nvSpPr>
        <p:spPr>
          <a:xfrm>
            <a:off x="457200" y="3791014"/>
            <a:ext cx="4595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556169"/>
                </a:solidFill>
                <a:latin typeface="Georgia"/>
              </a:rPr>
              <a:t>Resolution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14BA0A-480D-B2FA-D6DD-6C5B6502FA38}"/>
              </a:ext>
            </a:extLst>
          </p:cNvPr>
          <p:cNvSpPr txBox="1"/>
          <p:nvPr/>
        </p:nvSpPr>
        <p:spPr>
          <a:xfrm>
            <a:off x="6025944" y="4235772"/>
            <a:ext cx="5169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PMMA disc with 10% perovskite loading shows good performance in X-ray imaging with high resolution.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High X-ray imaging resolution of ~8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/mm.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9BC8E9F-37FF-A616-DE17-A7874D83A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69" y="1010291"/>
            <a:ext cx="4412704" cy="28168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1FDA9A-22D7-9627-9B83-23C21B7471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68" y="4160346"/>
            <a:ext cx="3011213" cy="188200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B1738CE-579D-9C61-F448-4AB2835091FF}"/>
              </a:ext>
            </a:extLst>
          </p:cNvPr>
          <p:cNvSpPr/>
          <p:nvPr/>
        </p:nvSpPr>
        <p:spPr>
          <a:xfrm>
            <a:off x="6268321" y="6219474"/>
            <a:ext cx="7707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J. Ghosh el al. ACS Appl. Nano Mater. 2023, 6, 16, 14980–14990</a:t>
            </a:r>
          </a:p>
        </p:txBody>
      </p:sp>
    </p:spTree>
    <p:extLst>
      <p:ext uri="{BB962C8B-B14F-4D97-AF65-F5344CB8AC3E}">
        <p14:creationId xmlns:p14="http://schemas.microsoft.com/office/powerpoint/2010/main" val="2927253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AF0E0F-60B0-8A9C-ADE9-9F033D777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C3B05-A81A-EE3E-1EAD-F22B73BA6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E5FC99F1-1656-828E-C201-C4657AEA7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28" y="224384"/>
            <a:ext cx="1588123" cy="6980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FAB45B-52AA-A4BC-05DE-EC8E76D2C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694" y="1344350"/>
            <a:ext cx="4448837" cy="34971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497A4F-B622-0C0B-A3D0-34A081EC02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99" y="1344350"/>
            <a:ext cx="4363452" cy="32725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E92D22-54AC-8779-10B4-C8F8D5C428E6}"/>
              </a:ext>
            </a:extLst>
          </p:cNvPr>
          <p:cNvSpPr txBox="1"/>
          <p:nvPr/>
        </p:nvSpPr>
        <p:spPr>
          <a:xfrm>
            <a:off x="437280" y="4809562"/>
            <a:ext cx="107313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NuSec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NNSA grant has allowed us to start a new collaboration with Prof Anna Erickson at Georgia Tech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neutron response of the CsPbBr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plastic scintillator was tested using a DD neutron generation  in DD neutron generator during the visit to the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Georgia Institute of Technology.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70559BA-D08A-1E1B-6AE5-AB9AC0D10566}"/>
              </a:ext>
            </a:extLst>
          </p:cNvPr>
          <p:cNvSpPr txBox="1">
            <a:spLocks/>
          </p:cNvSpPr>
          <p:nvPr/>
        </p:nvSpPr>
        <p:spPr>
          <a:xfrm>
            <a:off x="2938007" y="224384"/>
            <a:ext cx="5967454" cy="4132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Georgia" panose="02040502050405020303" pitchFamily="18" charset="0"/>
              </a:rPr>
              <a:t>Neutron response of the scintillator</a:t>
            </a:r>
            <a:endParaRPr lang="en-GB" sz="2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744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13" y="1632858"/>
            <a:ext cx="10555887" cy="3108960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EFFE90E4-2099-0A09-40BA-CE654FA6EA03}"/>
              </a:ext>
            </a:extLst>
          </p:cNvPr>
          <p:cNvSpPr txBox="1">
            <a:spLocks/>
          </p:cNvSpPr>
          <p:nvPr/>
        </p:nvSpPr>
        <p:spPr>
          <a:xfrm>
            <a:off x="289560" y="481915"/>
            <a:ext cx="10515600" cy="878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kern="1200" cap="none" spc="0" baseline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+mj-ea"/>
                <a:cs typeface="Georgia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US" sz="2400" b="1" dirty="0">
                <a:solidFill>
                  <a:schemeClr val="tx1"/>
                </a:solidFill>
              </a:rPr>
              <a:t>Fabrication steps of the CsPbBr</a:t>
            </a:r>
            <a:r>
              <a:rPr lang="en-US" sz="2400" b="1" baseline="-25000" dirty="0">
                <a:solidFill>
                  <a:schemeClr val="tx1"/>
                </a:solidFill>
              </a:rPr>
              <a:t>3 </a:t>
            </a:r>
            <a:r>
              <a:rPr lang="en-US" sz="2400" b="1" dirty="0">
                <a:solidFill>
                  <a:schemeClr val="tx1"/>
                </a:solidFill>
              </a:rPr>
              <a:t>polycrystalline direct X-ray detector</a:t>
            </a:r>
            <a:br>
              <a:rPr lang="en-US" sz="2400" b="1" dirty="0">
                <a:solidFill>
                  <a:schemeClr val="tx1"/>
                </a:solidFill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90E1EC6C-1034-9006-7C31-F1A637A2C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</p:spTree>
    <p:extLst>
      <p:ext uri="{BB962C8B-B14F-4D97-AF65-F5344CB8AC3E}">
        <p14:creationId xmlns:p14="http://schemas.microsoft.com/office/powerpoint/2010/main" val="759730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1550353"/>
          <a:ext cx="5970133" cy="4219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276800" imgH="3022200" progId="Origin50.Graph">
                  <p:embed/>
                </p:oleObj>
              </mc:Choice>
              <mc:Fallback>
                <p:oleObj name="Graph" r:id="rId2" imgW="4276800" imgH="302220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550353"/>
                        <a:ext cx="5970133" cy="42194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467049"/>
              </p:ext>
            </p:extLst>
          </p:nvPr>
        </p:nvGraphicFramePr>
        <p:xfrm>
          <a:off x="5838689" y="1679844"/>
          <a:ext cx="5957071" cy="4210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276800" imgH="3022200" progId="Origin50.Graph">
                  <p:embed/>
                </p:oleObj>
              </mc:Choice>
              <mc:Fallback>
                <p:oleObj name="Graph" r:id="rId4" imgW="4276800" imgH="3022200" progId="Origin50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38689" y="1679844"/>
                        <a:ext cx="5957071" cy="4210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03514" y="1236527"/>
            <a:ext cx="4739640" cy="627651"/>
          </a:xfrm>
        </p:spPr>
        <p:txBody>
          <a:bodyPr>
            <a:normAutofit fontScale="90000"/>
          </a:bodyPr>
          <a:lstStyle/>
          <a:p>
            <a:r>
              <a:rPr lang="en-US" sz="2200" b="1" dirty="0"/>
              <a:t>I-V characteristics of the polycrystalline detector under dark and illumination of a LED.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492647" y="1116583"/>
            <a:ext cx="5303113" cy="747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b="1" dirty="0"/>
              <a:t>The Hecht plot using the photocurrent of the device. High </a:t>
            </a:r>
            <a:r>
              <a:rPr lang="en-US" sz="2200" b="1" dirty="0" err="1">
                <a:latin typeface="Symbol" panose="05050102010706020507" pitchFamily="18" charset="2"/>
              </a:rPr>
              <a:t>mt</a:t>
            </a:r>
            <a:r>
              <a:rPr lang="en-US" sz="2200" b="1" dirty="0"/>
              <a:t> value of 1.0x10</a:t>
            </a:r>
            <a:r>
              <a:rPr lang="en-US" sz="2200" b="1" baseline="30000" dirty="0"/>
              <a:t>-3 </a:t>
            </a:r>
            <a:r>
              <a:rPr lang="en-US" sz="2200" b="1" dirty="0"/>
              <a:t>cm</a:t>
            </a:r>
            <a:r>
              <a:rPr lang="en-US" sz="2200" b="1" baseline="30000" dirty="0"/>
              <a:t>2</a:t>
            </a:r>
            <a:r>
              <a:rPr lang="en-US" sz="2200" b="1" dirty="0"/>
              <a:t>V</a:t>
            </a:r>
            <a:r>
              <a:rPr lang="en-US" sz="2200" b="1" baseline="30000" dirty="0"/>
              <a:t>-1</a:t>
            </a:r>
            <a:r>
              <a:rPr lang="en-US" sz="2200" b="1" dirty="0"/>
              <a:t> was obtained.</a:t>
            </a:r>
            <a:endParaRPr lang="en-US" sz="2200" b="1" baseline="30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13</a:t>
            </a:fld>
            <a:endParaRPr lang="en-US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2ADDD0BC-9E7A-AC2F-716E-06855A83CC17}"/>
              </a:ext>
            </a:extLst>
          </p:cNvPr>
          <p:cNvSpPr txBox="1">
            <a:spLocks/>
          </p:cNvSpPr>
          <p:nvPr/>
        </p:nvSpPr>
        <p:spPr>
          <a:xfrm>
            <a:off x="838200" y="201508"/>
            <a:ext cx="10515600" cy="878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kern="1200" cap="none" spc="0" baseline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+mj-ea"/>
                <a:cs typeface="Georgia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US" sz="2400" b="1" dirty="0">
                <a:solidFill>
                  <a:schemeClr val="tx1"/>
                </a:solidFill>
              </a:rPr>
              <a:t>Characterization </a:t>
            </a:r>
            <a:br>
              <a:rPr lang="en-US" sz="2400" b="1" dirty="0">
                <a:solidFill>
                  <a:schemeClr val="tx1"/>
                </a:solidFill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4B6C40D0-DA15-CC97-160A-FE62A64F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</p:spTree>
    <p:extLst>
      <p:ext uri="{BB962C8B-B14F-4D97-AF65-F5344CB8AC3E}">
        <p14:creationId xmlns:p14="http://schemas.microsoft.com/office/powerpoint/2010/main" val="2363730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86009" y="5636441"/>
            <a:ext cx="8995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+mj-lt"/>
              </a:rPr>
              <a:t>High X-ray sensitivity of 3040 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>
                <a:latin typeface="+mj-lt"/>
              </a:rPr>
              <a:t>CGy</a:t>
            </a:r>
            <a:r>
              <a:rPr lang="en-US" b="1" baseline="30000" dirty="0">
                <a:latin typeface="+mj-lt"/>
              </a:rPr>
              <a:t>-1</a:t>
            </a:r>
            <a:r>
              <a:rPr lang="en-US" b="1" dirty="0">
                <a:latin typeface="+mj-lt"/>
              </a:rPr>
              <a:t>cm</a:t>
            </a:r>
            <a:r>
              <a:rPr lang="en-US" b="1" baseline="30000" dirty="0">
                <a:latin typeface="+mj-lt"/>
              </a:rPr>
              <a:t>-2</a:t>
            </a:r>
            <a:r>
              <a:rPr lang="en-US" b="1" dirty="0">
                <a:latin typeface="+mj-lt"/>
              </a:rPr>
              <a:t> was obtained under 10 V of applied bias.</a:t>
            </a:r>
            <a:endParaRPr lang="en-US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6489" y="142870"/>
            <a:ext cx="5040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Georgia" panose="02040502050405020303" pitchFamily="18" charset="0"/>
              </a:rPr>
              <a:t>X-ray sensitivity measurement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45" y="1521169"/>
            <a:ext cx="5664306" cy="39886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7029"/>
            <a:ext cx="5711930" cy="39888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4650" y="1010656"/>
            <a:ext cx="4333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Temporal X-ray current response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60174" y="1010655"/>
            <a:ext cx="4447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X-ray current density vs dose rate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B85D16B-C8ED-669D-061D-F10281047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</p:spTree>
    <p:extLst>
      <p:ext uri="{BB962C8B-B14F-4D97-AF65-F5344CB8AC3E}">
        <p14:creationId xmlns:p14="http://schemas.microsoft.com/office/powerpoint/2010/main" val="2866723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6956F6-94C5-A95E-98A5-EDCE4C1BE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DCBEA5-A1CE-5013-C755-756F583D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A292CAC-D329-BEF7-A3AF-6679508FEF35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228600"/>
            <a:ext cx="10481733" cy="5715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Georgia" panose="02040502050405020303" pitchFamily="18" charset="0"/>
              </a:rPr>
              <a:t>Conclusions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4C49DA-47FE-26BC-E465-79A1D9806472}"/>
              </a:ext>
            </a:extLst>
          </p:cNvPr>
          <p:cNvSpPr/>
          <p:nvPr/>
        </p:nvSpPr>
        <p:spPr>
          <a:xfrm>
            <a:off x="531446" y="1002914"/>
            <a:ext cx="10481733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spcBef>
                <a:spcPts val="1800"/>
              </a:spcBef>
            </a:pPr>
            <a:endParaRPr lang="en-US" b="1" dirty="0">
              <a:solidFill>
                <a:srgbClr val="556169"/>
              </a:solidFill>
              <a:latin typeface="Georgia"/>
              <a:cs typeface="Georgia"/>
            </a:endParaRPr>
          </a:p>
          <a:p>
            <a:pPr marL="342900" indent="-342900" algn="just" defTabSz="457200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Highly luminescent CsPbBr</a:t>
            </a:r>
            <a:r>
              <a:rPr lang="en-US" b="1" baseline="-25000" dirty="0">
                <a:solidFill>
                  <a:srgbClr val="556169"/>
                </a:solidFill>
                <a:latin typeface="Georgia"/>
                <a:cs typeface="Georgia"/>
              </a:rPr>
              <a:t>3 </a:t>
            </a: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NCs were synthesized by ball milling method. </a:t>
            </a:r>
          </a:p>
          <a:p>
            <a:pPr marL="342900" indent="-342900" algn="just" defTabSz="457200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X-ray and neutron response of CsPbBr</a:t>
            </a:r>
            <a:r>
              <a:rPr lang="en-US" b="1" baseline="-25000" dirty="0">
                <a:solidFill>
                  <a:srgbClr val="556169"/>
                </a:solidFill>
                <a:latin typeface="Georgia"/>
                <a:cs typeface="Georgia"/>
              </a:rPr>
              <a:t>3 </a:t>
            </a: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plastic scintillators were studied.</a:t>
            </a:r>
          </a:p>
          <a:p>
            <a:pPr marL="342900" indent="-342900" algn="just" defTabSz="457200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Polycrystalline CsPbBr</a:t>
            </a:r>
            <a:r>
              <a:rPr lang="en-US" b="1" baseline="-25000" dirty="0">
                <a:solidFill>
                  <a:srgbClr val="556169"/>
                </a:solidFill>
                <a:latin typeface="Georgia"/>
                <a:cs typeface="Georgia"/>
              </a:rPr>
              <a:t>3</a:t>
            </a: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 X-ray detectors were fabricated by using ball milled CsPbBr</a:t>
            </a:r>
            <a:r>
              <a:rPr lang="en-US" b="1" baseline="-25000" dirty="0">
                <a:solidFill>
                  <a:srgbClr val="556169"/>
                </a:solidFill>
                <a:latin typeface="Georgia"/>
                <a:cs typeface="Georgia"/>
              </a:rPr>
              <a:t>3 </a:t>
            </a: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powder. </a:t>
            </a:r>
          </a:p>
          <a:p>
            <a:pPr marL="342900" indent="-342900" algn="just" defTabSz="457200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The optimized X-ray detector exhibits </a:t>
            </a:r>
            <a:r>
              <a:rPr lang="en-GB" b="1" dirty="0">
                <a:solidFill>
                  <a:srgbClr val="556169"/>
                </a:solidFill>
                <a:latin typeface="Georgia"/>
                <a:cs typeface="Georgia"/>
              </a:rPr>
              <a:t>sensitivity of </a:t>
            </a: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3040 </a:t>
            </a:r>
            <a:r>
              <a:rPr lang="en-GB" b="1" dirty="0">
                <a:solidFill>
                  <a:srgbClr val="556169"/>
                </a:solidFill>
                <a:latin typeface="Georgia"/>
                <a:cs typeface="Georgia"/>
              </a:rPr>
              <a:t>μCGy</a:t>
            </a:r>
            <a:r>
              <a:rPr lang="en-GB" b="1" baseline="30000" dirty="0">
                <a:solidFill>
                  <a:srgbClr val="556169"/>
                </a:solidFill>
                <a:latin typeface="Georgia"/>
                <a:cs typeface="Georgia"/>
              </a:rPr>
              <a:t>-1</a:t>
            </a:r>
            <a:r>
              <a:rPr lang="en-GB" b="1" dirty="0">
                <a:solidFill>
                  <a:srgbClr val="556169"/>
                </a:solidFill>
                <a:latin typeface="Georgia"/>
                <a:cs typeface="Georgia"/>
              </a:rPr>
              <a:t>cm</a:t>
            </a:r>
            <a:r>
              <a:rPr lang="en-GB" b="1" baseline="30000" dirty="0">
                <a:solidFill>
                  <a:srgbClr val="556169"/>
                </a:solidFill>
                <a:latin typeface="Georgia"/>
                <a:cs typeface="Georgia"/>
              </a:rPr>
              <a:t>-2</a:t>
            </a:r>
            <a:r>
              <a:rPr lang="en-GB" b="1" dirty="0">
                <a:solidFill>
                  <a:srgbClr val="556169"/>
                </a:solidFill>
                <a:latin typeface="Georgia"/>
                <a:cs typeface="Georgia"/>
              </a:rPr>
              <a:t> </a:t>
            </a: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under 10 V of applied bias. </a:t>
            </a:r>
          </a:p>
          <a:p>
            <a:pPr marL="342900" indent="-342900" algn="just" defTabSz="457200"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556169"/>
                </a:solidFill>
                <a:latin typeface="Georgia"/>
                <a:cs typeface="Georgia"/>
              </a:rPr>
              <a:t>We are further optimizing the device performance by different additive and passivation technique. </a:t>
            </a:r>
          </a:p>
        </p:txBody>
      </p:sp>
    </p:spTree>
    <p:extLst>
      <p:ext uri="{BB962C8B-B14F-4D97-AF65-F5344CB8AC3E}">
        <p14:creationId xmlns:p14="http://schemas.microsoft.com/office/powerpoint/2010/main" val="1551913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16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872067" y="228600"/>
            <a:ext cx="10481733" cy="571500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Georgia" panose="02040502050405020303" pitchFamily="18" charset="0"/>
              </a:rPr>
              <a:t>Acknowledgements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6468" y="1632857"/>
            <a:ext cx="8777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We acknowledge support from the DTRA ‘IIRM’ University Research Alliance and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NuSec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UK.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2" name="AutoShape 2" descr="data:image/png;base64,%20iVBORw0KGgoAAAANSUhEUgAAAG4AAAAwCAYAAADw3098AAAAAXNSR0IArs4c6QAAAARnQU1BAACxjwv8YQUAAAAJcEhZcwAADsMAAA7DAcdvqGQAABPOSURBVHhe7VwHWJTHun7ZZZdepUpRFAEVFCxYUdCoMYmxY4lJPCbX3CRHk1hiTk40xKNJ1MTE2OuJXWNFsaCoiBWMDUWaFGmCVKm7sOV+37Am9nZiwj3w+qzsP/PP7PzzfnVmdvW0BPwHUNMrXaHBtbR8xCdmISX1JrKzC5CfX4aqCgU01L2RkRxW1qZwbGwNtyYO8PJ0hncLR3iYyyCv7aYBzwCibM9zEccNshVqRF7JwqHDF5Bw8iJyU7KhrqiApaEc1pbGsLQ0hZmZMQwMZdBqtKiqUqK4tBLFFTWooGupqTGatm+NPv398bJ/czS3MIC0tvsGPAHPRVx6lQYbD8fiwOYIpJ25DP3KSrg2sUe3AB906OSFFh4ucHKxhYWFCWQyfV2rWiiVNSgpLkPmjTxcu5qOs6ev4szFVGjs7NBzSE+MG9YVvtaGursb8Cg8E3GldNemUylYv2gX0qNiYKQH9Ajyw6BhPRDQsy2srEx1dz49+JPz84pwcN9ZbN95CqkKYPD4gfj7EH/Yy3Q3NeABPDVxl4qUmLsoDKfW74WkvBzdA33x3vuvw79zS8jlf8wMV1UqEXEwBotXHoTSqTE+nxaMZk42OJGnRIVaCz9LfXS0lkEm0TWox3gicVyxOyEf336xGtnHY9CYJnLipGEIHhEEucGLUYnbJeVYuXAn9hYAxiOGoKRKJcqlpOEjXQ3wfnMj8b4+47HEceGas2n4buoSlF1LRpeANpg5exxatm5ae8MLRDUFL++fLUaiUgK5jiQeDykeFviZCu2rz2DiHml4Vp1Ow7yPFqAiIQUDhvbAslWT/xTSGCU1QJ5GirvpYf5UGiC5jP5rAB5K3La4m5g/dTGq0jIxKDgI3/3wARrZWOhqXzyMKS8wI3t4P0V6xJ6tQT23kzo8QFxMfhXmfL4a5YkpCOrXAbO+GQcTkz83RDfV18MQZwPSMC2ZTaCGXuUqLTzNKUBp1BBuMu4hrpB8yJz5u5B35iJa+jTDv2a/A3NzE13tn4vBRNwXrUzgZ6WPluTTBpopUbI9FDdKq3R31G/cE5x8dzAOiz+cCyOosXj5JAS91E5X89eBR8cDlJCFXL08DNEKKRZ/1B/1We/uCU7iSlXYumQXNGVlGD6qd50gjcF+jUljvPV2X6hvZGHf1ZzagnqM34hbvzsaeeevwrV5Y7w7/lVdad2CzFCOdwd3wo7QaFTqyuorBHGJpUpEbDtKCVQ1hg0PhIurnaisi+jSzRsOqipEJlGGXo8hiAuPScWty/FwdLHFgEHdREWdhUSCGZMGobOzua6gfkKioP8iw89BU1mFriTNzZo51tbUIeRkF+B6cpZ4r1RW41ZeMeTq2qWwJ4Fjr4wbucjNLdKVPD80Gg2Sk7Jw6sQVpFzPEdd/FJSKGsRfu4HS0grRr0JRTaW/xY0PQBJfrETa+TjI5XIE9vLTFdctzJ+3FYNe+ydiouORnVWAN0bMQlRUrK728aiuVuEfU1diycJdupLnx+oV+zB6xExM/niJGM+m9RG6mv8cubmFmDZlGa7FpSP8QAwmTViIsrJHpz7SroPHhYSvD4eViRyTPh0Jc4u/Jm97HPbviybSElBUWApfP3eE7jqJIBKyy5dSkJ6Wi6ZN7bFs8R6yohIxfn6/bm04Ksqr0IyCrV07Tohtp9592uOXLUexctle0phstPZuiry8Eiz4YQe2bTmGtNSb8PRyxcH90Yg8egkRhy/AwtIE9vZWqKhQ4J+frYKRsaFYSTI3Nxba7N+pJXZtj8KSRbsRdzUdXi1dIZNJse7ncCxbFIrU1BxRdmDfWVy8kIzWPm6iXEGWI5XGwM92+uQVlJRUwNLCFA6O1lhFAhJNQqpWqXH29DWxAyOT62PB/G1wa+bEe52J0lYBQ0MuhJ2An29zvEHhtr5+3duH3k8PLaG84PbtCmFS0tNzERjkh00bI4TZ7EkkTvhgAZycbBB1PBZ7Qk+hR8+22Lr5mCDiwvkk2NpZCeK/nb0JQb3bYcO6CJSTRNdU1yD6TBxNbhP89ON2eNH94QfPiYm3s7MUW1d21FZOEyclwTh98ipCd59EdY0KAwd3E8ITMv3f6Nq9NQ6ERZNZvoX8WyWYN2eLSKkiDv0KA5r4oxEXcOliMoYO74kJHy4QAnGDnuPH77fDzMxICMcKEqj2HTxRVlqJnJuF1H93Qfh1IriGLMfKZWF4+2/9YWpqmChJo8ZapRLuni4weMhWTZVaix1ZSkQX1Yjr+FI1dmcrUaN5uP3NVWiwNl2BH5OqcKZQhUfc9kxQqzVwdrHDW2P7YcuWIygvrYIeJXcGZN4NDA1ErmdMmqBSaXD61FX06tUOEz4eip8WTxQRsookV0L3n6RJl1NKUVhYhhYeTmI3Xo/+yWhiMzPzxI497wuy5nbq5IXFyz8hrXQTY6isVIijGNO/fAszQsaiqKCMCPsZ4ftjIJVKUXq7kjTfATUqFQ4djIFPGzdMmhKMhUs+QueurekePRgayMU4jGgM/Fl6NHAPD2csoHH2IpL52paExadNM5jQ8/R/pROCRwYhnswna3Xfl/1h72ApxiPJyS6ClBo4OjYSBfejnGKAlSkKzL5WiVtKDS6UqLCMrhXq2m0W5oVfTNDtGi2mxVYgKr8G+XTvtNhyHMljJ1u73lhcrYHqLiKV1KiE2jyJ3GrSioqKKgwfGQh3d2ea+NtiRYXPtZwholhqc7LzSfD00ZYsx4moy1i1PAxjx3yDBHL4WnL21coa+FIda5iHpzNppy3a+rXAls1HkZqSg3btPERAoFKrhV+8Hyw8SxbvxpxvNiOP/BEHEGwu27VvAQ21cWvWGM4kJD5tm6NrgA+uXknFiqV78e7bc3H40DlYN7LA1atp+GbWRmEx2MzWkNZqtBphCjU0CXy0g82jRCpBTk4hdu6IEoTys166eB2vDugsxsJtpdbuvUKUGZno91oXemh3UXE3qoigfTeVghQau1gATihToZuNDDOukpSZSJFDWjYvsQouxhKE5ijR2EiKAY0N4GupDx96cds58ZXYn1uN80UqtLOSIa1Cg5C4CqG9sSQMXGb4iB1SNmmurvbo1KUVTZAjDIzk6BnoK8wKR5uNbC1oAj2Ev2HzUpBfgvO/JmH0G73xMkkt+6cWJNlDgwPJ5EpwinyKOZmqocN6CB+YcaNW29iscj8WFsZwIQ3n/u+ArVEnMptsBs+fT0Yr8o9TPxuJXmR2eVOZ+2QC2HyyGdejzzlJAsTHOt4d/xqakDZmZNwS/bTv6IkO7T2Fdllbm4nclE/DlZdVCu308Wkm/DMTyZbhIGk1m9bJFIPwOAmJen4jvtcWHzuFmXPfw5vk4+5HgVKLt2NKEWgnQzSZPnczKVLK1AjxNsEnF8sx28dEaM6chCr85GeCbD5MdEOJJCLX1kCCD1sYIYIISynXYIizHGvSFBjoZIAEMrn6lEWOaWKAo7dq0N9BDg/quwG/g7X800lLcJLSj8+njyGhCBDlYq2S1fBJIIVBa3N9BNjKcOxWNTlp3tjUijVENnMKspmkiMio1OAEmckP3A2xxt9MbMlszajVVqmEJIrsZKCdHDZEaB6ZUjcTCXws9NHGQgr5b4tvD0f+rWIRleVRMPIolBSX4yaZmD8yv7oXWuq/gExl7Rj4yGEGmT02wy8CUproGTP/hvWbv0C3gDa60lpIpCz2NCC2m48CV7ERG+liAEcDqTCZljIJGsn18ENyJTYSOVxvTuyxZk0nE/ptPKk6sdrPQYYg0lb2cUXEZHalGi1MpXjFUYZw0sS/XyjHUvKZ1Y8RoD0UxY0aPhOfTl6GwZQ/bd8aqau5Fwf2n6VobrMIMF4E1CSgUz5ZitHBXyErM19EicMGzRBR38PAKcJXX/6su3o+8DHHH77fhnnfbtaV1ELqExgcknc5Af5dvclHeOmKfwfz6mUuRSvSOHtDCdpaStHBWibMWlvyX07kz15xlKMr+bxWpDm97eVUJhH+bjgR3d1GjpbUtgn5Qj71HEQax+24rBmV2VCfbzYxhDuR+Sh8OmkZBQ41mDv/faHlHKjwKs+Rw+dFCJ2cRDlZ66Yi3OdAplPnVkhKyqKkezdizsbDvYWzSCV2bj+OpIRMbNpwGFJKe5q6OeDXmEQs/HEHzp65BpcmdpTvmeEo9btsyR4kxN+AJ0XbhkYGYhws3D+vOUgpwHURjXLEumnDEYwa85JIVxZTkr839IzwR3zo6YfvfsGV2FSYUrgfFXkZzs52OHM6jtKPa3Aln7d6RZiIMAsLSgU5XMc+XFWjxsZ1hxB/LQMXyFdfJJ9qbGIo/O7WzZHQl0kSpYHDxoUknbgEDy8X4WjvB0ecLsZSEZQw2G8xMVSMRvSeCbSjyW9MZfpUyAFGcyKBiWGi+T4G17O5daS/DCbAmfrl+6yeYCfZ9EUeu4Sw0NMwpUhuCAUV6ek3MfXjpXBr7ihSAHbkOdmFOBR+Hm0pspvw4U8ir0tNu0m5UDRNmi0l0CtFJMfLVUePXBRBwgfj54uknQOUq7FplBpISbOXw4+ClEOUzyUlZqFvv47C5DBxmyl3dHSwFvdaWpvjGkWKr73eFbNC1iErqwBWFOmuWLoHnpR0J9DEc4Ta+6X2+H7uVgpGLEh4onA4/FcKtuww66t1YgwzQ9aSK5GKMRw8EANvCnw+n7aSItM0Ei5H5JJ7YDcQRvmpg0MjvD64e6KkGYWxekaGuJ6YKR6+roFzMI785pG2fRHylljdmDZlOUVa52BhZYp/ff2OOMgUFORLpkwNOWkSP3BGeh6qFEqYmRpBSVpYVFQq8rCPJg3HmLf7CXN6KuqKSAGmULS2aOnHeGf8qzh25JIgl7WXk2Jux+uHd8B1Hf1boid93jrSPn2ZTEx4HOVa7FP4s8xIEFhDPIg8PtL46oAu6N6zDUJ3nRLtHRs3EosDbf3cxfF8Frjp9GwTPxmGOBKErKx8ET1+PHkYJk0NhjFF0ZdIy5OTs8nXeYvvYkhaeTnDuJGlMC0FBbd1w6s7YCn/euZ6fD1rA012NWmHsVjd4VyskCZ344YITP9slVg6Yl/MZDmRdpmZG4nktg3lbv7+XsJXMEmcADPB/J4X1Pn97p0n8M3sjSLvatHCSXwmL615tnSBXzv3e87ciFyPhGn8+wNoHBIitRw2NhYU1pvDmv6yu2nZyhVupCmcPyaRQrBW9unTnvLLWNjbWYl79oWdQecureHdthkMDWXCfLMpdyBt5v4U9BwmJkbiM8vLFWhPFuAl6uOrGesQTyZcOuu7eSHhhy8gPyUTvpSEepLJrEvgyIrzqSzKgWJi4mFnZy3ypz4vk/miCY44dB62pBk8kSzNBgZyDAvuKb7PEEG+6mZOkcjl2B+VUZ7E+R+DE/E3x/YTifiRiAtQk18ZN/4Vca+Goq/jZJrZr5JZgrOLrWhDHyg0mZfHWON4tYZzt0FDusOf/Oq56Hih7b6UD/ft7w9T0vbMjHxYWpmIXO12SQX69O8ohIIj0uEjg4RvZpN+hDjglR8O+3kFhiPXrt29hXayRrch8z9qdC/coHkgC5DIiZ927JxQbWPrgdpPJi6iq7oJDQ2UTDn95RH/DiLrgbI7UKlU9FLrrh4NCmhEP3eDNOup2t4N7oPH+DwgX/jAGB4Feq5QjhHwct920LexxpmTsWK1vS6Cgxxe6OX1vFSS+ribtWadzSaXPQy8hsga+ySwP7l/cZ1XOJ6m7d3gPniMzwPeUXjaBX4elxhZYGtnuAe0QyZNyL49p0VlnQX5pDV7zqFU82yT+t8E9uXi6fkrTYPf6AOphRl+2XJM7DjXVZw9lwS1tTU6OZnpSuonfhPbET094dW/B1KTs7B65X5dad1CDTn0X04kYnAv798HXk/x2/Pb0rv3Pnwdhq5O2Lz+EKKOX9bV1B1s2nUadi3d4N+4fh8UYtwjuANb2WPgxGDcpnzp65kbkJNTd0zmrzEJiMopx7t9fXQl9Rv3EMcxzZQ3AtD+zQGIpUz9y8/XoLyCz4H9tchIzcHCsIv43zFBsHnSNkI9wQOz4CDTw6x/BKP5q4E4QNl9yD9XQ1FVu4v9VyA36xZCVh3BwBG90NHh2b9n/l8LXU73AE7mlmu7jZqndbIepJ3wwY/a4uIyXc2fh5TEDO2bk1dr159L05U0gKHRaEIfSRwjOq9S2+t/lmgdGg3WjhzypTY5KUtX8+JxMvKSdsjEFdotl7N1JQ24Aybuib+6cL1ChZCfwnB06Ta4WBlj8mejMHhYjztnH/5wlJWUY9W/wxGZU4lJE15HT9c/75uw/19AlD3dz2WUaoAVh+Kwdt5G3I6/jpd6+VLqMBDtO3o99TLNk1BVqRAbmGv3XYCjvw8mjQ5AE/5OcQMewFMTdwfnC6uwbH0kjqzdCxQUoVdgWwSP7o3O3b1hbmasu+tZoEVBXrHY/Aw9FotqBwe8M7YP+nvaNfw81GPwzMQxeKv1RGYpftl5ClF7TqDi+g00dbBAQKAvOvrrfhLK2UZ8BVnvvkVaVY0KJUVlyMy8JQ55nj1/HbE5pXBo5YaBQwIwoI0TTBui/SfiuYi7Az5HlV6hRmRsJo5HxiI5+grK8gphINGDmaE+rEwNYWFmJFbZNXp6qKpWo0xRI05G6xkawrypEzp0aY2+nd3hbWN0z09jNODxIMrC9ChC2aO7fiaIjRTddgqTmEB5+sWUW0iIT8f11Fxk5ZSgpFRBdRqYGRvC0d4Ubk3s4eHhCj+vxmhjKUPt/i6BZOe5pKd+gmQcp/4PigZ6l4j9BuIAAAAASUVORK5CYII="/>
          <p:cNvSpPr>
            <a:spLocks noChangeAspect="1" noChangeArrowheads="1"/>
          </p:cNvSpPr>
          <p:nvPr/>
        </p:nvSpPr>
        <p:spPr bwMode="auto">
          <a:xfrm>
            <a:off x="212724" y="-144463"/>
            <a:ext cx="2687229" cy="268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F1DA22C6-90E1-9B49-1A28-2ECD9D7F2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113" y="2819795"/>
            <a:ext cx="4151807" cy="1824970"/>
          </a:xfrm>
          <a:prstGeom prst="rect">
            <a:avLst/>
          </a:prstGeom>
        </p:spPr>
      </p:pic>
      <p:sp>
        <p:nvSpPr>
          <p:cNvPr id="3" name="AutoShape 4" descr="data:image/png;base64,%20iVBORw0KGgoAAAANSUhEUgAAAH0AAAB9CAYAAACPgGwlAAAAAXNSR0IArs4c6QAAAARnQU1BAACxjwv8YQUAAAAJcEhZcwAADsMAAA7DAcdvqGQAAILTSURBVHhe3b0FgJzl1T1+xm1n1t0t2Wzc3UgIBHcpEKQNFAqU/gr9SlugfHUBCi0Up1CkWIFgCSTE3bPJRjbr7rvjPv9zn0nSQBKk/v0vvNndmVee97n3nnvuoxr8/0RiiGm2Pji/OGIIFxj00SKHwZupM4Qr9dpoit4QSYgBQ2PQpGo0MR00Ma1WE9NEY5pYLKqJ8tKIVhPt4m0OBYNGLz/vDkf01W6/rTMGXYPGY24af9cHjfEn/d+X/7NKX/ab0zOSzNHSJNvAeJ0+NNloCI+1mINpJrPPYbVFLTprBNCGAT1/6vgT0SNvS/V/VmJHqiGmBSJ6HjoeBoS9Wnjdeq8/aBr0+8w94ZB+WzBk2NLvte/QuR21k3/wdm/8wv9b8n9G6ffdd5/+9JQ1hYlW91yrKbTQavGMSLAHihMSgwZY/IApROVSsaLUsAYhtxEBvx4+Hw+/AVF+FqX+nV4jvPw7HNXCoIsgwRJGgjnIawGDIQqLJcQjDJM5BJ1N7ilGQmMI8wgYAZ8Fzn5D0Os213r9tt2BgP7DTk/ymu7crzdfdtllfMJ/v/zXK33d7+fnOMzuixItrjMtVv+spFSv3ZDoAyxUFFjHVGzIa0Bnlw2HGpNwqDkR7T02tPRYMeA2oXvQjB6XCaEIlUYhdKufR0X+IuSr381UerrDh1R7ACmOAHLTvMjPcKMsbxBDiwaQmuKNG4KRz40REWhAwQE+p98y4PNZVzo99mUuZ8Zb0+96S0LFf638Vyr9tfsuNZamd89MtPUvsts9ZyWmeVJNqV4NjPToiAYRjxGH61KwtyYFu2pSsbMuFW19VngD9OqgTnmxnl4vLxeJhKDlLwziiEaj0Ot16vcY9RwKR2A06Pg7GQH/1mi1CDMSBIPisFqivpaGQPsyhmExRVBMAxhd0ovR5b0YUdaLkqJ+wMoL5EF+M/y91lh/j73T7bG+2+NKfKllXfq6y15//b/O+/+rlL70gUtSChObzyN0L05NcY6zZbrNsHhVKX09Fuw7mIa1u3KwpioLzfTmzgETPZfq0USUt+rozIbjlKjXazF8eD7S0xOho7JdTh+2bj0Evz+EsWNLMHv2COzd2wi7nffe14xDh1qRmGhDaWkWAoEQursH0dExCC1vrKVBRKIMG0ITtDFkJflRnOXG3JFtmDamE0PLe2BMDtDKWAivFc5Ou6+nz77F53M80d6X/cHp33998Mhr/sflv0Lpb913ftKQ7LZFSYmum9KzXJWGNBdjdAARlxH1h5OxZF0x1u3NRFVjMvwh8VRRcAwWsw4OhwU2mwWZmYmYMLEcNTXt+OD9bUrhGo0Gt952NkaMKMSDD7yNX/7qWvzlL2vx3LPLMW5cKZ586hZceMEvodNplLIPHGhBRkYiXn7lTrzw/Eq0tvWiqCgDS97Zgp4ep0IJM13fSeNhCQQayBM0sJMHjCnpw+xR7ThrehNyiQBaCx3cZ4K/xxHr6kzc0+dM+KPHmfHyjP9Zwpf7zwpL/p+Th2+7zfSr67RXl+e3PpNX1LMoqbg7XZfoRnDQiJUrS/Dgi2Pw69dHY/XebLQPWKhEErVYGAaGU6NRh2uumQOr1Yzv/L/zWPlRPE9FuVw+uN0+pfAQ3TISjqG8PBvPPfcJpk2rgJPfb9p0CLl5qTjn7Il4992tynBaW3sVrNtsZpy5cBwNYwU2bjiAsrIsXHXVbKxevVd5/5kLx+Oyy6ajvq4dHreXyBKDPxBDU48d6/Zl00AL+V0KbCxqToYLxgynJjHVk5VkCpxj0HnPvHp+2eCVE75+4PnVq4V1/kckzm7+A7LtkZmnnT9p1YdlZS3P5YxsHW7M6YW334B3/lqJK3+4ALf8YRqWbMmDJ6CDyRCBThNGbm4KrrhiJmNzTMXlPVWNeOedzdhA5YhHijc2NXUrhYsoxTNIDxmSg5/89GswW4z48wsrVQjQ8jujyYAJE8owZcpQBd9hxviSkkyGAS/a2/vUeatXV2PEyEKMHFnETCCknpOXl0biSNhnGc4+ZyLmzx8JszHK8yPo8+jx0ppifP2Bmbjuvvn4+P0hJJoamPO7kT+ieWxZUevL+cXvvLf1kTnTVSH/A/JvV/rqRxfkH3pu3ONDSpvfLRzZPNda2K3xDuqx5K/D8LUfLcAdT0zGlsMpCNDrUpIMsFmNKkZH6MlpaYn48Y+vwIUXTlEQu2njQQXj+6ubCctJymNFEcdLOESyRuXu2F6LYips5qzhCgFE/P4gPvpoJ158cZV6hhiJoILHGyBi+NVnck+TUc/nM71LMGEWr3/zjQ3w+4K8TyT+PSFffg/wfg67CQ4b83t/DKuqMnDz76fj2nvnY8XSciKFBo7SLk3pyKYzyoqaPqx+esLDH/1qfo4qzL9R/m1Kv/TSS3XbH512eXla0+ryyuab7KWd1lgshPUr6BX3z8Ptf5yKnQ0pVGIMGelmzJw5jMqdjNMXjFHKEGWKkh599AMsvnEBJk4soyJiPF+PKpKxxCQrigozVOUfFblO4rCFHr5/fwse+t0S3Hrr2YT5YUhKSiBz1/M+5agYlodLLp2uCF3l8AJ6fJRQH6Ln6vE1QnvN4Xbs3t2gUMBk0vNezeQBWnW+juVa/vFuPt+Gu753Eb7//UtwzjkTsJAhIivLxtgfxboDGVj8uxm49adzsGtDHtmmH0ll7faKYS23Dyto/2THH2ee/7cWon+9/Fti+srfnpN2wajmh/LzO3+aVtaVAosPzWTiv3x2An79xmjUdtmpAEmxokoZv/rVIiSwQv/wh/fhZgz20vPE0wVaCwrSGaejuIDevmL5bhXDBZYXLZqLvn43Dh5oVamZKJz/Izs7BS0tPWTiTqxft58ef5g8gASLDH7VqiqlYPm7trZTxWxBE3mmKHTq1KEwEyV+97t3VegQKE/n96+8slahgMB8SopdZQA/++nVqByWj//931exc2c9OYce118/D9v5PCaZCikOdSRi6ZYCDHTZUJnrhDV7AI5kT5olFr7o2vkvpi+cOnbTyytqmJf+a+VfrvRtj82ekp/W/lpxecdZ5pxebdirx1/fqcD3npiCNdUZSpmSU4uHSpolFW8yGnDavFGo2tOAS0maamraCOdelBxJpZ4l+x5L9n3ueZOwdcshKshKiCXTr+9Ec3OPumdc6RpF0LYT2nt63QoVuqj8lpY+MvN+1Dd0o7GxR/3s6hrgvYPYvPmQOl8M7fDhDixfvgcej18hRjAQZpo3nOldEwYGvDjv/EkkewdpKA7c8Z3zcO+9L6GaoUZQqZ8GODjoUUZ1NQlnhIbZ1dELX1CDrYczsX5XNtJ1zP2L+2DJdOlSzOHJplh47pVzKnc+vbSh/Uj1/UvkX6r03Y9P+UZBVuezWUM6iuFwo+VgKu7742Q8+n4lBqh8A5UtMfTKK2fh23ecq/LiurpORcaEsIkXffjBdgXjbrcfIwi9otCdO+vQ1+eiogbR3NKLzo4BrF27D4drO+jlGkKqBmHmy+qIkuprDDCTZVuNZOcmpno8rOqA+p1Oyev08IX0NBSDut7lCsDrCxC+JUePhxfxdsnlR48pUeSwlkZRRTKZn5+G2XNG4MknP1LGK+eKAbewbGJ4jY3dCqGupee38bO+3gF0Oq1Ytj0fvR0JGFXYD1tOP1HOn2uKRM/72mlDO594r3nPkWr8p8u/JI4sue9Ga3nhzvvysrvuTCjo0YJKW/FJCX760ljUtBPK9WGVcl1/wzxCaAW+edMfcdddFyA7JwU3Ln5U3ePr3zgdc+eOxOWX/UZV6oIzxsDnDSpP3rGjTsFrmIRMR++N0nYjzJdNekK1KQyHJYjSbBeyU70ozx1Egi2MJIcf9gSJ09KQwwfIQcXEmDgFgjoMuo1M50wY4HG41YG2HisaGHZcPr1q6ZNmXD3vH4uE+TPeWCNhRUTI3E9+chWeeWa5QgnJ+4UPiEimIeh0z72X0cBz8Nqr64kMdixZsgWDTj+rxoDxxb2499odGD+lBdLhM9CQFmnryvhZV3PFL+be//w/He7/6Up/7X8uTZww7PBTeUWdlxqy+hByGvH0X0bid0tGIBCixyCsSI/EYonRjz72Tfz856+z4qyYML4M99zzkvLm7OxkvPrqXXifnl5HD25jCrWLsVKYt04nSmDRqTQLvXdIthOjSvowrLgfI4f0Ij+H+bE1RNZOJRul04TnaunBzNljCvp1vJQXi/apdYUNBnJaDZUYEiWRjVPRAa8RtQ2JqGbeva82Gbv5s56GEJReOF4jSCW3iKd6WZgxYxgOkFOIEfT2ukj+6hW8jxlTjEd+v1gZtISMs84ar8igIEItkS3M+yXbgvj+pbtx+QUHoOE7+dvS0NSc8ec2b8ktc2993R2v3X+O/FOVvvF352Zmpjb8qai080xNihOu9gT875MT8fqGIubFUZjNOnxj8QIV656lV4h87WuzceNNZ+C9d7eqOC5x+bXX1hECXZg0eQh276pXFeTzh6HRSuqkhcMcwnBC4oyRHZgzoQ3ZeS6kpnqglW5UZmOhgBG9oTT0hzPQG8mApx9oOBCBq49KyshCuN+JGKGbN4OhMBsarxMOfwcKyjWw5duRbu5Bsr6LRzf0Jt6TThumEfR22wjViVi5LRcb9mbiQGuSautXCBANE1HMKCLDHzokF2vW7FPkUbz+MRr2YWYAv/rVXxXBExJ5yaXTcP1188j2n1eGAhqipFLXz6/Bd6/bDnOqH9HOZDTUZ77d1JO3eO6d7/WoCvsnyD9N6Rv+MLssJ6nvpcKyjklIcqFpfxrufnwy1u7PUA0r4hHiAVdfPQcXXTwVN934GA4ebFUtYM88eys+/ngX3l2yFYuunUtip1MMuampi9dJxwdjLf8rSndj3thWLJzehIqKPiQk+ZTiPH4HujxZqPENQ1VwDA5Fh6MnkoqetjA69vUixPivT0uGbkgxwnsPQmMyskK7oUm0IzrogmnqBEScboRrGqBnWbNLLcgYmoQ0hwcjsAvDTbtRYj2EdGsH2bz0BejQRwPYfyANS9YUYk1VNtr6pcVQcn0S0iONR6mpdlxwwRRmGpNx3bUPK++XsCTh6ulnbsMTjy/Fhx9uV0agYEvCVFSH8yc14p7F25BeOAj0JKG+NnNtY1/WornfWdagKvsflH+K0jc8MLssL6v39fzy9jFgRdXuycC3HpqBfS1JqjWtcni+at3auqVGwd2vf70IQyvy8Y2v/x69JEfz5o/GT392Ne750UtK+eIN8Q4OaTmLYXh+Py6dW4/5M5qRledkocNk1wmodQ7FBu9speiqyCgM6lJVpYZaSOh27oEm4INxaDH0Q0qgtScgsGoDon0DMJ93OnyvvwfjpDGIMfcPV+3nZwukbReRdqZuVSxndz+0pSUwjhwKnc2C9Eg7Ruh2Y7RxB6bbViHP0cj830tWbkBDXTI+WluAt9YV4VC7Qxm4ZCSi+AULxqKoOANPkeQFg2H12e8eXqyyg+/d9SfWXoz5fDKSkxPQ2TnArICMn6RyypAePHj7BuQxXKHPgYba7M0NPVlX/DMU/w+z9/fuOyurrLDztYIh7ROEoR/akY2bH5qJA22J0MT8ipz9+P4rkJuTihUrdmPSpHLVM1ZWmo3hIwqwfv1+1ejS0NClesCE+EixJM6NLOjHdy+twp3X78KUKc3Mp330qAIs7bkYj/d8G896bsb68Ew0aEvIf8zQtDQjvHIt0NwE04hymKeNhy43S3l2eMceRJraYD57nnS/UdEHocvMgGH4EMTcHoR27IW+vBhahx2GsgIY8zKhaWtFeOt2wr8H/oxCHDaMwObAFCz1notq5xiEvGYk6/qRl9WB8eM6sIChJtMaQCtRoGvQyveI4eCBZuzb26TaDkzM+SV3nzCxDHfd+SfVAHT77efgf75/kWr1y8hMUs3DXZ29aO51YEd1OmZS+Q7WQ5I5lAe/dtwF0+e+9/xHewk3f7/8Q0p/9b5LUsaV1T9fWN4xBw4XanZm4VsPz8TBNrtqi55D9t3OfHjj+gMqbpeV5ag06/33t2LjxgOqB0zi4MaNB7GHOXkwxHyd7DUn2YtvX7APd9+4AxPJaA1k+zW9w/F8zdX45WuT8KH+UrQmjwKTI9EfdM4BBOnF4YO1MIysgGnaRGjTU+OFpGdF6poQ2llFhc+Hxsw8jRLedwi6nAxokhP5MxOR5jZEeeiK82WkhTpPX1IIXX4Or6cxbd8FvVEDfXoyAlozamPlWB2aj+UrkjHQaUFmSgQ5qW1UfifmjemAhRxGsgBP0Ey4j6gOoZzcFNzEevjzC6uUsV922Qwq/Vzc/f0/44UXVuLA/hacffZ4xfZ7e/rROmDHTobHWeVUfP4AFR8ujPj9Q86dMnPpn5dXk5T8ffJ3K/3VBy6xjM85/ExxWcf5SB5E7e5MevgsergDem1IdXMWF2Wiv9/F2NdCJtqDm795Jt54YwO9ultZuXRdShOmyx1QJI2ZEC6d3oCf3rKFkN8AsyWAmq5KPNX5bTzsuhPrDQvgd2QgsmatYAH0GamM0QcQXLMJusI8mOZOhTYrg6UjWtCziKWIkrQFl6+Fce40aFOTj3zOAKGUngltinwWg74oD6Fd+xALhdTn6jxp2bOYGR6KoUtNQWh3NeN+HfRZ6czfo7zvGvR6TNg+YjHWBM5gupeO7Fgr8rLbMXViB6ZRWf19ZtR1OBhItRgccKtWQGkhlLaH7999Md59byteeXmNahUUZU+fUala+rYwFBIY0NJrw44D4vHdVHw/Eg3RimgwnHfWaaM/eGnp4b+1OX8F+buV/rMrbD8rKu68UZfZT9KWjpsfmIn9tGxNLICLL5mG2bOGq+ZLiVESoyVVkYaKO+44D+0dtOKWPtTWtisSE6Z3C0m7b9EO3HhNFdIyB9Hdl4k/td+KXzt/hC2RKQhqTDAiCF2SXcXo4IbtCK5cL8NcYD5rHnSlBSzVEWWLSGDl74GlKwnhQxV0C+lTcrzSjxoCyaMuLxvB9dugS0+BhjCvWljkEOXzb/3QUj4vgsCKdQjTAHQFubDMmcK0EHDFErA1PBlr3PMR8xhQrKtBYWkXTpvUgQxzEHvrU+BmVhHw++HxBFRsnzptKD5gSiqNSyKieDGEfXsbVQOU/B2L0jn6SRpr0zBnRAcScgZg02hGxby62GNLWleqC7+i/F1Kr3p8yjfyczt+acnr0TiZln3noenYWpemWrmksSUvPxWnnz4GaWSvmzYdVNfoWKnSnDpkaC527qhDG71cBiJICnbWuFb88tbNmDqTsY+5/CdtZ+PnfT/B0vBZCGmMMJBRk8PHFSne29TK+NwKbVoKYkQMjc1Kj03id3wdUZIIcT+4YRuk8904ZfzfFC5ygtLjyhWv1iZYEVy3WRmWhmU+JvI7FRZpaEZsgGSSPEFjMCj41/BZ2liEzJ9pocaBDaGZ2OcZiwx/LwoctczTuzChqB+NLSRk3URChiRpi5e2Chm0UVvLcGChwhnbpX5++9u3FdOXxqmy8hyy91Y0McZ3ddowd0w7zOlO6IO6GZfPrGx84v3m3UdK+KXlKyt98+9nTc3P7nwuqbTLGnYZce8fpuDDnbkwMkdOSUlQPUyP/uEDxdS/detZyCtIw4b1B/mS0pChwdq11apZUtIwozaGW8+rxve/uQ1ZhK7W3gI80n43/ui7HZ2aLBg1VKgoW0QUzr+Cm7ZTYQdgnDcdxqnjoMtIU7Ac3l8TVxpjNFMFKqdJKda8YJYylE/JyZQuQsUrQ6JSo1Surqwofm0kjND+QzSGrdJuC9OC2TCMHYFoWwdCW3dBx5CiYXYgiCDGKalbU6wQK/3zEXDbUK7bj5LyTswd24GA04A99HrJTpqbCdmJVpzNOpMOo5zcVNx338uo2tOEUaOK1eAQq9WIlZ9U8ZU0qGY2FHYbMXNcGywpPq3Go59+2ezhK5/+sLEt/gJfTr6S0tf/5vSMgqyuVzKHdJawJvD4S6Px1EdD6UySl8b7p6WZVDoohLCJghcvXoDx40tVu7o0VkgsFw9PsQXwk+u34arLqgn/IWxpn4Uf9/0aqyKnMa+PCAYceSpFFE7PCHxCZk6mbVp4GpVLzw4x/0+wEXbplUYDglR+hDFX7CS0dTdMp02HRsXsI5B/VE6l9CMi3htiGse4g2hXDwLrqWxfAMZpExRRlAGU6rziAmXIwfVboE1KjBuckED5juUPaQzYHJmK/Z7RKA0dRn5GI6aP74Kd77ejJh0hpmYdRDxpnNlNIivNuI3MYmbOHI5x40qQm5eiunSlJdIgLYaxKHbXpzJchDBiRCcS7EFbxGMafdq0iW+/8tGhL83ov4LSY5rvXfnQQ8VlnWfD7saKj8tw75/Hq/qKUiHSvywiMVysWP4WiKre16zIieTfR3PQvBQfHrhlE+afUYdwQIc3WxfhJ+6foB05MGlI6tSdjgjvJeTK/+5yBeOmM2YTTlnso4o8EnfFQw2MuRqzGYEPVyLmdEqyTI5BJTD/1uiIqfI3sVUOaaQR5QpSiOKU8J4xD3NvpnaR1nZmBBuVMo1TxsIwupLPtyhDOCbi2dkZNJwUxvn1yvC0menHyiYoJY09TSjERt9spPn7Ue6oxtgx3ShN9GDDvkx4Q0ZVf9KBlMP09uKLp6qOplf/shZnnzWBKLkfhw61YQYNIUal9/X7sfNwOiYwjcsp7UGCLpYHr9b66JK2D9VDv4R8aaXveuKjK3Kzun5mzuvVtB5Kw3f+MBXdTiOSEs0YObIQPT0uBeGi8KMiv0tbuRRcujilc6Esw4UHb9+ISTOa4XXa8FjbXXg8cCvC9Ar98d4tIgpnHPUv+Qh6Vq5x9lRWaFzJJ4h8zrgbCwQQ7e2H+fwzoAmHmW41ILRnPyKNLeoQz410dCF8iIjA76OE8nBtI0LVhxCurkH4wGF6tR/6ERWKJ4ih6SuHxJV90ufynUnydLmZCK7eSOPSQnuU/R8R8XonY/364GyYfGEMs+7C0MpeDEl1Y31VFtx+cgOGutRUB2bPGY6nnvpYGeJ1zOmXLt2p6lF6Ir0kgDI2zxs0oqYxGQsY321Zg9D6dOMunzWi+sn3mwhPXyxfSukrHz4zryij44W00q6UiFePe/84GesOZKrm1XnzRqnOEoFzgXXVbCrexULLIWmIy+2nTqjwTCr8jg0YM6kNzr4k/LbzPrwavopoK7HwsxAsCg8g8N5y6JmOGadPiFfkySpeRLyV30t6ZhgzQqVw4nVCyFS+LQq0WuOG4WV5mloYn82MxXYqLQG6zDSeVwDDuFHQV5SpVE5idWgj2Tw9+RibP5nI+0qY4TMDazYr+Fep43GKl/cLk8dsCk1HwGPDGNNWDKnsQQWzlnW7s5QinYNuNYbA6w0iKcmGMxaMZXrbiXHjS5Tny+AMadkUA2nsSUDEp8fsCa2wJAa0EbdhzAXTx735p2W1X9g586WUft+Vjl/ml3YsgNWLN98ZpvrDGRXVgMKsrCQ8//wnqrNEesa6qXwZuuTzBY8pXppT81O9ePC2DRg9qR193en4ZedP8G74fDLzUJyZHy9HFBh4fzm9hoROFH48rJ5MBLL3HUTUxRRx8tg4WxclSYwlg9dQsdq0VCqXOTZz8khjK4wTRpGQDVefK68mc5fyKmXxUAxd0KrqgDKeUypdRBRvtUDPkBFgWJB7yX2PV7wipbz/7sh4KtaB0QYqvqIbZclerKHi/WE9UzoZJRRDRUUeLmHq20DSK/0Q0pcvCj8qovh99PaKdBdKK7vgMCDV7zYa/7Ck9Qth/guVLqNW83K7fm3K7jU0HUzD95+YjAGvQY05X7RojhpbJnUhLWvS+iZxXGBJxqSJl0diWpK2oIrhk2a0wNmfRIX/FB9GzlIKP8bOjxdWdOATxkjGUNOsKV+scFEU83WpbNOMSQqST1CQMoC4MvlHPKZnpcfJl9z/ZGGD52qZs4cP1KoWupORvk+JKJ7P1mUT6tduUq2CAv3H31d145Ld74mMgd9rx1jjZpRX9KDA5seqXSSQdJAY0z8ZpCGKllFCMghTRu4cL/LKgbAWje0OnDGuHRYqX+fTj7hoxvB1T3/Q9LkzbD9X6TIufcKQQ49nlHUMkS7LXz07AWv2Z9HKwixYDDt21qmRLpJa2GwmvHpkgID0nO3d26RmhBi0UfyULF1Im8Tw33bch3cj5zEdIxIcec6nhB4raZkQKvP8mScq4mTCa6S1TGrCMHp43Ms/T76AvX9KhPzR4yUt1JfT279IBFkEVajs4Frm+0QVjcn0GcVLUeOKD/vNGG/ZiPKh/TAENFhPciczajo6+9XQrSi9/ihJln4J4U1ySB++Qa9B+4AVhogG0wXmE0LGsNuSPSztvNfe2779bxDzGflcpf/yG4ar8nLbv2NId2rWrinEb98YhRArdDzTiWnTh2EP0wlh5ytW7MLkSUNwx3fOhZXKf/nl1XQ8GQyoxW3n7cfVl+9XLP2x9rvwSuRa6LURqfcTFSoQXVOvCJX5zDkKlr9Q6VS0kLfA2i0wTZ+ocvUvvOarKJ3fSXoo5RI+oNr0v+j+co00FpEohnZUxVsDiV7Hi4ZliPGzqvAYJPrdGGnfjpHD+9DbbsXOemYU9HbpTpZROtI7x4cikTl9LnP5IUPzcMYZYxWqytiEw21JmFbWi8ziXuj8+hKLNXDwifeaq+JPOlFOqXSZalSR3/pkcmlXlr/fhHsen4yajgSkpVrUsOENG/arseHZ2UmKeCxZshWZjO+rVlYp74/EjFg4rlU1vBgsYaZl1+KPnpuR0bgLhh5Cv9WBqJlxTx4mlcgKiA4yj1+1HqZ5M1WqdHw8PKWIoZCdC2x+KS8X+SpKF2HZxJgETQzi7cpiv0B4Tx35iKR+kjEIsVTP0ZLL6wzQ+L0w9bYocrdDMx2FwWYMTavG6LIB7N6XjuZeG98pgszMJDXwZOyYEjXsW0bpXsqQOpl86o3XN5A7BeAJkAQ6TThzUjPMSQFNZNBSfPrIsX95afXhk3bKnFLpP/pa0k0FBV3XapPceH9ZGZ5aOpRsPYS8vFSMGl2Mzs5B1Uv2gx9civPOm6QGRHy8bJdqbZOBiNKWLk2rWYUD2Lh1CPPwn8IY8ePG1+7BpHXvIHHvevgCPgym5SJqcygyF1i2Gvqy4rhnfFEcF5HAxhw+SC83TBkH7cli+cnkqyqdIv3x0ountdNQkxxf7jkUUXx46y5CPq9JT0esvws569/B2Lcfw8Tdq5hJ9KJl2GzsD4zAOM9aFBW2oTjZh5Xbc+ELGejlQdisJtXQJaNvBGFlxs1ddz6nuqMl1gupq+sgP2BdFw7thiGkzw5Fja2Pv9uy9UgxPiUnVfqS356TVpbZ8UhiUXeGr9eCHz05Sc0lk5tLA4vMErn22rlq5KeMaZMhTTLaU2KQDFTUMV5J58mUGU1o7yvCPfu/h8ZPmBcTrUcM7EMxX9TW24u8vRuRum8DBo0WDHa4maKFSMQmfjlvFSHchg/XI+Zywzh+1JdDBpG/Q+nxhh7aImFexfYvqXSNieEmKRmB9RuR0b4Tk994CGO3fYTE1AzYkuzottnRXjIOXZ/sQ2uzDbPLD6O4mIpjfF+7N5uPianRwTIEXEbifOf/nY/HHv1A9dbFY318pG4grMMAvf38KU0wOPzw95vzzhw5+7UXV1f74iX5m5xU6T+8NPny/LyuxTp6+QdLy/H8CuatzKWlA0BGfHzwwTasWL4Hb729SfUYyQQBMYbW1j6SN4PqHl18dRViYQ0eafs+1iRfDGtOEnxVh9Hc7cX4SDO0NI4G5ss2txNDdq2E5uAuOCdPQSS/TFXul6pUenpwww7m5ZXQJn5OHv1Z+XuUzlPkGULoVCse8/IvfJ5AOc8x1TNef/QkJmz7EEbG7478IchlVnA4HMC64ecjvIEhz2FB6+RLYKVnj7OT2BU7sf9AKg53OCDj7woLM/HII4tVy+YTTyyDheFGQqukmALxQn+aemwYkTuIEqaBxpAh0x/SVp+sQ+YEpV966Wu680YufyS5uLtARrLe8/QktNDbUxnLZXLBkPIcNU1IYFxGg5x99gQUFaVj6dIdVLgWucw5f3bLFqRnD6reMuk8kb5vyVuNQ4rRr09BTX0XpkQakWcwoJNpXXcojPzgIHL20+tpBO6CoUx9pJuWlXqqiqWVRzt7EK5rgHHiGDH4Ly9/j9JFyOJjTo8achWP0adAFnKAmJ7n9nUg682HMeHdx5ERdGGA54fScjDGbsA+lxPv5iwAunwwTRgNw7gRLJYGB0KVGBXdjZLMWhQkBfDxlnwEIwb46CCSp7/OOJ6Tk4qf/+JqNTBlxoxKBFmHMkU7FNHRAAw4d2ozjPYgfP3W1Hb97/9cXf36p17wBKX/6daueblZnd8zZTp1K1YV4U8fDVHEU8a2bdp4ALsI5UIuzr9gshr2K5MIV6/ep9IJGeJ0+/n71ACInv5M/Kz/J+gEUzxpXj2iPH1+LgIl5SjZ/QEsjOnZegPMjOhNTENCkRAKDm6Ftq4KTpMFMYsdEVsitOrazyiG0B7aTa9jfNUVyWiXLwntIn+v0inSdqAaa8qKlJfFP5SD/9CzwyRpYVc/jHtWY8iff4Yh1RvgZwUa+IwKemex1oe+rhZURTPRN+I0WE6bDm1WuuIwMq3Lq7GiL5iO2cZPkJc/gO52G7bVpCuklTAqDvfoYzfRCAL42U9fV+PnCwrSFLNvZhjocVoxqawHOaV9gMeYVZlSu+6pD+o/Na7uBKX/8IrUH2WWdI2Pkvc9+OJY1Z0nc8IlBZPWt4mTynHmwgmYM3u4mp0ikC6T+aMwqDFt31+8AxZzEH9qvwVLw2erfPx40cSiCCY4oPe5MLzzELr9EVj5urlUvicSRhcrz9bdgvH7V2ICyd6Ax41+wqHGaFbXHhOmQ8FthEV6ueTRn7WJz5W/V+k0Pml1k548LXNv6eSRa7VHOEjMPYhRy57FpR8/itQN7yDW24MAFV6k0WKU1ajGG7T5wiSvRdhx9vXQzJqv2uqPN1hprm2NFiAn1IHKlJ3IT/Nj1dY8DPoNiPCdKyvz1Gjab9/+FGN9vEdTvHzU6CJ0dw+g3xmDVRfD3EnM280xvW/AEnrknbZ3j9xeyaeSR1nUx2J1nSMTDOtqk7GuOpPqCCpFv/zy/8ODD30d11wzF4drWnHXXX/CZZf+Gu/Lqg8MKMK+rzm9Buk5ThzurcCbgcugJ9s/QVhxBnrEtnHno9FkQyYLSAqHPiq8mIofziPCSgrz5Ye72jDzg6cx4vn7oeltR0x6ykTo5ZHWDjWIIZ7afRWN/4NCg9GXFiPc1Kr+jPFd7O21SNv0HhY890Oc/8kLKB1oRr/fx8rXY7LRgBKTDoPaMNzUbSoJYVXWUHgmUOFh1s9nwpeknvL+L/iuR8dAHkrKe3HZ7FrG9SNN2pGYYvLCraTZWz4TIidD0ySHlzRv2Y48tDWyXhI8MFvd565+8IzsI7dX8imlJ5l9FyWnutOFSb27tgiDXun90ajlO9y0qB3b63D391/AH/+4VK3SIJAuDFLmjA0nFJ0+uwlhvxZvOK9GD9KU1Z5UqOBoajZq7flos1jhMBph4ot2ykvxpYdJVyhDhdugQSgWQiGhctzzPwb6OhGmxwuUSo+ZgnWJPf9OEc/OzWLuTfj0BxFjeTJ2fIJp7/wRiQxNA3oNuqjHfJ0ZQ6ngfl7Sx3pI4u8GGqnHYmKsDSPW0aMM6GSip8nXx0rwbt8lCgUuWlCnUmAZh9DR0YdQMIyhFXm49dazmLeb1agbmTnbUN/JFE6DzkEzlm8m59BFkZLizkyyOC88cmslx2ps9uz79Ik25wJDqlct6rNub5aKVaxfvPzSGtx26xN4551NaqLeDTfMw6JrT1NjtdWQZf5/2ZxapGS6UDtQgeXBBaof+ZQiRKd3AGstYxDIyqdy6d28SSKtPsAitTC+yww1P+F8hINKpjc5anZh9Av3ImvPSoSkU6KnXw1v/kqx/J8hfJ7K0wnzgeZmWDctQen2jxF19sFIlEo36lX2EaVh15KJm1jDBRY9nKwOF9+rach4tJx+OaJV1areTiUSw5cELkTbYAGyCwZxDlMxUVd7+4Dqrn7uudtV/7uQut5ep5o0IZKUZCWhjuGTnbkskxGWNC8SbP4FQtDVCZRjSv/ZRZsLTWbPHCaIqD6Uij2NyXywxJACTJhQikAgrDpRZPkOaXOX4bwST4Sxq5knMxjXGb7fd16ELmTEyduphBYe2VMN15R5WDpvMUxRD+OPCYMSs2MREJjQzxczUdkuGsJIuxVh/p5Vtwnfef1HGPfSLxHREdbS0/79SqfEqFwj3/+MV36CO9/9X4T64iloAaHcxfKE6SmBmA4lRCwrPc/JOkqkoTtTM7Fs/o3QjBypBnlEe4kWp0Aq8XYZcrVi8Cylh4WzmpDuiI8aXrVqL7797adw4+LHcGB/sxo9e/75k/HMs7epdXViJMQ7a5kS1pFzmH2wWT1zbp/6fOGRW/9N6ckJfXOSU312sT5ZtktWcZKVGior89Hf71Frs8hgCennzclOwYt/XqVGsorSZapRVv4gWgeL8FFwoRrIeEphhcQGXWpakakoD50ZpehIZEShj0vFGAjz0prgCkXRIZ5iNGEgHMRYGR8dMZLhh3Hx3g8xrWMtwmT/xMw4HH1pEfii0Us5+Cz1u3z2JUUUriP7PmfrSzjPW4NAKEYF6VFIpbt5z2Qab9Wgn+Q0hkFZopJVLIMgnSTDtXnDEcwqg47GISNvw/sPn1LpItIp857/fPQ50zBkaA+mVXaq+hYHDPjDuOjiKfjVb67Dn1+8A9+8eSHWMdZLC53VakCfx4RNezJ5EyJoki8xzdEz68ht/6Z0izG4UO9gJboNWF1F2CS8SvIvw3B37apTJEHiiIyDS0m1qyW4BEZkOS2ZWyZrua13zUFbLIde/jlKJweQvmzVr51ght+Rjk2zroY+MQlBMuIYKy6FFWGnZ1slLWNlmfUmeHldoc6IQ15SS1b8/H2fYPjzP4PvUC1hzE1t0Fp5vuqk4U9Bk6MigzDDGjPRwowACZC2uxkxXw/0rg6EuxqZ5/rjBvBZEWOS+1Ch0vohCkd/N2a/9HNMPLAJvbzvZn8iUlmNg3y+g+gzGA6Q3Imnx5DCMgfIuN0stye7EPsnngOZQBvjZ4Zh5apNXgaKnMpoVWyPlmCnU4ZZB3HejAYYGaellc5k1qvp3B3t/Xjm6eV44IG31ShacdSMDIYf6m/lbvI3vw7mJA8jZOSs+F1ZPfLPst9cmFGY0fo9W85A2sEDaXjuwwq4vTG16oKs7yLQIWnCsqU71Viu8iE52LL5EMJRHcaV9OGGS/eRzBnxZO+30YzCz4d2epUMTdaPGKomEEoO3pFbCf9AJ0Y17aHj0bN5VogsdZAkroR5qTMQYaGNGGRM9NHovAwBaRYHUtrr0FvbgE5adfRALSIdnWpygxBFYbViABFepxtoQGl4M9K8OzE38Cq+N3MWvn7hHFw5qQjn5Bqhbz2AQ70ehO0kn+J5cvD6WIDxyuVWw61lcmNg9x6Me+t3mNa2j/Fbh10uD3yCRkShZBpEjFBuMcTQ6wmS0zBfN1nJ1klnGZ7ePOt29A5jTk7oVbVgphEeboCW3ED1yInRfkbEFII0VhPj5gz7StitIazekotetxVuPjsUjuLh3y1h3Udx5hnjUF/fpeK89IsMDsqyLHqcMaEVjgwP/H027fyx41976ZPDXqX0287LHZWR3vU9c5pLs2ZdId7cUESLYeF7Xfho2U60tfWhrCxbrep05ZUzsZoxRTpYxBavmFOHWTOacLBnBJ7x3Mx0g952KobCyoz2DyJc1xhvKxcvklMNRiS4e1FZtw2eoAydErCPDzbIMBlgYXx0ydRiVoybh5OekmZi3s6UKDHUg64xYxCcMANa8ca+foUk4YN1CB5oQEbzJ7h3yEO4NvNNDHMvwzjHQTidNvTuXo62ZpbDmo4rz5iObF8HVq3Zi2BzH8K7acTkHGGiiPSSxQbJnGmgQ3e+g5mtO2AjkvgI3TV+vwpJCUQlPd8lxahh+cIYCNATGXttNAyZ8x5NTMHGudciarIQbY/UjaCHz49od68ayXOqtFPqsj+ainmGZcjJ6EHN4VTsYqyO0nhk4mNhYYZa/kymhkn7vLSZSHerdMnK2LvJ5d0oZWgIDVpSfd6kt55eWteiMC3ZNjg2KTmogU+PXTVp6vmyMqK0vLW19aumvxtvfAw33/y4am6VJljxJFkzVcZoSQfJBu8c5tsJVNjnECtWjFSimkokc8qOvj8981DhGLTYUugZJMY0AiMr0kck6acVE9GRwJeQESU6EiVpC/H7vdCxAu3Mdccu+xOM4UHohlfAOGuqmvFiOf8MaE+fg4vGHcAZGYeRSxpdZGe83RNEtqUTiZmFGD9lGvLy8+FnjDx31mSc5qD3UE8yVk4GYVrOW6DmvxnOOwMZgSaMr9/AcmkVOh2gws1EET3rwcj3SqCBSuNSX5iGyRRWFk4w0DAdvN/W4jHwJ6ZBo2L8EeHv2oIcRMhtEDxJe8YREaX3xlKw1U2U0IQwd3wrDGplaqC6ugm2BJNa36avz61GKknTuAw5FxYv69vsrU2FrGCdnBLU2q2usXKdUrpWF+Yb+hFkXr6TViRNIzLz4pxzJxLWU3He+ROPtL714k9/+oRK7+JFepTnDCInz6nmh+8Jjjl5XDxeWNZoe1c81TqqcRFWorS42UnanDEN/LRiCz+z0Pq8VKpFS0XTu0yscAsPCYG7/YSvgEcpPnWwF+mrXkdMmLxYBD8TVDFYmOrJIgC9CajbH0VgwIR0Qu6hg30YseBbyCydjOysDBo400K+9Rlzx8BWWQRd5VBo02iY4o1UXrSvCyUf/xkJQbJn3rsjFMRgKERjDZGw8Up+FmWhEgxapplaGq4Rdhq/lG8wQl+ysOI/Wzd8N0n9pIFJRu+eitCJ0oMaI3YGJjBVM6G8tF9N8BQCKggsLaKlpdmYw1T64oun4eZbFuLnP79GDVaVVg9ZPSNCvWrNfqJ3cLLcUz3JqA+NlfXSu7utaO21KdSVlOylF1erNG3YsHxCh3BqwpebaRq9T0bFjC7pRyrz+i5PJvZGRhLsT22xShj/ogP0SDJXssAjH1KYqmkcqdgyfCa0RqCLiutgJfbwlAGeF9OSIfOQwkrLn8QkM19aqyMLJrM3sfIzWmoQdZENHK08voMglt4nEwsseLV5PPY0J8HdHUXw0ArUrPlz/LzjZHRxHswdZNRyoRyUKBEnofkAMsgfREJmmxo3L9/q+J34rvwuq6F46b2t3iBaaRSHGZKcLLsmLR1dQ8bGK/qzQkOWkTiqdVGaY08hQuj2hkei15uGdKbHI4v6yXkkK4hhwemjMYvcS5ZTk/HxMp1MJkgIQsusmINtifAwX4c5wMeFx8v9tOsenltqtgTSoI+q9dLV0tmMmfNOG4XfPfwN/OIX1yCZaZqkarJMZ3FJpmLtRp4/rLhPLflx2D+M5It5/edCezyeC4E52ZAm+StMLzEzPy82krlT6V7Co3TGyCB/Wd1Bw0pmuOStWEH8GeJPaQYVbzc3HQB6GGr4d/yGPIGsv8pXis2a2Xh+5DP4bfHTWJnxdSSkjsTgofXKeI8Xu8XEMBDh+x33OZVp7WmDxedGyGqnwcVIYGNUtnSPyGrTMqFBo2bcOllOP8ubSqNIJTrlmbVwBQIIGRN4H97oJCLDtKVeZC2cU4mOT2qOFdCgimC2hVDJepcxC5KevfTSGjz5xDLVGXPWWePIw9y4996XVZYlzbNuhmwZIw9DRPpE0jb95vRirVUfyzObfTIUBDX0BG8gvtLx6jX71Fhr6SeXVZGeevpW/OHRmxiKojxisJnCGFHWR00BVX5Cu9TO54hYskwy0DpsygA+KzIezJtdDKM9Aa1kzQOMjxbCabePqEISreNz/fxMCJ6e18uSSzoiQlS6MKVCGR6kSfR4YzJqwvgo62q8lfl18D3hSirDZuN0DFv8GqZ+80nVxHy8WG1WjCktQIjPVdo+IjKWLSxDu0S5DDd+ooso28BzDLyHnso2k7nbqXnV0MFLxcs7gqwnqxWhzwyMPCY0Hm2yQ6GfWlP8lBIjhhpwkM4l9yktcMJMJcqDZP07GSQpixTLih733fuSWhC5uDiDp7LOSFIa2+2sc5JLY9BhsITz+Wu4xJYQtYjyZAUFSf5FZNKcjLf+zW/exuLFj+KKy39Dq1oNWRRX4pPdEkRBrosVxMJEhqmY9nki7yz90NrMDF5/4rkC2/WZ5agz2lBk1mGo0aA8RvqgmT3CSw4hhkH+CzfDhD4aVqTFwLxYKtldNByajAI+5DiyJA8lHLsSi3hKDAGPE5UJEaSSiUvL1vHlEHQb7O9HmPxAK/c48hUdCp6UbARMNhgDPuhCEtcF2olcTNMsRBY9DVpU5hESF9Wgj+XKM+mRSV1vyBsJZ2YJU7WTKJVK0SYyrsu9PJ6T1stRkZxmF9E5RgcYWd4LmzkUr1MazuTJQ9USpdJcLitk3vD1+cyyZtOzjcqJZXEEMbAEe9Aa00VLyOh86bI2edhtQmuP0JIIkpNtOOPMcYwfMq1Wq3p0ZEbq4Zo2skQnq0+L0qz4sl29wXT0Rj6nc+WosFJBD/68ESeSqqWQ2BgZqz28XQJJVLI0tLBydAwjBqNRDSqMkd0L1JvoZRpWcHdyFurO/gZjlpz7mXvzbzEov8+LUX27cP8F01huluE4CRCC29vb8fGKT5AUdiHmcx1TgIbK8pWNQd2I6Uz/WdEsUwKNUXiZmeWSVjfqWoUE6T+QaC+GyRQaCYzraSrqn0KkqIRo6a6NuYWcnVrpkr52RTLhCibCZg8iK8mnaJEMN5d1aKUDTBYyllZS6Rj7+OOdsFiktTKGngEiIMO2wUIn0YTStQZNtFJ2MwrQIgY8Mgk+ouaXJ9j4Owt1y7fOwtixxarpT2ZdyKrKMTJsWZjPQPLXH0xDH1OKL1S6QDFh7FRDlKVyAxmF+LhyLjOMMEyESzlLyFqEnmRhBQuUis2nUuk25uQ6wrmXbHz3nMvhHTJO3eNE0TAjCqPSVYPfXzwVedmSOXxa+vr60NzcjPaOTni62xQ5lOuUiMHxOYe/djeaKibxPRn7qXTiBPxUtBifvI+V5eryhxWsh1nRZp7Ql5iIbROkFe7EcHZM+J1MpJB8/WRh76hI/Q5Ek5XSTdYgclJlowG+G9O9X/7yDdx++1NYv65adcZI3i7rAkholqaCNpJzv4dkTs9sw+irZELJzF8XoTcb1CY34iyCbgODXmV4coM9exrhcnl5E68icTKJQTazMRrini7dqJ/bCscbxSRmEQ7jI0n52VHCdZzIS5T3NpGNs1g0LJnoH2W86qfBRehhYZbHQYUL/GZR6Qb+lD5pF+N6fHTNiRJlpSZ27Md9s0uRkXWiwvft28eKCmHbtm3Iys6mQvkMMofo8fej4mNWB3xJ6dAFfTDxfZJZDgOVJF7tpOHtsSYzvYyhyGDmIeUhgji9PPfE9/yU8Dma1GREnS5W06k9XZTeHUtHdygTJkMYeWlullH2pRF/iuGmb56Bt96+G2+8+T/4y6t34aILpyqiKrcUiA+HaFDUM6sjTWswhBLITggLerWrkXjS8BH5uP/+K3nxnfjud8/Hz5j33XXXhTAyTgmBkaLZZdci3scXtlLdX/BionS3hw+UplEjot4BRAdlwTzeQEp1xBPEketyh8JiN8NFhftpYDJxucbnh4vKl0GGASp4/7ApCFhsyiOlPdxXUKEU81kRZh9ur8V3RtgwYtjQI59+WmSR4DVr1jDXLVV/q2nghzYfK5MSKlDIos9kUSmckMYugwmHknNULLexHHa+Uzf/GKAhDrIoJpYrJdGCIO+vbnBKYfiRqU/kKUK8TiWCex4kkDcwgxClZ3iocGbiRFDZj2Y+SdyPfvQSzjn7p7jzzucwfmKZIuDSxSvO7PUR6hkitdqwTcIda0OmyUjngFY12Ffva8L11z+C7/6/5/A/33sBW7fWEAG0alyWPN5qDCPZLs2iWjRHClSBPleozJjXp+aJx2j5hrY3ENrzAr/g4+llCLh5Dj2bFdY44jRsNaWi0KBDJrEpl94kaZuMpLGIgVDx+o4GZiAhhOlVBlZUOlO1kKRGMCIUM8QPmBDo7cWNBVpcfNqJmyhIG86uXftQW9eEjMw8Pt4Iuz0FtoQkjMtMgmfQiZDGdOReRoTJ6CVbCFrsMLAurEwpbIPdkN140lifdpq+iYE8kQQzhx6liwbwfsVc9OVVxonhKUTCg6oXieky1l/e8SQidSzu5ouQd/EUk1FmCcUUkRs5qhA//9kbqm9EFjHavq0Wz/9pheovkRUr+71GhmchrtKHERuipbGkqbvK8+Tm/EfgXNZN37GjFqtXV6lGmh/84EW14rGMa5cFAe0kEwIvniit9MsIcSjGlCgWdDNPbiD73s2X7IOh8WnEmpbywXoFxSnOLkwP9jIlMaKJldAilkrYrPX44WSI0FHZ5c4e+KhkgUMTlT7nT/dj1Fs/wWT7RsxMWouZieswxboCixPfxjdnkZQF1zMAr1ZHxPMJeprfQH31M/D1LYE1tg65qfvh73+XxHEDhha2YqhhJU4zfqDuMzNpHaZaP8GMN+9G+c5VKk3ThvzQ0FiTA15k0gCa+PuGAT88LH+XHDE9UnRGlPU0MhWT5PLkipRwF+hsRrC3jXGddSOWKHh9CiFYoyOSo5wtiU6n0jbWwSBjd3t7v9qAQJxTFnaSZlnpIZW0NBhmpk+HJuuV/D5d2hWENDOJp7VRicISBcJHjSrCVVfPVqNjtmw5hJdfXqtWNNTSMmXSg6yHKg4e1dLMiQ5iRacUEoUYCxNsehXaRg/hrxnRhBB0vSuRmLgJjXtKYRsaH3rVXjwGb829DhVLHlft2TYWULpVk/mMZCMziaiBMcqHBhKYJE2AlmuEkZV8rvc9FLg3YOMu6SmLI4+Ei0erl6v3OV6krcHIvD2i6JiAByGW79VYI/DH6MnvK5xvEeaFlWtQOWQAgUQ3mgIGGnwMh/xeELeQYbMzZseQZtagJ6Kn9xtgJTqlsm7qHA7smHoBtDwnHnqOCxdS4SxSuGEvfB8+Ad3ESxkX2uD68Bkkn3ktdNaj13xaYkQdr9bGn7ISVVgtSBwgUEor6bTpFfT0HSqOS6PMRRdNVR0wksOrvefkdvJYDfMPKlmiGDx0f6kaWYy+sCgDP2ZM76KSO0jk5s8bDXuCRW2lIQ8UNGDdULQINbZRmdsIU5/TBMuTY91dSC9qQmjgKfRYo4RJ5vqBt2Fmvmm2DyK4catq3owwZnc0tuPMWAjdzNUbfIRRhoQal48MRNmnIkcOKmm/14sSE1+SDD8hQ4cN2zPx4HOVkO0zj8kRfRMFVbklDuZnenDh6U147JUK9bU4l3wnx2clyFTnsnPrsdC0l9RHg8awH21EHwNjuqx0EaIRbKKnhelNTk0QyQwTecQDGQTSMED02ryDWdOnFah4kb8ZBT1b4TbJzJR2JPs2oq2TdLiqhtzlRIWLBCNMWcu6gCLp0OF7s7zSKidMfdbsEcjMTFbwLpD+3ntbWUZmGULfjxfCo1ynXlUGNx4VWeRG5kV/85t/xL33vIwbbvi9SnukE+aY1xytIMKwQJPGTB57yoPQxcpmTCBpIUSTIg9Edei1atDUF4I/Nd40q2X+TGaJwYJKtFSMV+EgnS+QL15Oj24mYbKQdPIy5ZkhwmNDwI8oIVS6gvtcZNRUuGwNcuxQuyhF4UjgdWbGWr7m/GntuP6KAxg9pE+9QhJRx8bvTrhWDsZOIeCGaFC1xNWTcMnLZ0oGwXvZDNIqR0pMNLOzXNlGIqHdCndOIXRMxVSz85F60FqsfMcEafqD2dMKm68FPb4I0ms/gsPCe01eyHr4nLq08CS+s1iyMlAeEuJkAYi33yJiNnbFPZvwPn36MMybP0q1H/xN4gueCxDKTwUVIjKc2cl0TTa0kxYwgTuBCZmNWlycqeBDieieBqDPTodh9DAYRlWc+hgzDLrCInh6U+FJtpBYMNeX1qu2IHq1erjtBTBUDgPykmAaOQQDM8/Ba2d8Gx6+ZDKNoZPlkIaPZmeAMBpEEuG0gOW0M42T4cJVPh9cjFdewq8q12dEvPu6C2owYkg/s44gzp7bjOQMHy6Z36g6cq67sAajhvbF05qTSYRxk5W3zycZCOMpvdzB7EGG2+/xetDhCaOH3xuMFqTTsz4smYiXrvwFtBMmqQWFpQ6Mo0noKooRzUqAoTQHI5MHUF84H/r8AiRnOnDAmwTtuOkw8P1PqL+jB+tZl5mi3lGcSPxPlDx6dJFaa37okBxccsl0PP7ELbjuunl8H/Koo06qRDRKRsA4roJxgkVWhYjHuyTGcRksceXXZuKqa+aoqbLXLJqrFrSVm8h9lAGJpTG1Uqzz8w6ihEwO8MdGoMeeyCyABabLxdqYa/pJxnTDoG1aAm3DK7wxC8bcW/qiM5i/GnUxMnggh4iSSra+Z9CPzrAXDqOGnzEtYkhIoxfE8+rjXzAuEpNz0qhgQvTZs5tRmuVGwK+De9AImzWCSRW9uODsBpw7t4lec+L1x4TIksSULdOSoH6adGGSzAC6Axrk0ZtzWY5CEqlEGmSMxqqVuCyZibw/8+goOYj73cfhrt6G3Lql6PEwjHtoyg27UFd+JQKRVPRv+VgKfGL9HXeo+qYIMqs8nednq2lO1+CxP96Mb31rIZa8sxkXX/xLvPHGetKtI/AuyuXrsXRRXkkX4R9WxlZ5afFkgXFZ6vPccyeqBWrPPms8hg7NjUMKRSpSYp2crxXa/4XCB9CjjOaR0PSPRtRiQKS6B9HWQej6LbCR5SbEXobBRqYrpxI6B5gDP3LZL9BaVIEyVmSUHiZ96Zl6M1r8ZPMBD08NII/GkcWCkafCKgvyHynjURFbOH1yG3LyXJg7tV1V1Mfrcog0Wry2tAjD6f15+U5Mm9CFYUVOVuZnbkBhmqM6VXKNJqSxuoxhN7qZwrUQsTJYpjAfkkREsulCeG7cOahacJPKMpQQiaJ8H+PmN1DkrEFqrB9J+9+Ht8eJjAPLEMiohLV9D5IHN8PoSFYp3KlE0rYEjVv9dHuZSvIddHotWpp71K4RV131IO6442kVx2WOm4ySVb4g1x4BsWhES6XHot3qryMfyiS5txgfrrn6IRXLr7/uEVxzze9w3bWPqJ2IZBE7X5AhwMV4xQpI0sbj4hcLEYJ5fmbyNbAPjEQkk6RELLXZC6NpN6SVUFJJUbq8nrSpB5KzsXrWVdhQMZlM2YgsmUAopQ/G0MvQyvJjMOZDstWIxDA9PpGplNJ6/JBsxMKYbreF0dtlQYiGmp0uK2BJtUHFbBOP/i4rjV2Dkhy3ivlHrz92H/7rINM30cBlrnjUZmAKGWTWQDJqNGMYY3fIbkPtsElonXYxQg5ZSYJXsazSqNPzzuNI3Pc+In4PSpy70KrNhs1ZD03haJiDA8hsWgtz+XgYC4ZTHad2It4NWXpp1IrC6TaqHjQDlV5V1aAWgpAFGquqmhSJk25wWWZd5iBaDLLXDRFE1B3TdAi7P8icisqMqLxPKqqrc1B5fBzK5ZXpU4GgWitO8j4fHyYb3cjDc1gI8ffPFd4iRjiOuXbDGG1BVv7ZcETHwOBhNZp9qG2sQQuZsSctiwrhvY5Aip7EqaVyDj489w4kpCUj2aRBNl8yiVAfYjl39PtwiDnLdvcgtrS64LAF+LkfwWj8kN/dhNVn381Fb78Z+w/b8f6mZN4/vr22OxDFc+/lYmDQhIN1Dry3MeVT1x89Eq1+DAYjqAn5sJwOvJOpfzK9PpvhxUbHzLNpUVM2Bi9d9Wu404ugZXiSd5CQoz24EdlN62GySOqphz8YRrnDj4GETAyShI5j2t0aNKBl5xYEOmgIR13yMyINM7wjjNoAlSfD66RnPy5ixJLuyiFOKyuDvPrqOqwkD9OSYCYnBGE2CfIwm4hqarSBkJ7JnB4WC9k5PUVSG7EEudFnD/lcPYSHTICX+Gvm5dJmFW+cPZXw+uRUWBK3w9j0Axg1jyO5NB8JBaNUk6zXF0N/WwARTyZiPdWINK/jJXGY0zE90hLqHzvtZqweOglDE7RI0GuQThgsYHwNUHEefxTt5AkV2h583bsV13u2/+1wb8PXfLthQxDZMReud23DmGAruZkGC/w1uMq/C2aE+Z0Ti1zHXXfkWOzdhhlpjdjdHka3LwSLcxBZhG6ZiJHIGO4gd/zAUoqaiefDxLiuxsFRcRGfFz2vPwDH1tdRnJ+FAUs28jJtSNT60dPrhCt7HEbqm9BS3wlyciSNGAsrDedUni7164ATiQbpP9ejsSNBtZecTI7qSVanknCWZvfDYg6TCLBOY1qvNhbRdcue32YqPcUuHQ2fp7y4SOOH9NEGgkZkGDqRji4a3ym8nRUQdbXB2LkEJlmnLcmA/p4OdHlWwpvWAm0L4XZQ8t4cek05ErxPQ9v6BrGbFq1l7Hd2IdJfD+/UC9Aw8lwcyBqK/txCVriO+Tris0gIr2luep4thsUOK25g2nP0+LrViq+RWMmIsSwqajH/Hs+0R4z7THrr15hOmlj2LHqJnHv8tXIstltQRk4W6NfSyKwqhtuo3HQrTSU9A82VU/B+8VnoLJlA2nIks+E52LUU5uYqWGJ96OjsQHK4D6mBdsDZi937WlHW/DH21w8g5u9XizdoS+ZAS0JKaI3f4zMi9Zum6SGZ7UaQWUq7rEnzecSTIo4qt5NUVW9i2ajnSFjXzaho2oewrAsXQpqDSqf3flY+awii9LZeK0J8eJKpF8mM66dUOiVGX4JrD7QpjTQUhoxMC2NdFOH2PmjzExHp6EfUrYHevxv6pHZoqDwtw0HUNwBL20OK1WuZLnUjEc9M+zbWnHsLElIcSGacT7LqkUEuYHAyxmlDCJijqqPGz7dVB3+XIVZSPaISHz872gEb5KcyKeHod+SHf7vu6LW2KHy6CBL6jCpFzqKxlVA32qJiPLPoV3j3rDthSkqOex2vkYGU4ca9yO/egyG5SRiWFqaB+OHwtqLXDWYe6SjIyWJZU6CzJqN91OWo9coatYUsxNGSnShSv1LPduMAsx8jmntkLKOUPP5uEpZPJqLPvDSP6o5F2AhPyFytHfAZe8JeLbS2kOojF2Z+VORGwmZNzOHl86M3loc1dNoRIINMMfYgTdtNwziF0mn9OnsKwuXfp0LmwEdm2e8Oq3XdNTk2NdtDSxIU0TDO9a1VbdeBZMZ6Gf/e9xoRoAo6oknE64YuMQkGxlbv8Nl46tL7sfyC2+AtLochKwuZMRN8hHpNPuHx1Fzoq4kw+bwwNCxLbsyI3MxUeEpK8f4538K7C26GtqACGi9jpTTYiHfTs6Jk9f46enioG56edgWx+SkmJCVa4Pe4kGT0otDuIcT3wTflSpjmLEJC8URxR2oorsSTCus+R9cKm9ENFzlIL8OrPFLsTEioLL0uCj4ZUqcmMSsyRhCknkNEdqK/oc7rMcggchRmutTFccuh91DZ3zznAF64ZznuuGCvGucun/Pd4PLrUdOQBB1vNkJPwqB85RTCOKWxp8PXdw6826fClDyBhpAGGR4TSaUH6ezIT7uOPMGNxnYv+m2J8PcfINHagGCSHdGkbJnXyOd2I9bxCcJtuxCsmIrGKRfh5a//AR9e+F2smnIxtiVPgzHfRzs78cX/HhG0NpQFsNM6DvUlY/HOZXfj9et+h32zrkZ32SSVWsY8HsiqklIpGr0Rg5s+IOFpRyAcIAqFYTMbkJhgYooVREWBHSmmeG9go2xUkMAUzeVSmYoYPp8Yf/BJRFLjUYad0i+F3YdofCrVievo+jMO4aV7l+O7l1TBTsQ+qnjRlWxWWJEvc4a0cLmNHk1MU6d1BQzNwYBpUD4szXOqk8SjZbWiCyY34n++sRUTZjTj9kW7cOXMOvW5JDGyFeX+WjJhcoPh5t3qs1MKvVfnqSdv2AdbtAtZjd3IkpWWWW5tehIt1oq2fY+SaffAV9WLWF86vKEadPgH0cUY7WVaZYn9gd7yDBxZS6F1HoCG2YUcMNngHT0XG867AztcFcCQADQGluVzivOlhNdrTIT+ch/esZ2PV659EJ3DZqqh2jLeXaYnySOkS1SGgMkuEOHuZmQ3b0J+rBtmH8Me42hCAhXc1h9vJ6dndrj06A8nI+vcxbAOGY9IVw8dggpnJnCqMguJMyGACvM+ZVx1TXQK6kHy9AVj2nDP4q0YO60Ft1y9C9fMrj0WotV1zMjys2Sun4ZcwDjoC9ubtLLPl5cQj5AWQ4r6jyg9HgsK0nmy3GCQQYw/c1I9vI16rhp3XV2XjDBz9hJLDTI+j8zx85jfDXNkBdInVMOc14pQMr0/jRDV66HieL+BNmgO96rB/5pBxsWgGwFXFJ2DzMnNh+Ea2MFC99AjKhHLOZ33FAyP5wxRvxely55GyRMvwpvKUqTzu39U6bQnXX4YXmYL+Y8+B9ve1epZqnKOCn+PyjgBKl362/U73kO+lYoebGT89MNmMTAzCcdzZZsDG/f1YF8/FW9OR2zieTR2wnEP31lW05AhS6cQGaRSoqlDlq0FHqcZe+tSlGOKKJ3I76IjptL5GW4VfpVB8p8kWxBlBfT0oA5+v6ln5h3vNSkthcOGbQgYkZziQzEhXuDBwGR+5Z5s9NQmEct1cDbbsbYqmwqPv7R0re6uS0VPtw3ptg4F8TJM96QSYwxPrIC79DcY6FmIYJ8ZNmsM1iRyCbKiQLAD0THpZFmMjy0+9DWvQO+eFYh2k1h2euFuDmAwkbaeMRp9+8eTbfElVTkkcyXSLH0WYz58Av1dPhyoj8Iwlcxfxlb9I0Ij18/2YV8Vy3ToEBa++gukrXubtz3OsEN8rz56sZ30nnXm1Vlh0LrR2tGHFCKU5M0y6yZqTkWjNxl9+bOhu+TH8E+5AhqrgyErTBLbDVlg8FPG9BmJxHSoNOxFiqUHXV027GsityGsC3nctD8DHbU0GiKIu82GT3blKP3J26tuYUK7hXk6AuRJUYNaTDCu9IhxM3wWGKwhjCnpVeRNbrqtLh03/H4GfvviGFz/8HSsqs5SkxxE5IH1XQloZFyXrSjHGLeTFoj3naKyGf+0zn08dsIaHYRxIICwi2yVcVA3NAOGHjLx4tOgt1pIhlwI+NqAbjfCzgjjfgaJ3VyEoyRPGUMQaWlhyckiDEY4dnyM0jWvgNXOKKLDwDoNIuN8QCLLGS/qVxe+hjYnDN/QIPaujsHItDA77MGIJY8icc8aPpfQRLiTNWlZEYiRYOr7DiPP1g+Pz4dkooOZObwMIm1t70UgEqPfJEA/92okFFXAUjBE1YcMIZNNDLQZn14i/Hg5Cu0TTJvUMKkDh1LQRW+XDEp2edzdlEIdzcRvXhyNbzwyHR/vyVGfi4jSR5f0QWMJkQibEQgZtsjnSun9Lsvu/j6CP6F9dFmf6nkSu5O9x6qak/C7D4dhe/3fBieIiGqDjCmrtuXwDx2m2VbBoRlkPZ9C6bw01NMMQwrRgPAWSsklNmXDmFAAXYAx0ROBr/4QwkzNogP90GRTjdpEpMcKsMBcjLHG4dCYM6HLTlNryIqxxNrqMOXDpwkQhFQSJpnz1t5gwL62MExz/Sr/PVVxTinyiqws47ke7N5FxdIYJcnr0OphoUJHvvE7xBoOIWYwM830IKxPwHB8gsfzrsLdw55GLuNuWTazEt5GRhnFhs/D4cm3o6PyLGizSlgmep0omHAeaWhViw2rDQJP4ekSMrM0nRibsIUZnRErtudRmX9DG3G+/a2JeGTpMGw6nE7Dj99H4N9G4j28tFca4jDQbww5ffZd8p262uVJrgn5zAcQ1WNEeS8ypWWOLy4iBiBx/mjX66eEp8hS1bLZbJ6jAeO121g9cVZ5ghCODZWXwF/2G/TvWIBY0xXICtyKAusdsESKEMj3w+cgzI9IY2ipgK5TC5OpAHeUOfF4yWN4tmQRRrj/ilBSJo3Cw3TRj9HLn0NqfzuyHEY1V16ML8L0ae+bEbgmO6EvJJIwNfxKwvMNEwJoZWzc+YYHEcZmaWZOJqybiB6jDa2Yt+UBGJwktY2dMOpcuDHpSeRpevC/j1sR040g3zEwEwnRsJPROOkWaMonwzZiBl3vuDycipd577I0uLKQU0g4psc0w1qk2TvR0uzAtkOfdj4R8WxpQhcdHX1b8fLsZB+GyyykkCw+aDnIIh2W75TST//B270ur2UvfEYUk8wVZznVRZ8n0iYvDzvYmoT9+9Mgm83Osy6DnvE7Tq9OIlHmvPRIfVEZdL1aWLLKyR+XE47boA/roctl6uOO4tyxFny7iEbStxu7t2uw6HsxJBG6r4g9jNzgNpgDjZi59y5cXvJXzF/sgWOIl9kfYVBPRmtmdtGuxaHlZBiXkySRgSuY/zK6p060mSz/+T2ofj0CR8AArUELq04DTzAGR0kMl/3Ij5tOW4FLqq7AWYEH8D9lj8LUuA/djLWdnU6EDaWMuSF0eS04s3A3sszu+Dy140fDSGhwuhDzeqHNzY57/klEvNwGD2ZZl0P2gd9ZlYHGboaJkzngZ0RuWVnYj7RsknGvkSmeZc+Z3/1I9Y4dw4lgxPxBcICpgyWMuaPbj3n6yUQ6Y9QAPFayl6xwydpCfmbEJPt6FGiaFNs8pfBafXEBYt37YOz6LSzBpbD0O2HI48uMy4Al2YjzUrYjLWTGMH8hSVsq9kcceGGNA+a+Afwq7X9xQ/7TON20AhPPTIJjqBltB2nlARe9TgcD46dGG8SyTSlYmToM1kUDwrFYC1+gdfIYjY0R7iYv/uKcggOHE2E3xHeeSDRaaJRuDNTE0NykR2GWHZeP8OOSnC1UbAe5TDKeXppBOLdg55YVKDRuQzEPmDLgjZqPkd9jwnKGDtZCk56qZrecCtoFNYdpqzHGsZUcx4z3NhSctPHlZCI+f9qYdoAQ76Veg2HjsW0+jil90Jm4ZqDfQm6vwfRRHZC1ZI6mBUdF5o4F/CG1i4PsHnT2uRPIR4JYTVZffzgZGYltWGh6V0HSSUUsPBxBoGE5ydqbMA6uRQKLJ4MeLblmRA510yu0fFU98g37MSt7CwqSvDCS6PxotRn9AT3GpIdwwUg/KjINONiThde2jILXMQy9WQXoSkhEc2ouNp12Nfbc9ns8bv0d1s2ZDuuVNHDxjlPBKD/XJkRhusWF14ZcjtdyH8CG2x/CqumXoj+rEPVJadifWYju3An4ecfN+EHtVdjUms8wlI6DzTYs35eBrfucpChk4Xor+n12XDPFiH2RcejRZLCSP+3lzJ3UxkEG2QXqFF4uIm3551reQoLdiaqqdGw5JHu8RiCrb8uIGTnEAUUvchy1HQXtiT6MH97J+zPz6rf0dQ8krY1/y6o48hPPLLvaedv5dRMTUzzDUhK92LSLiuyyE0rid5KbJyXbcMUVs3DnXRdgzNgS1Nd14vDhVvQwr86x+zFxfCfSo51Y450HFxI//bJHRLoOdSl5zG1LEW4kgRt6GVz9PYw5rWpkraagGJbaDHpRLT5hutSrKcf8HGli7cFLLSaM1XtwUDMVj2+fipez7sae/IvRNnEB6qeej9qRs9Ey/UL0jZ+PKBUVghlb3OOQXXgIw3Lr4atj2rLKCm1lEOaJPvg/siPGMKM/zQvkevGi4VL8xX8r81wtwunZ6GMcbh01F82jT0P77CvQNOVcdOZNxL5tjVi/rgPbWxz0ZCvMng7UDVqRmUqjLE5Dbnoa5qa3Yq91Gqocs2jCktUcEXq5LL8iiyMZxgw/pdIl/R2qPYib0x+ESRfA038ZiQ3709UmC7JhkuzdJiOcpCtVBkDK9l7SlSvTnGRh4JlU+DXn7yeEEwnbM9+feMuqp4H71b3/RgNxf7TfY/040GOFPjmA2YT4o7AkCpdFZ5955jacvmCMmr16+WXxWawyd0oY5Fvri9DV6qBn1uFs4xJ6+6kgnvBrpDGVz4bPUwlPnR2puRZkhsPIq7AigeXs7c1EtsWE4UUFyDS5oe3biTxfAvKtely5Mxv3+27FTt8kREImGEwGBC0OhCXvzSmFJildLWciI1BDAQ8ye5uRmXwH9jbMgSYzBH1JIM7qpSSEdG2ph3m2BXubz8H+zWkIN+0TSqyGbEm3LhJTEc3Mh96RTA/1Ivruw0jf9x4qU70kSlGsqY1hUJuKrIwUHGrTonXvelySfQBv9szAq+tzoa2XxQz4PCpbSYQeuvdg3MvF608hUvXnmf+K9CQaVE0qPtyeq7xcwuqtt56NH91zGR584AY8/8IdeOWVO/Gzn1+lDEAmP0jWtXByE2ALwUN9egPmj+J3jMunNHPJvPJmu95/VUK6y55hDeDddUVMh2inhBHZD1TGY9353efUpAcxBMlDZakxsa7OfiMybAGMp7fnxFqxxjMPTsR3bDhR+JmWFW6zILCeJCW2AamZpBO6HOis18NbORfdPV5M0BxEcqAea9tzkGYGRmfY8UmQ8cnfCoexTC3Eq83OVH3YEnsVWRKMI+nzuZyY4KrGIxeMR19HOzbv0WB7QxeGnu+EPZO5cXqQTJus99Js+LK+B2PyuUiKklwd3or6fhIsplfxe9JIdTSstlpE3nsEaT0HUCK7dUcDNCQ/zJqIannzuwYxtCwHU1IDCCWX4bH8HyGUW4HIzt0I1zdCIztCkM1HDjcg2tMH46Sxn+vlI7VVuC3j1zAZgnjylRFYuy+bCo+pBRtlEors67KdP2Ws+9tvb1YjYUUvksHkpXhx19W7YEsIo7M+s62xJ+U7L35c5zly+08r/YWl9Z5bzikakpzsHZ+Y4kZdfQp28xDLSSN8tHf0oWpPoxqDJbMnRo8pxje+cbp6YFv7ANp7HJhH8pCbTQLh1qvdhQUtTrBnsXBarKB/YMN66EK7YS2bAFfsWujShiFqNGGXYyZS+huwMMuLZBKerdYx2D35x4iZi9Df9iY0fh1M3kQiRlFc0UdFq1UKmB84iN9eNhtbNm/me9TDbrejozcR1V2JMGQNIiM5jMGcGTAV/QRtZMTlZUXQGwxItRphaq5CQy8NQBRPqPdVb4Jt9bNIdDWjIDkIl9uH3bUuFVNz8vOpJR96PVHG70RsGX0bVhctQiSlALrE+D6wfGGEt+5GpK2DBtCs9o1TEzlP0qsmtWWIhfBd2y8wImsn9u3Owi9fGgt/SAuHjJOmyKQT2ZF51qxKfPD+dtQcalN70gsKhMI6XD2nFgvm1zIXt1Nn6S9OuXXta+rCI3ICBn9tbrknQe+7wpzl0ltZmUu35JMY6NS89HHjSlUFjxxZhKnTKlhJOixbtlNd53Z51UK0Fmpy2oQOFOlrUO0Zo5a6ZPaszlFCmJMZrOHtexDavhuGIWUIDSQjNOxGaByybjsZM59hZMkOpEzBMstpWJN+DtrLFiJsssOSmAd/Vw3c/p0wtyXCVDaEDPjI9GcqSLovZ3mr8eDVC1DX0Ig3//pXZGRk0EM8jIUTsLe6FTv325hznwFz6iXoHwyhrLQQBw7s5/dTMOhyEVIdcO9ZixZvFH5nP7Qf/B6ZzMdLMrRwMo2r64wQ9RgqaJz5RP1eTwzpKQkY4L36i6ZBUzgSGhkYqcpERMtIU1uAyK4QkcP10Odlx5cNP9o3epzIHLz5+o+wKOtxhh8dfvvMOGw+lIKszATcdtvZSEiwqL1cpMu2paUX11zDsEXUlI2NpT0hJSGAHy7aibQcD3ob03wdvWnff/oDVsRxcoLSn17a0Hjz2c/NS0pxF+VmurCVllbX5SDEB5VHZ2YlU8E+NdVJJsrJclaLFp0Gs8WoFi1o6EzC1PIetWF8mq8Hq/wLILsLq/BFwhFt7UTg4zUqtplmT4F+eCWincwUZLeEopzjII+VodPDZ0xE1GBRTbwSp2WyH7wROAfWElrzYdKmQ5sXb7sO0JhGOA/igYun4XBdPZpbWmAyyaY3a1FRUUGu0EuPt8FoMiMxrQwJNhlPE0NaWhqLE8Hg4CBGjx6NetaRq68HmX4imL0AAUsy8nq3whlJQGtvCKkpNoQ9/TAaDchKNqDfr4dN60cfSVNw5OnQkwd8Ki/nM2I+P8KH6mE+YzYihPtw9SHoJGU7sgW3iKRoGbEu/CDlPmSntmHdmgI88tZwRiut8up16/arTRaEqQvayrh22cpDlhKTlaYiUT3OmtCCqy44QuCaMlePunHjT9XNj5PjiNxR0cT6vQlP+7sZjx0BXLOgRvWxC8wJpGzbWqN28e/rdWPYsDy1GvRll09XK1VI90ePy4xHXx8OD9nsxMy1uMr0PJVOT2SlhtZuQWDVehjHjYDpzLn0bDsLFyTcjVL7nctyY8cIjwgVKXPUPzUtiPHblFIMvT0Rfm03mTAJSyDINJzw11ePe+aUYWBgAFV797LMhFUSxFGjRiGfMCxKTUxMZFFkqZFe9VlmZia9/ADKy8vVahQdHR1YsGABhgyrRKpJg7logbZoFPbFilFT06x2mkzRu6A1mFCQZkSPx8Ac3sP4mQBfQiYzE5lgeLzCRTQIrt+qWt9kT3bTgjmE/TL4l65EeGeV4jcyrVrs/AbrE6hI24PuNgf+8OZwuBjGMjMcallWWd5bFhASEU614IwxSic7dtTRMPRIMIdwxbzDgDUEV2cinH4bGfuJchKlAw2t6e93dyXukp6ZudOaMJmeG2T+LGI2G1FamoVLLp2m9merJdQ0NXYzhdmv2KNeG8aK3Tl4c8kQ6AwafC3jWUxyLYNzyWq1ror5goXxzehZaAVtPKQ/2ThhjNpQT0bSxGHh1KLVG8mjQoiQPWvILSLNbSR3XlxVZILdoMWmLVvUfPPGxkZ6xi6MGDEC9YzrLfR8WXFCDEF+T09PV95fVFSEQ4cOYdKkSSRDVco4Lr30UuQWFCE72IMhhPbQ1CsRTM4FBpvh9ARhT0wi1JrRPUhCGPKguz8AfUEly0NDPj5W6/VqB2dpp5eN9qVnjjYAfWU5zOecrsouW38HXEGcafgQ52f8BZGYHi/+tQJba9Nh0EUUio4bX6qQRRYgkNZQydUltuvo8eL50rc+b3QbJk1oAzwWEmHH9tqBrKVHSvEpOanSL7z/nYEBT8ITAVqLLjGIGxYyxSCZk9LKAy+9bIbKCWVjXckXvYQYWUVS1p4rLCRUshB/WFKJHVuzkZzSi+9YfoyC4QnQLZgHDVMxkAApsz4q/FtXUarITXDjNmlMPvLFiSJdlfrENCTaZsOaNgL6YeQErNQEVzuKtG40t7WjpKSEYacf27dvp2FOJPwF0NrayrSzAE6nE8nJyUrxQu6kwlJSUtTn3d3dKq6vXr1aefyiRYtQQuMZGu1BwvBJsE66CvUD6WjtjyLLFkSvm7kJ66GsKB09XjJr8XQZDHH03aQnsK8foW27YZo1WRlA3ND5Hd9Zk2SH6ez5NN50lG15Cbck/wYWux+rVxXi2Y/pNDKfnCjQ0z2oUubv3nmBWtpNCNvQoTk0WhLTfU38W48kSxBfP/uAalF1dSRh0Gt7/LLvvy7T50+QU9buGTPGHUw2+E+3p7hzCnIGsf9gKg62ycK1EcbudjWrQpauuvnmhdi0+SAOHWzD166cRa8qwM4dh9FP9t7EvP200R2M770gD8E630yVjpw0jWNlSL9yaHsVtGbZH4UM6STsVkRGqSTkTYAte5RaoiywrwaJei+SehjLtAZGAMI3vdXhcCjY3rRpEyZPnqy6SGUxIqvVyspLUgaxl2FAZNiwYfjoo48wZMgQdd0f/vAH9fm4sWNwYG8VdvF90OyFpnIUwkkp8OusCPWSPAWcsDL16wwnAjMuh9ZCTxfFClrRoAIr1sJQUQZdiaDbcYRWhOeFWR+peRb8uOL3qMyrQtPhVHz/sSlo6SWilqSrWSqyR0sT6/vmm8/E1VfPwdy5DFc0Atl0YXDQizBj+aXT63HVRXz/gBkdzVmbqhqL/uf11dXxWPAZOaXS/7L8YHDRglKXTRO6yJLt1OTZA1i2OQ9BPsDLXFHyRVmF6lu3no2DB1pQOTwfuxjrV6zYrdYm7ersQ31nAtmvEdPHd6Dcvg9mbxibw9Mhsz5UDvwZEZIm5Ca4aoMygM/d+0wqVaKA7KQQDMFDktkwdDx2tPbja1OHk8W7VbyWNWVEwULkPv74Y1ZinmLysrXGmDFj1M/NTOvEALq6upSBjBs3Drk52Xj/vXfxxLoDqM6dguBgVO1GYWO8N4+k8eaOhKurFZFx56LLGVYjbo2TzyOTPgKeNK7Amk1qJJBxyrgTFU6RPgpzzI8f2O7H7MLl5EE23PuHSdh4MB0WswY3fZNKJjuX2SuyepTsyVZf34mt2w7jr29uVJNPJC/PTvLhpzduQXKOGwMNGeG27rT/d/r3PjxhP7ajcmocpWS6vn5gSEXzpOREb3l2fj8Gu23YzAKRhKscdebMSrUN5JYtNVjyzha1ArEo/Ge/uEalE3W1bdjblKrWSR07pgvDLLvh99mwOzyeOjtJ/k4FC7mT5bCD67aoTeg/uyPxCcKvtCmJCFcdQrhsOPRmPTLbdmPQIx4QRWF+norvQtIEim02m4JzmY0rHl9YWIglS5YoBi+xf926tdi6ay+9rwhh9yBWDBgRGTUfYSnP6GF8FtEuFISWGYBuKLOPguFA8RggqwyG5Mx4mRieZCepWHcvzPNnUDEnRlHpQZPFkW63PIQLc19CMGTEI8+OxevrSo61vNXWdag6uvO7F6i1Xtevj2+R1kQDl5gu50TJtb59gWyLVqfy8uamzPfeaN3049Wr7z9lpX2u0lc3ro5eMW9oow3Byy3pbmNFrhMbdmajY8BCwimD/sxqY93ly3crNrlo0Vx8/+5L8MLzK7FXtdpFGO9D2HU4HSWJXlQM78UY41bIhvGyjfRJFU9FqdGl/gBCO/ZCxxxaFiv4PMULQsgCAdGaOkRKi3GwcxBr+7WYWpKJPIcZTreL+bdbKV2I2/Tp05nrHlZKl/gvJG5/dTXGEsrJPbGBxvpYhx2HQyaES+ilTR1qya/PtqKpKUgyIogGoE/OiJdRiNveg2rXBvPC005qtKJwkRtNT+Dq3CfJvDV45fVheGTJcEY04RhWlY+3tfYqh9q3r1mtCnLmwnG8vVZ5u4gsKzJtaBd++A3ZxJghpjbL1dSTctO137++WZ1wCvlcpYs880Fj0w1nlGWk2oJTrNn9SDdEsHQbPZAphqxzEmAKIQva3HnXhTjrrAn40Q9fwl//ulGRDFmVuL6uHb0DQWzen4MhqW4MqezGGMNW+Lx2pXjR+glQL+3HedmIMvWS/dP0JYUsKSvqVHpnpQoHkF2P9ZlZCJaPQdieoeaROZ2D6AtEMZvZQVXVHsJ7LkaOHK2U38djCGO+z+dDS1cPXt96ADl2M6o7nGgtnIIIvVdSs8Ana5lmjo5vsH8y45PP5CAEyp5tsn226cw58VWjjjMSEYF08fDFVPi1OY+qlTiWvFuOn70yFl5/DMXFafj6NxbgbjqP5N+7d9erev74o10KRYVL7d1LnRLWHbz2F9/YiqLKHkS7UtHSlv77Cbesf+7Io04pX6h0kTOnj9llRfBcR7InrbS4D30dCdhC75XVH0RlQjCGVebjW7c8QatsUvPYZZXJ2toOXHTxVDLnHrT3hLBxXzZzUA/Kh3VjnHEzwj6TUrzMRD1ZjNcV5KotL0L7DqptLiU+nrTSRfid1mBEcMceGMoKoaf3N2oTsUOfAzfJUvZgPXY1dcOWkYdxQ4tV6tbS049NhNCKrCR8XNuD1VkzsXlAh87kEoYYh9QrQruqiTpBGCbRQE8Sl4+JNJbQu4WImk6fFUcrSUuPE2l8scQCuJWQfk3OkzAzn37vvTLc86eJcPo0KC/LVO0esoGuNITJWq+yyYKIZBnSPiL1K3Uuza23nluNi84nY/da0Hg4a1+Hq+TG55ZWe9UFnyNfSukvf1zjXnTGsFZTOHyRJcOlG1XUj61VmWjrtzGFCivlCtEQlikKl0YRIXqy2Y+sOCn5Zc2BZnQx1dlQlY2yZCq+ogdjrZvUhvE7QhMQ1MiMsk9XkogoW6BVoF6fn6OWKTmp4okOsptipF4aa0KqpUvjZg7d2IkuVtTqDzdhf68FzYT+0QVWZiAH8ebqBqzY4cG6lVtRPWiBOZVGlsCsISmVIUWHWP8ggpu2wzRn2qnHsQmh5LlSvnBVNUwLZscHOqq09G8iWUtybAB3J/yviuFavQbvLimnwicwvaL3Mz2TOeWynWlGZhLTzcM47/xJWHDGOCxcOF5tlrR162Hl/cLW54xox703bVWw3n04K9DZl3bT1Ns+jFvIF8gJIfXzpPqZCY8MLWu7TZvVi+3r8vGNB2Zh0GdU8V1ElK163/jC0gX7k59chd/+5i21xfbXrpqN555djo4uDzISw/jfa7fjjIV10NB7VrSfi9957kQL8kFfVfc6JlJCkq7gtj2Ezvp4pUq7tTTiHBWpeGnJCwZV+3Zg1UboaCCSzmkSHfH15W126BgnQ7wuvX0n/GvWoH/yBTDl5SMi8b6jC9EepmAyeYFxWFfMz2XDP2YRystlP5fPCnNoKWBw43ZEWtphZtk00pFyHCIIawnyrYZpqvFdxy8wMWsti2nCq38dit++MYqEEygrTVcL/cnU4kyizq9+da1a1ev+H78Ci9WEAobPVav2oa2tV40FLGKYfOKuNRg6phPB1nQcrs1+YPiNW+488sgvlC/l6Udl3pRhW+xazaxEhzcvp6gPySRiK3fnqBRMvT9FVrGYPXsE7r33Cir8bbzx+vpjacyYMUXo7RlER08Qa6tyofNrMaqyD+Vp+zAhth1tgXy1O5Ho8FO5PD1MlCjwHli5HtoEa1zxYhFUtrRrh/ZUI7iZhk6jk62u5RrzBWcyA8g/khEQIcgLdAwBntQCOA+QWRcV0iCyoLPbiCLZasN+Q0mBGqEq94rUNkA2yxeiqHrF5D2Oers8l2QzuHytWhjRfBZJm2zaf1wMl/gtc/zOMnyAH6b/CJVZu+AZsOHhZ8fg9+8Mh492lJOdqBCxf8CjVvPq7nJizZp9akm3OXNGqg2S3n13q2oTYS3AQk710+u3Y/IMIprTjqa6rLVtzrybn192UBas+1LylZT+6op63+WzK3cZQtELElK9thFDeuDus2Cr7Pqrjal+d+mJu+eey/HrX7+pVjySZluv1w87Uw753Ej4rznUgkE3c/YDWWrX4DGlAyjMbcIMw0rYggEcCFfCq7EpuD9iS6oyBTZ1GekKcmVgoeT0ITJl8TStxQSjbEk9apja8VgUJhmALKKvPO8YNDMMUHmR/TXQZZPsSQomsVeUJefI6kF8qoQJ80JpQTQjvJPQfbgBsh242qedcC67MQSWrVI7IpvmTFUNRkefId4dipnUrJ/brA/hpuyHkJrUjaaaNNz76GS8xrRMWHpJcTp+/OMrmf3sUtB9+RWzFGOXDZNWrdyLKVOH8He3SoWFOMvwtbsu3ovLLybPCBrRWpPd2tSXevXsO5Z+qhfti+QrKV3k6aUN7V87raLLHImeZ0l3aScO60Jrs4P5eLJwKeaJPUyH2tRLCNRLPinQ9fjjt+C555ar1SelVamzg4Sw3409DWnYXZ2OomQ/ikt61Ibxo6N71HbSzdECyO5Px2I947Zs62UoL6bidyCwfJ1SqPmsudAPKWXcpTeL8gR5aCDB9dugy0yL92QdUzqFsBTee5JdlQVieH1g2UqSwWLVxCuETD+0lJfHSNL2MPfug8xKCe/Zr/ZtN4yuFC0fu7/EbukPP92wTPWWzclZKmM6sPKTItz92BRsOpRBwAkTvq1qrd0SppWXSbM260qaXKW3rLQsi9xIr9bcF/KmjJT5+HWnHca3r9uh7tdTlx1s6Ur71tTb1ixXD/4K8pWVLiK77y+aX66366KzzVmDmFjWi6oDaWhQw3NjaCJLFrYpkpmZiAcevEG9jGwXOej0qo4ZST2ySFi8Hh8auyxYuSMPBsJ9ebELxVm1mG1YgZxwB5rDReiJpcdDiKBrMIyQwHggEN/QTiY+sL51Avf0QKVAKkCgVoxAYFogW7UoHdGtUvrJttJmji29YfK9ccr4OBmT7/hgfW68hTC4drMa/WIYMfTIGLf480TZsZhOjXj5bsIvsCjrSWSntaCnw4GnXhyJXzAl6yRZ1NAgFpwxFmfw+PCDHVi7dj/Txmx6+Qw8+MASNDR04iwSN9lzbd/eJhZJJirqcP7kJtz/zS0wJgbhacpES2fmfWNvXv9YvOBfTf4upYucM2/kBp1PW5hkCo+25Q5galkPdu7PQHOvTdWvjNWqGJaPB6lwaUb83l3Pq65AWTd+zep98PtCuIdxX7byPFzTgu6+ENZV52L/wRQUJPqRmz+A4Sm7lPKTwk50RPPQ06uDf9lqaI16mE6bDl15EZWRg/CBWnruATWcWOKx8ljxHMJ/bMCpUj6J1+pzkZMpXRpVqvYj0tQG8/yZStHqfH4e83gZQnYgXH0QxpmTYeIRZj4e3F+LaJqM87JhKA7geuuTaojTCMZuGX8n/eH3PjEJf93IcMNniE0KyZ132mhcfvkMbNx4AB0d/Yro5pGsXXf9PEXcGhq6sIHZkChcZhGdNqIDP791ExxZHgTa0lHXnPV0IDrqB0++t/0IBH41+buV/tLSw5Hzp03/RBsOViSbwxWO/H7MZIzfcYCwLIqnx/f20Asp0kFTVVWP+roulX/KBvyyXNm5500io1+hFr8LMP4OEO7rOpPw0ZY8dLfZkJ/qQ35uFyYkbcAcxvuMxh0YcJTBN+k0BHSMr5Gw6pzRE+5lNcXgFpKvhmbVKKL66unaurwcRMmsI/XN0EkjjwiVeUzpskcc43GkrgGhLbthOpMMXNr8qfSYpEdMw6RJWOtIYOymoZEHxGTdurIhMHsHUFn7Fm6ueBs3Zz2MqVmrYNKHsG9PJn7zzHg88tYINHQlwGyKwWI2qF0XBMKlD1yWaJP1XAX9ZMXHrVsOq5Rt//5mLP1wh+oyFYXPGtaJh/7fBqTmOxHpTEFtXc6rXf7Cb02/5c9fmrh9Vv5upYv8eXl14MIZc1fEgoGpyZZg4VHF76LiW6h4GVsn20UJo5ftQWTKrmwNKXHsF79chEcefhcffLBdDQy46aYz1Wgc2TIjGNFjG8nhyq158DC3zk0LICujC+PKarCgYBtGMOabIkH0R1PgjVLZUYNqkTPIeDSmVjIMKyqb/hHihX3rCO+h6kPxPeFkz3Wl9INK6UIMZXqRKFbSQV1WBsg8Eao6QKjfQhSIwDBjCjSVlQjrzDDwudmxNpxteA/frHgdiye+hzHZ22nkAdQezMBTrxDKXxyLbbVpKppYTBrV4PKdO85TCwzV13Wo7lHhM0VFGRg+PF+NiBGv3rOnAZs2EpWILgLp4uEPfYcKLxggl0ghYmYvrx9Ivf70O949aZfpl5V/SOkiz3+013vBrNEr4ce0JEs410FYnlnRjQN1KcrKDfr4+C1prGlt6VUv9+P7v0bld5DcLWN81yvCd9tt56qFbbu6BgmDGsUNZNP+DdWZ+GRzLvo6bEi0RJCTOYCy1P2YkbAS8/XLUKapRWKMEB7Wq7H20Zw8kDki4g8jsK1KDUTUkJEbRlFpZOzSwieKV8OVCphuMt2SOG06babycD+v8W3czXBODjF1CvSjhsNk0WFobD/m6lfgKttzuCnlEZye9R6KEmtoFBqSrWw8/ZcR+M0ro7GmOkt5qGx/Lbs7GRiKpPtz8pQhmDdvNNPWYnQwNRPPl36Lb99xLqNLTLW0ybg36fqV1SAvmNysID21wIlodzIVnrWuxZl5zenfWRZveP8H5FhG9I/K6t+cXpyb3v1CaVnHDKQNoI+M/idPTcRfNxUoBUajYaVwWW70hhvm46ILf6HimShcoF5Wnb7i8t8q+JfzhBNI6UysNLdHGmJ0yEgMqO2kz53eiBGVJII5TqYyJHZBE3p9aWj1FuKQrxK7wuPQpclFv8+GjsMe9B+Mr4+oSU9DqLZR5fzRti7G/GTFxA1DGO9dbqC/H8k5ZmQOS4KE6hxNC0bpt2OouRrZ1mYkmfugN4aJRgYSUTt2VmXi/Q0FqudxwGtSEwhlSbAyErNZs4bjhRc+Uegm7zhhYhkKCzKQm5eKSy+dplow77nnJZx3/mQ1pFlGH6l1e5iWXTv3ML53wzZY0nyE9FTUN2Qtb/Ok3jD7Wx99bkfKl5V/mtJF1jx8ZnpOYudTRcWd5+sy++DvM+N3z4/DMx+XI8yX0WlkRWa9Yq6yRrn0Fo0YUYj/+f5FeO3Vdfj9I++phhzZ1iIjIwnX3zBPbeQrO0p8wrzV7Q6yxCRx+pha43Uy08W549tQXtqHtAwPSZC0msXI8DVwB+1whZPRHcnm7zZ42zxoqQ3Dp0tCVBo6JO+RCQ2JVth1HmQn9MFSmo4kRwAp+i449H2wGtzQMA0VRbjdJnR32rH/UAo+2Z6rZo82dNlAnULWjpc0XUQmf4wfX8b09Hb85S+yxdlbSumSschUMBk9LK1t0sT65JPL0MecXOK87PIma/rccf4+XH/ZXhhsIUXa6hszX20cKLzlzO++8WWX5vxC+acqXWTlHy5NyLLW/bEwr+tqS24va0GD194Zhl+9PhI9bsZErczBiqKMuajsJyaEZtu2GhXbRaQpV4iNdNPOP30MFl3zkJrRIUxXVqGW/F/g0e+XvFY29geyk7xqK8rhxX0oIRyOkn3LHEHCcghGYwh6A5FCFnwhWqidHPmfxFt5ecm/VXe3HKEIUYNpGw+/1wjnoAm7D6aSLSeqJT9kBYhupwUBtbpyBCnJFuTlpjAkOQnhHqU8YedSzukzhqleRpmAIM2pMjmhoiJXId2TT3yk9q2VblJJ7wMhHUoy3PjBlbuwYIHMJtbA05yButaMZ4LR9Nsn3PTeF3aifBX5pytdZOV915rT8/b/MCez9+7koi4d9GHsZFz+yQvjsLUmjYqIw6CqcCFVNAJZo5y/KhGWO2XqUNUGfcvNf1Rdi7IvuGw+ILtDTpxQjtWr9yriI9tWBEMxtTGx0aBV87Rld8jMJB9y0rzITfWggChg5GeJCUHYrDQCeqb05cvM3HCYXiwKlrVW/Xo0dCSgvc+Klm4bel0muHw6ePyyVFeMLJxoReOQgaHSTCqKlG1IZcuT3bsaVFg6qvSLLp6iWtOk4UW4yoMPvKPeV4xByJpwHIFzid9zSdh+dO12lI9iuPab0FOfGWzrSf3JqqrE33z790sD8Vr558m/ROlHZdcfpy/KSu39TWZJVwYSGFtbHPjDX0bhxVWl8cVs1TzruOJFpFKkl062jKyubsEPfngphgzJwfXXPcxvNVRKAGcuHE/Sdw7uu+9lTJtWgXVrq8kDulX/veS34sHSLiQtr0RV3lurfsqatibZ0E9PhKDCxSvlP/nOF9AwY9DxMyFg4vmE6yPNyg6HmbwwW83oOXioDe1tfWoU8K9+fS3u+PbTKsVKS3NA9kATiQ+0tOOss8fjjdc3qD3Opa1CFll+7bV1qstZjEOIZ6IliMULD+Drl1TDSgPFQALaGjJbOnpT7hz/rbWvqhv+C+QfZu+fJ4+/37z7wumVqyMe01i7PpZjzXJi1vhWVKa70dDuQFufrHooiomfL0qXYUECgTt31ClPOo+5/Kt/WacqUxT/7W+fi12768kB1qOpqZco0IfvfvcChoLReOftzcoQZtKbikvSVWeGhiw6O9OuwoAYlM1uI+xb4WN48MnqlcT1vPwUJDqMCPi9CgVE4TLqtqQkA+dfMIlo4kKljBdgmJHtMiTUTJ48RJEyYegy20c2uD1qvFLuadOGoZFGKMOUV62qUpvayx610kkfoYdPH9qFXyzeigvPO6C6R4NtaUznstd39KVePem21SvUjf5F8i9VusizSxvbFs6Y+WbEE03Q+nVjrYkBXQkJ2Flj22AgQTrYkgiX36AqWrxP4nkwEFItdULyPvxwh1pyXNi8TJaUnFe6aKVTQnqeJAUaP6EUdrtVLXktW4VKX/TQoXlqpO6unfU455wJypgW33iGir0jRxQwVyaEN3eTO8yhp9oxcVK52nBQlCTKk1z57h9crHJo6fzYtr1WlUcmdshzwoSIxYvPwIfkIkJIxdPFaPm/mr9fUJCues0kDXO54kuYyBRiGcT4nQv24YeLt6FoGLMKnwU9tVn+xrbMh1vCxTfN/tb7X6nz5O+Rf7nSRV78qNqXNnbx0kx07w27TeMcBk2qOd2FafT6GeU9rBQj6jodJDRaBcPSdt/RMaAadmS4kAwAFAYsffTDhxfg8T8uVZ6fk5Os0j9h+IWs5I8+2qUIktsdwFRyApl18/vfv69yYIn9Z5w5Fk89+RH28m+5XnoAZZPBhx5cgq1bapTCZNls+U6GHt9++zmqg2hw0KfKJdAuRif93jWH2rHwrHH44P0dx8ooIgYjBrpvb6MyTOkdC0UEykO4bEY9fr54C047vRYGM1O5rlQ01Wbta+tNvXHszRse/fN71f/0+H0yiZf03yD3339/dPw31/+1pS1j7v79uY/21+S6ZYz2iElteOju1Xjuu2swf5SM/mQsjRkxMOhX3iOVKR6UT6VKM+W6ddX0svhI0HPOmYSlS3egkwYio00ktkoIEMRwMBWTQYXyu3i3ECyZKSI9WGctHKcQpbtnUI04fe75b6uN53v4tyhNDjVChQRTCFs4HFafyV42MndPJnMI5EtufQPTypycVKXooyIoII074YhB8YgLJzfixbtX4qffWY+i4T2qH7zrQL5z/6GcBzp60+ZN/Nba949c+m+Rf4unHy/PfFTveuzdtg8umzF6vXfQnKf360usSQFNAT3+7KlNGJ03CL9Pj65BK7xBg4r50vchef2K5XsUCkhnjYy9y8pOwgvPf6IUdPnlMxWjlwYfUdAttyzETsbZ6n3NiqCl0iAE5jdu2E+ot6nYLJ4onT+yFbYM7BTjkVAiREugPpOGJI0na0kWnU6fQo8Q4/WHH25XQ8Ck9XDFij3HQoKILP0hTagye/TsCS2455odKu/OLhpksDehrz492tyc9X77YMqN47+54dlnltYfmzf+75J/u9KPypMfNDQuWnjeXwYHfIcCg5ZSU9iQZXIEUEyCc/bUZtVrZ6WXyBLjTp8sGRYfPOl0eljBUD13MgZc5nZJHM8jqWpt60VDfRfju4XxdoFKjQ4ebOHTNKobVxZWeOLxZdi27TAVb1HLdwhPeP2NDWqbjvSMRNVSJkqXa6QvO4mIMWpUMUxmPWQ/8jff3Kh6CgV9pPVQvF/FaypasoE8pohXz63FjxbtxJXn70du6QC0ISNcLelobszc1tWXdkdPi/n+md9bLSMc/yNyhDf/Z2XTw1c5bMbGqxPsAzdnpLtGWNPpFVaSn6AWHU2J+GRLPpZvz8XOuhT0umXJ63ieLWPzJNZKDJaWPsnhPZ4AWXcWxpLgDRDWP/mkioYRUe3et91+Np55Ok4ChY0LIZNWv1Wf7MXQilxsZD59YH/LsfgskC1cQkiftIkLtItHSxoYpkdLni88QMjZuNIenDWlGdPGtiMt1xl3J48Fzs7EWE9P4s5Br/2xwUjWq3Nvfd2tbv4flP8KpR+Vtb84O9mW5Do3yTb4jZQU14TEdJcFCcxf9WGEnCY01CVj895MrNyVjYOtiejot8Av688J89dE1MtIKBAvlBgu8Vy8Vn6mptqVgqQRSP4WuB4YcKspwIIU3d1OpdS4l/9N5BpRvizlFY1Jn4AGNlMI2Sk+jCjox9wxbZgwogu5RQPQk6zJ1ihwJaC/0+7tHXBsdHpsT3V22T486/6l8X7m/wL5r1L6UXntvkuNxSmd0x123zU2q/vslFRXuiXVq4HFxxIzXw/o0dbiwP7DKaiqTcVuIsDBliS4fAYagRa+gGwfJgYgiMCfRIXP7o0iHiszS0Sh0jQrJ4oHi3JF0RKbpXKkPdxsoLfbgmpxXVlrdURZLyrL+pCa5aIVsTwyjZupl7vHFhvot7e7vLYlTk/Cy01rv7nhstcv+/SD/wvkv1Lpx8tHv5qfk5nkucBq9p2ZYPXOTkr2OcxJ9H4rsxs9PStExTHme5xG1DQmobnDjkPM/XsGzIoPyLr0PU4z+j3xLa1OJkeVK+Qr1R6A1Syb0nuQmhTAUCq6gMotKxiEKSEIrXiz3CZEj/aa4e23YXDA0u/22lb6/JalHW7LO2fc9XGXuvF/qfzXK/2o3HffbP38RH1Bos07x2QMLbSavCMT7L4SR1LQoDX7AXMQkI4VerW4aiyoQ5CKlq00fX4iAJUf4e/ixWRefxPWgKCB3sCUjsqWw2CMwCg9duLFcoJ0efJ+0i4epUcPDBiCbrf1sC9g2R0K6T/sCiWv6c2wtVx22ev/dV59Mvk/o/TPinTjUqWlCRbPeKM+ONlgCI81mfzpRnPIkZgQsOgtVJgggY56kDZ+DQ1CFlZQb3yc1gnn6k/Vl03vJQtXcB02IOjVwekyegMBozMYNHWFIvptvoBpqydi2e6Nou7021b0xm/yf0v+zyr9RIlp1j44v9hkiuRrdJEioyaSaTH4hzOup2i1kQT+rNBqo6k8UUs9axnTNSR8ou4olR6NxTSdsZjuYDis9UWj2m5fyFwdieg7Q+FYg0eb0DTv1g/+5c2j/x4B/j+q4PaNxpC+WQAAAABJRU5ErkJggg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Defense Threat Reduction Agency - Wikipedia">
            <a:extLst>
              <a:ext uri="{FF2B5EF4-FFF2-40B4-BE49-F238E27FC236}">
                <a16:creationId xmlns:a16="http://schemas.microsoft.com/office/drawing/2014/main" id="{51D3375B-AB54-0522-AE43-BAC83BA12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73" y="2695135"/>
            <a:ext cx="2311370" cy="231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21EF8E34-7A3D-E528-4168-1C3B97257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</p:spTree>
    <p:extLst>
      <p:ext uri="{BB962C8B-B14F-4D97-AF65-F5344CB8AC3E}">
        <p14:creationId xmlns:p14="http://schemas.microsoft.com/office/powerpoint/2010/main" val="1441567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17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086D8A8-1889-87DE-9BC8-709CB813224A}"/>
              </a:ext>
            </a:extLst>
          </p:cNvPr>
          <p:cNvSpPr txBox="1">
            <a:spLocks/>
          </p:cNvSpPr>
          <p:nvPr/>
        </p:nvSpPr>
        <p:spPr>
          <a:xfrm>
            <a:off x="1935278" y="1349442"/>
            <a:ext cx="8321443" cy="45259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 baseline="0">
                <a:solidFill>
                  <a:schemeClr val="tx1"/>
                </a:solidFill>
                <a:latin typeface="Georgia"/>
                <a:ea typeface="+mn-ea"/>
                <a:cs typeface="Georgi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rgbClr val="000000"/>
                </a:solidFill>
              </a:rPr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35B675-BD5C-69A1-10EB-0390205DB3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385" y="2355281"/>
            <a:ext cx="3409749" cy="3409749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E2A47DE-6669-2872-BFE6-2ECEDF09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</p:spTree>
    <p:extLst>
      <p:ext uri="{BB962C8B-B14F-4D97-AF65-F5344CB8AC3E}">
        <p14:creationId xmlns:p14="http://schemas.microsoft.com/office/powerpoint/2010/main" val="25727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94A250-CFBE-61E9-44E3-67D06A93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F0E078-2B0F-8B11-5695-7953DDC1CB24}"/>
              </a:ext>
            </a:extLst>
          </p:cNvPr>
          <p:cNvSpPr txBox="1">
            <a:spLocks/>
          </p:cNvSpPr>
          <p:nvPr/>
        </p:nvSpPr>
        <p:spPr>
          <a:xfrm>
            <a:off x="-1087979" y="338545"/>
            <a:ext cx="4507927" cy="4132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GB" sz="2400" kern="0" dirty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A0BAE0-87A3-0B19-1590-1ACBED48D5A3}"/>
              </a:ext>
            </a:extLst>
          </p:cNvPr>
          <p:cNvSpPr txBox="1">
            <a:spLocks/>
          </p:cNvSpPr>
          <p:nvPr/>
        </p:nvSpPr>
        <p:spPr>
          <a:xfrm>
            <a:off x="733724" y="1282016"/>
            <a:ext cx="10032341" cy="387042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Introduction of metal halide perovskites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Mechanochemical synthesis of CsPbBr</a:t>
            </a:r>
            <a:r>
              <a:rPr kumimoji="0" lang="en-US" sz="240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3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nanocrystals for plastic scintillators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lang="en-US" sz="2400" dirty="0">
                <a:latin typeface="Calibri"/>
                <a:cs typeface="Arial" pitchFamily="34" charset="0"/>
              </a:rPr>
              <a:t>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CsPbBr</a:t>
            </a:r>
            <a:r>
              <a:rPr kumimoji="0" lang="en-US" sz="2400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3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polycrystalline direct X-ray detector</a:t>
            </a:r>
            <a:endParaRPr lang="en-US" sz="2400" dirty="0">
              <a:latin typeface="Calibri"/>
              <a:cs typeface="Arial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Conclusion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lang="en-US" sz="2400" dirty="0">
                <a:latin typeface="Calibri"/>
                <a:cs typeface="Arial" pitchFamily="34" charset="0"/>
              </a:rPr>
              <a:t>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Acknowledgements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None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1A8E66F-AAB6-0371-8D77-7A0371A41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</p:spTree>
    <p:extLst>
      <p:ext uri="{BB962C8B-B14F-4D97-AF65-F5344CB8AC3E}">
        <p14:creationId xmlns:p14="http://schemas.microsoft.com/office/powerpoint/2010/main" val="1759970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357D4-7165-0AA6-610F-FA63F2215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50BF2CB1-2AD1-2053-2AB2-6ACBCD9F5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1A7FBA7D-6932-B0AB-5D44-C4849F89E78E}"/>
              </a:ext>
            </a:extLst>
          </p:cNvPr>
          <p:cNvSpPr txBox="1">
            <a:spLocks/>
          </p:cNvSpPr>
          <p:nvPr/>
        </p:nvSpPr>
        <p:spPr>
          <a:xfrm>
            <a:off x="637032" y="404178"/>
            <a:ext cx="4508500" cy="412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kern="1200" cap="none" spc="0" baseline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+mj-ea"/>
                <a:cs typeface="Georgi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/>
                <a:ea typeface="+mj-ea"/>
              </a:rPr>
              <a:t>Metal halide perovskite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E3E6D0-D18E-5C8A-D569-27B4270B9749}"/>
              </a:ext>
            </a:extLst>
          </p:cNvPr>
          <p:cNvSpPr txBox="1">
            <a:spLocks/>
          </p:cNvSpPr>
          <p:nvPr/>
        </p:nvSpPr>
        <p:spPr>
          <a:xfrm>
            <a:off x="5513111" y="1918841"/>
            <a:ext cx="6408345" cy="333719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203D75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Halide perovskites with formula ABX</a:t>
            </a:r>
            <a:r>
              <a:rPr kumimoji="0" lang="en-US" sz="2000" i="0" u="none" strike="noStrike" kern="1200" cap="none" spc="0" normalizeH="0" baseline="-25000" noProof="0" dirty="0">
                <a:ln>
                  <a:noFill/>
                </a:ln>
                <a:solidFill>
                  <a:srgbClr val="203D75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3,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203D75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where A is a large cation, B is a metal cation, and X is halide anion (Cl, Br or I))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203D75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Simple fabrication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203D75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Tunable bandgap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203D75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Excellent performance in solar cell (PCE&gt;23%), photodetector, LEDs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Char char="☼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203D75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Promising in radiation detection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F00FF"/>
              </a:buClr>
              <a:buSzPct val="130000"/>
              <a:buFont typeface="Arial" pitchFamily="34" charset="0"/>
              <a:buNone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360882-619C-56F7-C5F1-5EBC6A6B4AAB}"/>
              </a:ext>
            </a:extLst>
          </p:cNvPr>
          <p:cNvSpPr txBox="1"/>
          <p:nvPr/>
        </p:nvSpPr>
        <p:spPr>
          <a:xfrm>
            <a:off x="7216960" y="6352143"/>
            <a:ext cx="3432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1" dirty="0">
                <a:latin typeface="Calibri"/>
              </a:rPr>
              <a:t>MRS Bulletin,</a:t>
            </a:r>
            <a:r>
              <a:rPr lang="en-US" sz="1800" b="0" dirty="0">
                <a:latin typeface="Calibri"/>
              </a:rPr>
              <a:t> </a:t>
            </a:r>
            <a:r>
              <a:rPr lang="en-US" sz="1800" b="0" i="1" dirty="0">
                <a:latin typeface="Calibri"/>
              </a:rPr>
              <a:t>45</a:t>
            </a:r>
            <a:r>
              <a:rPr lang="en-US" sz="1800" b="0" dirty="0">
                <a:latin typeface="Calibri"/>
              </a:rPr>
              <a:t>(6), 427-430, 2020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13E7CA-2CDF-1A15-3690-B08FDB2B30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62" y="1190733"/>
            <a:ext cx="5317839" cy="4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19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AAC2B7-67C4-EB6D-B3B4-321059F53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8E91A-0611-C13F-D852-F9B273F0E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557BCC57-C9BA-185D-D09C-4B43716FF061}"/>
              </a:ext>
            </a:extLst>
          </p:cNvPr>
          <p:cNvSpPr txBox="1">
            <a:spLocks/>
          </p:cNvSpPr>
          <p:nvPr/>
        </p:nvSpPr>
        <p:spPr>
          <a:xfrm>
            <a:off x="457200" y="386480"/>
            <a:ext cx="9163538" cy="4132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0" kern="1200" cap="none" spc="0" baseline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+mj-ea"/>
                <a:cs typeface="Georgia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</a:rPr>
              <a:t>Halide Perovskite for Radiation Detection</a:t>
            </a:r>
            <a:br>
              <a:rPr lang="en-US" sz="2400" b="1" dirty="0">
                <a:solidFill>
                  <a:schemeClr val="tx1"/>
                </a:solidFill>
              </a:rPr>
            </a:b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6349BF-C503-842B-D603-20DF09D92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250" y="799748"/>
            <a:ext cx="5177105" cy="51054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39BFECC-340D-C284-8EEA-BCE072617DA1}"/>
              </a:ext>
            </a:extLst>
          </p:cNvPr>
          <p:cNvSpPr txBox="1">
            <a:spLocks/>
          </p:cNvSpPr>
          <p:nvPr/>
        </p:nvSpPr>
        <p:spPr>
          <a:xfrm>
            <a:off x="6971323" y="965752"/>
            <a:ext cx="3722704" cy="47189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200"/>
              </a:spcBef>
              <a:buClr>
                <a:srgbClr val="FF00FF"/>
              </a:buClr>
              <a:buSzPct val="130000"/>
              <a:buNone/>
            </a:pPr>
            <a:r>
              <a:rPr lang="en-US" sz="2400" b="1" dirty="0">
                <a:solidFill>
                  <a:srgbClr val="5E0202"/>
                </a:solidFill>
                <a:latin typeface="Arial" pitchFamily="34" charset="0"/>
                <a:cs typeface="Arial" pitchFamily="34" charset="0"/>
              </a:rPr>
              <a:t>Metal halide perovskite for radiation detection</a:t>
            </a:r>
          </a:p>
          <a:p>
            <a:pPr algn="just">
              <a:spcBef>
                <a:spcPts val="1200"/>
              </a:spcBef>
              <a:buClr>
                <a:srgbClr val="FF00FF"/>
              </a:buClr>
              <a:buSzPct val="130000"/>
              <a:buFont typeface="Arial" pitchFamily="34" charset="0"/>
              <a:buChar char="☼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Large absorption coefficient</a:t>
            </a:r>
          </a:p>
          <a:p>
            <a:pPr algn="just">
              <a:spcBef>
                <a:spcPts val="1200"/>
              </a:spcBef>
              <a:buClr>
                <a:srgbClr val="FF00FF"/>
              </a:buClr>
              <a:buSzPct val="130000"/>
              <a:buFont typeface="Arial" pitchFamily="34" charset="0"/>
              <a:buChar char="☼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μτ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product and large resistivity</a:t>
            </a:r>
          </a:p>
          <a:p>
            <a:pPr algn="just">
              <a:spcBef>
                <a:spcPts val="1200"/>
              </a:spcBef>
              <a:buClr>
                <a:srgbClr val="FF00FF"/>
              </a:buClr>
              <a:buSzPct val="130000"/>
              <a:buFont typeface="Arial" pitchFamily="34" charset="0"/>
              <a:buChar char="☼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Tunable bandgap and high PLQYs</a:t>
            </a:r>
          </a:p>
          <a:p>
            <a:pPr algn="just">
              <a:spcBef>
                <a:spcPts val="1200"/>
              </a:spcBef>
              <a:buClr>
                <a:srgbClr val="FF00FF"/>
              </a:buClr>
              <a:buSzPct val="130000"/>
              <a:buFont typeface="Arial" pitchFamily="34" charset="0"/>
              <a:buChar char="☼"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Low-cost, simple solution processable fabrication.</a:t>
            </a:r>
          </a:p>
          <a:p>
            <a:pPr marL="0" indent="0" algn="just">
              <a:spcBef>
                <a:spcPts val="1200"/>
              </a:spcBef>
              <a:buClr>
                <a:srgbClr val="FF00FF"/>
              </a:buClr>
              <a:buSzPct val="130000"/>
              <a:buNone/>
            </a:pPr>
            <a:endParaRPr lang="en-US" sz="1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4ACCCF-81D1-D932-EA42-607CE1B79595}"/>
              </a:ext>
            </a:extLst>
          </p:cNvPr>
          <p:cNvSpPr/>
          <p:nvPr/>
        </p:nvSpPr>
        <p:spPr>
          <a:xfrm>
            <a:off x="7734018" y="6352143"/>
            <a:ext cx="333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ACS Energy Lett.2021, 6, 739−768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544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1DB453-4CE0-B36C-4C33-0E0633F55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5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7C3F62F-54D2-D6CA-A7A3-491F3BB51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8" y="293720"/>
            <a:ext cx="9546493" cy="41326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Georgia" panose="02040502050405020303" pitchFamily="18" charset="0"/>
              </a:rPr>
              <a:t>Gram Scale Solid-state Synthesis of CsPbBr</a:t>
            </a:r>
            <a:r>
              <a:rPr lang="en-US" sz="2400" b="1" baseline="-25000" dirty="0">
                <a:latin typeface="Georgia" panose="02040502050405020303" pitchFamily="18" charset="0"/>
              </a:rPr>
              <a:t>3</a:t>
            </a:r>
            <a:r>
              <a:rPr lang="en-US" sz="2400" b="1" dirty="0">
                <a:latin typeface="Georgia" panose="02040502050405020303" pitchFamily="18" charset="0"/>
              </a:rPr>
              <a:t> nanocrystals </a:t>
            </a:r>
            <a:endParaRPr lang="en-GB" sz="2400" b="1" dirty="0">
              <a:latin typeface="Georgia" panose="02040502050405020303" pitchFamily="18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1F83143D-B0AD-DE5B-1A81-5386F820A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843" y="903234"/>
            <a:ext cx="9168725" cy="25257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20D5D8-0836-48CD-10D8-BB1A5B21DDA9}"/>
              </a:ext>
            </a:extLst>
          </p:cNvPr>
          <p:cNvSpPr txBox="1"/>
          <p:nvPr/>
        </p:nvSpPr>
        <p:spPr>
          <a:xfrm>
            <a:off x="711609" y="3934496"/>
            <a:ext cx="109333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Gram scale CsPbBr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nanocrystals (NCs) was synthesized by nearly solvent free two-step surfactant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Oleylamine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assisted ball milling method.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surfactant (OAM) concentration was varied to tune the optical properties of the NCs.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surfactant reduces the aggregation of the NCs in plastic scintillator. 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7C7C15D-181A-D6AE-940F-2442E1EE3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F4BD1F-5BE0-CB1E-A2A0-2E8FF3932C46}"/>
              </a:ext>
            </a:extLst>
          </p:cNvPr>
          <p:cNvSpPr/>
          <p:nvPr/>
        </p:nvSpPr>
        <p:spPr>
          <a:xfrm>
            <a:off x="6292175" y="6114238"/>
            <a:ext cx="7707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J. Ghosh el al. ACS Appl. Nano Mater. 2023, 6, 16, 14980–14990</a:t>
            </a:r>
          </a:p>
        </p:txBody>
      </p:sp>
    </p:spTree>
    <p:extLst>
      <p:ext uri="{BB962C8B-B14F-4D97-AF65-F5344CB8AC3E}">
        <p14:creationId xmlns:p14="http://schemas.microsoft.com/office/powerpoint/2010/main" val="1441105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943B90-133D-051A-F258-61CE3043E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89DB9-7028-5D4A-C9F4-98E62877A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6415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2DFA3F48-EDA1-09B5-2F48-B48287A25BA6}"/>
              </a:ext>
            </a:extLst>
          </p:cNvPr>
          <p:cNvSpPr txBox="1">
            <a:spLocks/>
          </p:cNvSpPr>
          <p:nvPr/>
        </p:nvSpPr>
        <p:spPr>
          <a:xfrm>
            <a:off x="410307" y="141307"/>
            <a:ext cx="8874369" cy="4132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Georgia" panose="02040502050405020303" pitchFamily="18" charset="0"/>
              </a:rPr>
              <a:t>Morphology with Different OAM Concentration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A49FF29-1A62-9880-5D8B-10C51BC9CAC3}"/>
              </a:ext>
            </a:extLst>
          </p:cNvPr>
          <p:cNvSpPr txBox="1">
            <a:spLocks/>
          </p:cNvSpPr>
          <p:nvPr/>
        </p:nvSpPr>
        <p:spPr>
          <a:xfrm>
            <a:off x="1652250" y="514803"/>
            <a:ext cx="8321442" cy="3841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TEM imaging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EE612C-CB05-6413-6C0C-84D67C9E7BCD}"/>
              </a:ext>
            </a:extLst>
          </p:cNvPr>
          <p:cNvSpPr txBox="1"/>
          <p:nvPr/>
        </p:nvSpPr>
        <p:spPr>
          <a:xfrm>
            <a:off x="5789086" y="1098439"/>
            <a:ext cx="52846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Cubic shaped morphology with high crystalline quality of CsPbBr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NCs.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Particle size decreased with the increase of OAM concentration.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XRD confirms proper crystalline phase of CsPbBr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136101-F634-A24A-7DD9-C8361930942B}"/>
              </a:ext>
            </a:extLst>
          </p:cNvPr>
          <p:cNvSpPr txBox="1"/>
          <p:nvPr/>
        </p:nvSpPr>
        <p:spPr>
          <a:xfrm>
            <a:off x="8017344" y="3185430"/>
            <a:ext cx="1856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Georgia"/>
                <a:cs typeface="Georgia"/>
              </a:rPr>
              <a:t>XRD pattern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C11FB1-7702-1367-57A1-1F9094856A52}"/>
              </a:ext>
            </a:extLst>
          </p:cNvPr>
          <p:cNvSpPr/>
          <p:nvPr/>
        </p:nvSpPr>
        <p:spPr>
          <a:xfrm>
            <a:off x="6268321" y="6219474"/>
            <a:ext cx="7707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J. Ghosh el al. ACS Appl. Nano Mater. 2023, 6, 16, 14980–14990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A9B8C8-71D2-8C41-5877-C511AC0C91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03" y="814048"/>
            <a:ext cx="5117509" cy="515549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0EEED53-1C3C-6B6B-F376-B6A4DC393573}"/>
              </a:ext>
            </a:extLst>
          </p:cNvPr>
          <p:cNvGrpSpPr/>
          <p:nvPr/>
        </p:nvGrpSpPr>
        <p:grpSpPr>
          <a:xfrm>
            <a:off x="7020089" y="3585540"/>
            <a:ext cx="3491603" cy="2585449"/>
            <a:chOff x="7020089" y="3585540"/>
            <a:chExt cx="3491603" cy="258544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A948F15-14F7-2D99-001B-5F1C2E402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0089" y="3585540"/>
              <a:ext cx="3491603" cy="2585449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0D7E940-A96C-40BD-8220-17BB7896797D}"/>
                </a:ext>
              </a:extLst>
            </p:cNvPr>
            <p:cNvSpPr/>
            <p:nvPr/>
          </p:nvSpPr>
          <p:spPr>
            <a:xfrm>
              <a:off x="9430247" y="3721210"/>
              <a:ext cx="962108" cy="182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17093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81C40A-A6AB-4EE3-ECCE-C135E4B00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FC8158-8D33-16AA-204C-4B464B99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F7AA8CE1-A62F-DEA6-0B0F-0F56A7C4BE7F}"/>
              </a:ext>
            </a:extLst>
          </p:cNvPr>
          <p:cNvSpPr txBox="1">
            <a:spLocks/>
          </p:cNvSpPr>
          <p:nvPr/>
        </p:nvSpPr>
        <p:spPr>
          <a:xfrm>
            <a:off x="254000" y="229768"/>
            <a:ext cx="9444892" cy="4132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Georgia" panose="02040502050405020303" pitchFamily="18" charset="0"/>
              </a:rPr>
              <a:t>Optical Properties of Perovskite NCs Dispersed in Toluene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C0DE17-7F8D-8428-D238-DF1A3B0A44FC}"/>
              </a:ext>
            </a:extLst>
          </p:cNvPr>
          <p:cNvSpPr txBox="1"/>
          <p:nvPr/>
        </p:nvSpPr>
        <p:spPr>
          <a:xfrm>
            <a:off x="2473680" y="773968"/>
            <a:ext cx="1992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Georgia"/>
                <a:cs typeface="Georgia"/>
              </a:rPr>
              <a:t>PL &amp; Absorbance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BD1874-A048-126E-71FD-97C89C9FD20C}"/>
              </a:ext>
            </a:extLst>
          </p:cNvPr>
          <p:cNvSpPr txBox="1"/>
          <p:nvPr/>
        </p:nvSpPr>
        <p:spPr>
          <a:xfrm>
            <a:off x="6964882" y="2062788"/>
            <a:ext cx="43889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Highest PL quantum yield was observed for 0.2 ml of OAM.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Blue shift in PL peak - particle size decreased with the increase of OAM concentration.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17C196-CCBE-3025-738A-507C671A9E98}"/>
              </a:ext>
            </a:extLst>
          </p:cNvPr>
          <p:cNvSpPr/>
          <p:nvPr/>
        </p:nvSpPr>
        <p:spPr>
          <a:xfrm>
            <a:off x="6268321" y="6219474"/>
            <a:ext cx="7707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J. Ghosh el al. ACS Appl. Nano Mater. 2023, 6, 16, 14980–14990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45D343-5DFB-DC2E-FD78-1D624E117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88" y="1243454"/>
            <a:ext cx="6296558" cy="43951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5997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325F37-456F-AC31-6BDE-5425D90F4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367780-080E-AFB1-1893-24AB1FB4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5FDC37EF-E746-C104-9F71-43E048164ECC}"/>
              </a:ext>
            </a:extLst>
          </p:cNvPr>
          <p:cNvSpPr txBox="1">
            <a:spLocks/>
          </p:cNvSpPr>
          <p:nvPr/>
        </p:nvSpPr>
        <p:spPr>
          <a:xfrm>
            <a:off x="352697" y="216718"/>
            <a:ext cx="8767857" cy="4132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Georgia" panose="02040502050405020303" pitchFamily="18" charset="0"/>
              </a:rPr>
              <a:t>Optical Properties of Perovskite NCs in PMMA plastic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C4C36-7CEC-39F4-8DE3-182E34E1DA71}"/>
              </a:ext>
            </a:extLst>
          </p:cNvPr>
          <p:cNvSpPr txBox="1"/>
          <p:nvPr/>
        </p:nvSpPr>
        <p:spPr>
          <a:xfrm>
            <a:off x="357096" y="826548"/>
            <a:ext cx="2555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556169"/>
                </a:solidFill>
                <a:latin typeface="Georgia"/>
                <a:cs typeface="Georgia"/>
              </a:rPr>
              <a:t>Perovskite PMMA disc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91037E-A551-E6FE-FD82-D8358A047BDF}"/>
              </a:ext>
            </a:extLst>
          </p:cNvPr>
          <p:cNvSpPr/>
          <p:nvPr/>
        </p:nvSpPr>
        <p:spPr>
          <a:xfrm>
            <a:off x="2975127" y="836886"/>
            <a:ext cx="2826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556169"/>
                </a:solidFill>
                <a:latin typeface="Georgia"/>
                <a:cs typeface="Georgia"/>
              </a:rPr>
              <a:t>PL of </a:t>
            </a:r>
            <a:r>
              <a:rPr lang="en-US" sz="1600" b="1" dirty="0" err="1">
                <a:solidFill>
                  <a:srgbClr val="556169"/>
                </a:solidFill>
                <a:latin typeface="Georgia"/>
                <a:cs typeface="Georgia"/>
              </a:rPr>
              <a:t>Perovskite@PMMA</a:t>
            </a:r>
            <a:endParaRPr lang="en-US" sz="1600" b="1" dirty="0">
              <a:solidFill>
                <a:srgbClr val="556169"/>
              </a:solidFill>
              <a:latin typeface="Georgia"/>
              <a:cs typeface="Georgi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8FE1AA-DE9B-1EE6-292E-2D7D64382C73}"/>
              </a:ext>
            </a:extLst>
          </p:cNvPr>
          <p:cNvSpPr txBox="1"/>
          <p:nvPr/>
        </p:nvSpPr>
        <p:spPr>
          <a:xfrm>
            <a:off x="6197803" y="1011548"/>
            <a:ext cx="42669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Different concentration of CsPbBr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NCs were loaded in PMMA polymer.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PMMA disc with 0.4 OAM shows highest PL emission which may be due to the less aggregation.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nanocomposite scintillator exhibits high stability.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47AE89-5B86-6B61-309B-B24C02C0EC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051" y="5237230"/>
            <a:ext cx="6400800" cy="7955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5FB7F5-601D-D318-30BF-C3C672D7B820}"/>
              </a:ext>
            </a:extLst>
          </p:cNvPr>
          <p:cNvSpPr txBox="1"/>
          <p:nvPr/>
        </p:nvSpPr>
        <p:spPr>
          <a:xfrm>
            <a:off x="6015390" y="4535878"/>
            <a:ext cx="5736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Storage stability of the nanocomposite in water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D91A36-2464-C2F4-5F35-C31055FE3176}"/>
              </a:ext>
            </a:extLst>
          </p:cNvPr>
          <p:cNvSpPr/>
          <p:nvPr/>
        </p:nvSpPr>
        <p:spPr>
          <a:xfrm>
            <a:off x="6268321" y="6219474"/>
            <a:ext cx="7707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J. Ghosh el al. ACS Appl. Nano Mater. 2023, 6, 16, 14980–14990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D442A1-4E53-A08B-6295-2636263916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21"/>
          <a:stretch/>
        </p:blipFill>
        <p:spPr bwMode="auto">
          <a:xfrm>
            <a:off x="108150" y="1223007"/>
            <a:ext cx="5574902" cy="4065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045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D07232-0C2C-308C-DFDD-997A35EC7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90E2-8766-4CF1-A437-39091A9539F3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4C6AF9-E4EF-5AA4-7709-E7E6F5142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err="1"/>
              <a:t>NuSec</a:t>
            </a:r>
            <a:r>
              <a:rPr lang="en-US" dirty="0"/>
              <a:t> Workshop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E6134E-C409-AA50-DFAD-93D31EA8FBB2}"/>
              </a:ext>
            </a:extLst>
          </p:cNvPr>
          <p:cNvSpPr txBox="1"/>
          <p:nvPr/>
        </p:nvSpPr>
        <p:spPr>
          <a:xfrm>
            <a:off x="836247" y="21610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Georgia" panose="02040502050405020303" pitchFamily="18" charset="0"/>
              </a:rPr>
              <a:t>Radioluminescence Properties</a:t>
            </a:r>
            <a:endParaRPr lang="en-GB" sz="2400" dirty="0">
              <a:latin typeface="Georgia" panose="02040502050405020303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519D90-1DDB-AB32-0C9B-FD5F7468B35E}"/>
              </a:ext>
            </a:extLst>
          </p:cNvPr>
          <p:cNvGrpSpPr/>
          <p:nvPr/>
        </p:nvGrpSpPr>
        <p:grpSpPr>
          <a:xfrm>
            <a:off x="494544" y="1318543"/>
            <a:ext cx="3210522" cy="2450668"/>
            <a:chOff x="3526913" y="1285086"/>
            <a:chExt cx="2959858" cy="22593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252077D-E87F-BDAF-EB1B-196D8B04BD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364" b="50000"/>
            <a:stretch/>
          </p:blipFill>
          <p:spPr bwMode="auto">
            <a:xfrm>
              <a:off x="3526913" y="1285086"/>
              <a:ext cx="2959858" cy="225933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B19B50E-FA16-09CC-BE04-3663FA3D463C}"/>
                </a:ext>
              </a:extLst>
            </p:cNvPr>
            <p:cNvSpPr/>
            <p:nvPr/>
          </p:nvSpPr>
          <p:spPr>
            <a:xfrm>
              <a:off x="3565990" y="1285086"/>
              <a:ext cx="171938" cy="203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DEECF5-E770-07B0-3101-498910C8AA94}"/>
              </a:ext>
            </a:extLst>
          </p:cNvPr>
          <p:cNvGrpSpPr/>
          <p:nvPr/>
        </p:nvGrpSpPr>
        <p:grpSpPr>
          <a:xfrm>
            <a:off x="8416701" y="1208066"/>
            <a:ext cx="3280755" cy="2671621"/>
            <a:chOff x="1135404" y="3739799"/>
            <a:chExt cx="2774462" cy="225933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FCD8220-53E2-B08B-00C8-63B600EFC2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1" t="50000" r="49387"/>
            <a:stretch/>
          </p:blipFill>
          <p:spPr bwMode="auto">
            <a:xfrm>
              <a:off x="1135404" y="3739799"/>
              <a:ext cx="2774462" cy="22593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5E2874-1119-A903-5896-27BBC17C19F0}"/>
                </a:ext>
              </a:extLst>
            </p:cNvPr>
            <p:cNvSpPr/>
            <p:nvPr/>
          </p:nvSpPr>
          <p:spPr>
            <a:xfrm>
              <a:off x="1234831" y="3892062"/>
              <a:ext cx="187569" cy="1797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5BA0DBF-6265-DFD9-8120-4D936E36EFE3}"/>
              </a:ext>
            </a:extLst>
          </p:cNvPr>
          <p:cNvGrpSpPr/>
          <p:nvPr/>
        </p:nvGrpSpPr>
        <p:grpSpPr>
          <a:xfrm>
            <a:off x="4490739" y="1251113"/>
            <a:ext cx="3210522" cy="2535853"/>
            <a:chOff x="8153400" y="4032533"/>
            <a:chExt cx="2860431" cy="225933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321FFA1-5A77-A9A3-CE49-CFD71AF7D5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98" t="50000"/>
            <a:stretch/>
          </p:blipFill>
          <p:spPr bwMode="auto">
            <a:xfrm>
              <a:off x="8153400" y="4032533"/>
              <a:ext cx="2860431" cy="22593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8134A6E-E7FB-07D6-F719-BC4C1E48CF15}"/>
                </a:ext>
              </a:extLst>
            </p:cNvPr>
            <p:cNvSpPr/>
            <p:nvPr/>
          </p:nvSpPr>
          <p:spPr>
            <a:xfrm>
              <a:off x="8153400" y="4064000"/>
              <a:ext cx="162169" cy="2344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9444E7B-C55C-17DE-CB7E-F02E494A3FAD}"/>
              </a:ext>
            </a:extLst>
          </p:cNvPr>
          <p:cNvSpPr txBox="1"/>
          <p:nvPr/>
        </p:nvSpPr>
        <p:spPr>
          <a:xfrm>
            <a:off x="5934017" y="940038"/>
            <a:ext cx="155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RL decay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696515-E7C6-A231-8474-66FB31F2BF16}"/>
              </a:ext>
            </a:extLst>
          </p:cNvPr>
          <p:cNvSpPr txBox="1"/>
          <p:nvPr/>
        </p:nvSpPr>
        <p:spPr>
          <a:xfrm>
            <a:off x="2166707" y="1018782"/>
            <a:ext cx="961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RL</a:t>
            </a:r>
            <a:endParaRPr lang="en-GB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DDAD46-7A36-66CA-6BEA-C9447DAE8542}"/>
              </a:ext>
            </a:extLst>
          </p:cNvPr>
          <p:cNvSpPr txBox="1"/>
          <p:nvPr/>
        </p:nvSpPr>
        <p:spPr>
          <a:xfrm>
            <a:off x="9521466" y="940038"/>
            <a:ext cx="1539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PMT </a:t>
            </a:r>
            <a:r>
              <a:rPr lang="en-US" b="1" i="1" dirty="0"/>
              <a:t>response</a:t>
            </a:r>
            <a:endParaRPr lang="en-GB" b="1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F1A683-784F-655F-9093-70E3A0923B36}"/>
              </a:ext>
            </a:extLst>
          </p:cNvPr>
          <p:cNvSpPr txBox="1"/>
          <p:nvPr/>
        </p:nvSpPr>
        <p:spPr>
          <a:xfrm>
            <a:off x="414216" y="4603309"/>
            <a:ext cx="10486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CsPbBr</a:t>
            </a:r>
            <a:r>
              <a:rPr lang="en-US" sz="2000" baseline="-25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/PMMA nanocomposite disc shows a highly intense RL emission peak at 536 nm with FWHM ~ 16 nm with a fast RL decay time of 29.4 ns.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694D19-EFA5-016A-0FC8-AE6B87556787}"/>
              </a:ext>
            </a:extLst>
          </p:cNvPr>
          <p:cNvSpPr/>
          <p:nvPr/>
        </p:nvSpPr>
        <p:spPr>
          <a:xfrm>
            <a:off x="6268321" y="6219474"/>
            <a:ext cx="7707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J. Ghosh el al. ACS Appl. Nano Mater. 2023, 6, 16, 14980–14990</a:t>
            </a:r>
          </a:p>
        </p:txBody>
      </p:sp>
    </p:spTree>
    <p:extLst>
      <p:ext uri="{BB962C8B-B14F-4D97-AF65-F5344CB8AC3E}">
        <p14:creationId xmlns:p14="http://schemas.microsoft.com/office/powerpoint/2010/main" val="3247057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6b902693-1074-40aa-9e21-d89446a2ebb5}" enabled="0" method="" siteId="{6b902693-1074-40aa-9e21-d89446a2ebb5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842</Words>
  <Application>Microsoft Office PowerPoint</Application>
  <PresentationFormat>Widescreen</PresentationFormat>
  <Paragraphs>119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Georgia</vt:lpstr>
      <vt:lpstr>Symbol</vt:lpstr>
      <vt:lpstr>Wingdings</vt:lpstr>
      <vt:lpstr>Office Theme</vt:lpstr>
      <vt:lpstr>Graph</vt:lpstr>
      <vt:lpstr>CsPbBr3 Nanocrystals based Plastic Scintillator for Ionizing Radiation Detection</vt:lpstr>
      <vt:lpstr>PowerPoint Presentation</vt:lpstr>
      <vt:lpstr>PowerPoint Presentation</vt:lpstr>
      <vt:lpstr>PowerPoint Presentation</vt:lpstr>
      <vt:lpstr>Gram Scale Solid-state Synthesis of CsPbBr3 nanocrystals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I-V characteristics of the polycrystalline detector under dark and illumination of a LED.</vt:lpstr>
      <vt:lpstr>PowerPoint Presentation</vt:lpstr>
      <vt:lpstr>PowerPoint Presentation</vt:lpstr>
      <vt:lpstr>Acknowledgements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Precipitated CsPbBr3 Polycrystalline X-ray Detector</dc:title>
  <dc:creator>Windows User</dc:creator>
  <cp:lastModifiedBy>Ghosh, Joydip Dr (Maths &amp; Physics)</cp:lastModifiedBy>
  <cp:revision>51</cp:revision>
  <dcterms:created xsi:type="dcterms:W3CDTF">2023-07-01T21:37:20Z</dcterms:created>
  <dcterms:modified xsi:type="dcterms:W3CDTF">2023-10-08T21:54:22Z</dcterms:modified>
</cp:coreProperties>
</file>